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89" r:id="rId6"/>
    <p:sldId id="29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91" r:id="rId27"/>
    <p:sldId id="292" r:id="rId28"/>
    <p:sldId id="293" r:id="rId29"/>
    <p:sldId id="294" r:id="rId30"/>
    <p:sldId id="295" r:id="rId31"/>
    <p:sldId id="296" r:id="rId32"/>
    <p:sldId id="297" r:id="rId33"/>
    <p:sldId id="298" r:id="rId34"/>
  </p:sldIdLst>
  <p:sldSz cx="10083800" cy="7562850"/>
  <p:notesSz cx="10083800" cy="756285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4"/>
  </p:normalViewPr>
  <p:slideViewPr>
    <p:cSldViewPr>
      <p:cViewPr varScale="1">
        <p:scale>
          <a:sx n="94" d="100"/>
          <a:sy n="94" d="100"/>
        </p:scale>
        <p:origin x="688" y="19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6285" y="2344483"/>
            <a:ext cx="857123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12570" y="4235196"/>
            <a:ext cx="705866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4/5/22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2005"/>
              </a:lnSpc>
            </a:pPr>
            <a:fld id="{81D60167-4931-47E6-BA6A-407CBD079E47}" type="slidenum">
              <a:rPr dirty="0"/>
              <a:t>‹N°›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926146"/>
                </a:solidFill>
                <a:latin typeface="Ebrima"/>
                <a:cs typeface="Ebri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4/5/22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2005"/>
              </a:lnSpc>
            </a:pPr>
            <a:fld id="{81D60167-4931-47E6-BA6A-407CBD079E47}" type="slidenum">
              <a:rPr dirty="0"/>
              <a:t>‹N°›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926146"/>
                </a:solidFill>
                <a:latin typeface="Ebrima"/>
                <a:cs typeface="Ebri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4190" y="1739455"/>
            <a:ext cx="4386453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93157" y="1739455"/>
            <a:ext cx="4386453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4/5/22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2005"/>
              </a:lnSpc>
            </a:pPr>
            <a:fld id="{81D60167-4931-47E6-BA6A-407CBD079E47}" type="slidenum">
              <a:rPr dirty="0"/>
              <a:t>‹N°›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1330" y="1089609"/>
            <a:ext cx="9543288" cy="32644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926146"/>
                </a:solidFill>
                <a:latin typeface="Ebrima"/>
                <a:cs typeface="Ebri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4/5/22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2005"/>
              </a:lnSpc>
            </a:pPr>
            <a:fld id="{81D60167-4931-47E6-BA6A-407CBD079E47}" type="slidenum">
              <a:rPr dirty="0"/>
              <a:t>‹N°›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4/5/22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2005"/>
              </a:lnSpc>
            </a:pPr>
            <a:fld id="{81D60167-4931-47E6-BA6A-407CBD079E47}" type="slidenum">
              <a:rPr dirty="0"/>
              <a:t>‹N°›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5102" y="243027"/>
            <a:ext cx="9613595" cy="452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926146"/>
                </a:solidFill>
                <a:latin typeface="Ebrima"/>
                <a:cs typeface="Ebri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4190" y="1739455"/>
            <a:ext cx="907542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28492" y="7033450"/>
            <a:ext cx="3226816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4190" y="7033450"/>
            <a:ext cx="2319274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4/5/22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-29565" y="7234453"/>
            <a:ext cx="594360" cy="2800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2005"/>
              </a:lnSpc>
            </a:pPr>
            <a:fld id="{81D60167-4931-47E6-BA6A-407CBD079E47}" type="slidenum">
              <a:rPr dirty="0"/>
              <a:t>‹N°›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 descr="Une image contenant texte, différent, fenêtre&#10;&#10;Description générée automatiquement">
            <a:extLst>
              <a:ext uri="{FF2B5EF4-FFF2-40B4-BE49-F238E27FC236}">
                <a16:creationId xmlns:a16="http://schemas.microsoft.com/office/drawing/2014/main" id="{9BEC9E36-146E-4F45-98D6-56AFE3715F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263525"/>
            <a:ext cx="9372600" cy="7035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 descr="Une image contenant carte&#10;&#10;Description générée automatiquement">
            <a:extLst>
              <a:ext uri="{FF2B5EF4-FFF2-40B4-BE49-F238E27FC236}">
                <a16:creationId xmlns:a16="http://schemas.microsoft.com/office/drawing/2014/main" id="{B8F2D75A-057D-DC42-B149-5FA44A1217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263525"/>
            <a:ext cx="9372600" cy="7035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09714042-7B19-D94C-80A4-1A32D70F2B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263525"/>
            <a:ext cx="9372600" cy="7035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1A4BC959-DF80-8942-8302-6394504BF7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263525"/>
            <a:ext cx="9372600" cy="7035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0D2EDE-B885-244C-B8A2-9544CC20E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8711E6E-5C51-F347-827F-2CFEBD05E3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 descr="Une image contenant texte, capture d’écran, différent&#10;&#10;Description générée automatiquement">
            <a:extLst>
              <a:ext uri="{FF2B5EF4-FFF2-40B4-BE49-F238E27FC236}">
                <a16:creationId xmlns:a16="http://schemas.microsoft.com/office/drawing/2014/main" id="{0F9C0D2A-8F0F-4F49-94EB-5A74F3E931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263525"/>
            <a:ext cx="9372600" cy="703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2859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F433DA-3AEF-B146-A073-3C8117C10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F5494D8-0E9B-7041-AC6C-479A045F8A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44196707-E599-0947-9A86-8C4433BA25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263525"/>
            <a:ext cx="9372600" cy="703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76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66344"/>
            <a:ext cx="10081259" cy="662635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-4165" y="7234453"/>
            <a:ext cx="543560" cy="280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05"/>
              </a:lnSpc>
            </a:pPr>
            <a:r>
              <a:rPr sz="2000" dirty="0">
                <a:latin typeface="Calibri"/>
                <a:cs typeface="Calibri"/>
              </a:rPr>
              <a:t>1997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63296"/>
            <a:ext cx="10081259" cy="663244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05"/>
              </a:lnSpc>
            </a:pPr>
            <a:r>
              <a:rPr dirty="0"/>
              <a:t>1999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28244"/>
            <a:ext cx="10081259" cy="670255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05"/>
              </a:lnSpc>
            </a:pPr>
            <a:r>
              <a:rPr dirty="0"/>
              <a:t>2000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29768"/>
            <a:ext cx="10081259" cy="670102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-4165" y="7234453"/>
            <a:ext cx="543560" cy="280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05"/>
              </a:lnSpc>
            </a:pPr>
            <a:r>
              <a:rPr sz="2000" dirty="0">
                <a:latin typeface="Calibri"/>
                <a:cs typeface="Calibri"/>
              </a:rPr>
              <a:t>2002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59664"/>
            <a:ext cx="10081259" cy="683971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-4165" y="7234453"/>
            <a:ext cx="543560" cy="280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05"/>
              </a:lnSpc>
            </a:pPr>
            <a:r>
              <a:rPr sz="2000" dirty="0">
                <a:latin typeface="Calibri"/>
                <a:cs typeface="Calibri"/>
              </a:rPr>
              <a:t>2005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" y="335280"/>
            <a:ext cx="10072115" cy="685952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-4165" y="7234453"/>
            <a:ext cx="543560" cy="280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05"/>
              </a:lnSpc>
            </a:pPr>
            <a:r>
              <a:rPr sz="2000" dirty="0">
                <a:latin typeface="Calibri"/>
                <a:cs typeface="Calibri"/>
              </a:rPr>
              <a:t>2008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" y="385572"/>
            <a:ext cx="10072115" cy="675894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-4165" y="7234453"/>
            <a:ext cx="543560" cy="280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05"/>
              </a:lnSpc>
            </a:pPr>
            <a:r>
              <a:rPr sz="2000" dirty="0">
                <a:latin typeface="Calibri"/>
                <a:cs typeface="Calibri"/>
              </a:rPr>
              <a:t>2012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" y="385572"/>
            <a:ext cx="10072115" cy="675132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-4165" y="7234453"/>
            <a:ext cx="543560" cy="280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05"/>
              </a:lnSpc>
            </a:pPr>
            <a:r>
              <a:rPr sz="2000" dirty="0">
                <a:latin typeface="Calibri"/>
                <a:cs typeface="Calibri"/>
              </a:rPr>
              <a:t>2018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67868"/>
            <a:ext cx="10081259" cy="665225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05"/>
              </a:lnSpc>
            </a:pPr>
            <a:r>
              <a:rPr dirty="0"/>
              <a:t>1997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51104"/>
            <a:ext cx="10081259" cy="665835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05"/>
              </a:lnSpc>
            </a:pPr>
            <a:r>
              <a:rPr dirty="0"/>
              <a:t>1998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58724"/>
            <a:ext cx="10081259" cy="664159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05"/>
              </a:lnSpc>
            </a:pPr>
            <a:r>
              <a:rPr dirty="0"/>
              <a:t>1999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70916"/>
            <a:ext cx="10081259" cy="661720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05"/>
              </a:lnSpc>
            </a:pPr>
            <a:r>
              <a:rPr dirty="0"/>
              <a:t>2000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41376"/>
            <a:ext cx="10081259" cy="687628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-4165" y="7234453"/>
            <a:ext cx="543560" cy="280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05"/>
              </a:lnSpc>
            </a:pPr>
            <a:r>
              <a:rPr sz="2000" dirty="0">
                <a:latin typeface="Calibri"/>
                <a:cs typeface="Calibri"/>
              </a:rPr>
              <a:t>2004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61188"/>
            <a:ext cx="10081259" cy="683666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-4165" y="7234453"/>
            <a:ext cx="543560" cy="280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05"/>
              </a:lnSpc>
            </a:pPr>
            <a:r>
              <a:rPr sz="2000" dirty="0">
                <a:latin typeface="Calibri"/>
                <a:cs typeface="Calibri"/>
              </a:rPr>
              <a:t>2007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" y="361188"/>
            <a:ext cx="10062971" cy="683818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-4165" y="7234453"/>
            <a:ext cx="543560" cy="280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05"/>
              </a:lnSpc>
            </a:pPr>
            <a:r>
              <a:rPr sz="2000" dirty="0">
                <a:latin typeface="Calibri"/>
                <a:cs typeface="Calibri"/>
              </a:rPr>
              <a:t>2009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11480"/>
            <a:ext cx="10081259" cy="675284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-4165" y="7234453"/>
            <a:ext cx="543560" cy="280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05"/>
              </a:lnSpc>
            </a:pPr>
            <a:r>
              <a:rPr sz="2000" dirty="0">
                <a:latin typeface="Calibri"/>
                <a:cs typeface="Calibri"/>
              </a:rPr>
              <a:t>2011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11480"/>
            <a:ext cx="10081259" cy="672541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-4165" y="7234453"/>
            <a:ext cx="543560" cy="280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05"/>
              </a:lnSpc>
            </a:pPr>
            <a:r>
              <a:rPr sz="2000" dirty="0">
                <a:latin typeface="Calibri"/>
                <a:cs typeface="Calibri"/>
              </a:rPr>
              <a:t>2017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 descr="Une image contenant texte, capture d’écran, différent&#10;&#10;Description générée automatiquement">
            <a:extLst>
              <a:ext uri="{FF2B5EF4-FFF2-40B4-BE49-F238E27FC236}">
                <a16:creationId xmlns:a16="http://schemas.microsoft.com/office/drawing/2014/main" id="{265003C1-7394-DD4B-A48A-CDD46308C7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263525"/>
            <a:ext cx="9372600" cy="70358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Une image contenant texte&#10;&#10;Description générée automatiquement">
            <a:extLst>
              <a:ext uri="{FF2B5EF4-FFF2-40B4-BE49-F238E27FC236}">
                <a16:creationId xmlns:a16="http://schemas.microsoft.com/office/drawing/2014/main" id="{368C95E2-FC7A-8041-8234-F74B6E09EB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263525"/>
            <a:ext cx="9372600" cy="70358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DF7D73E-CE34-E440-B371-2215FBD31C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263525"/>
            <a:ext cx="9372600" cy="703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2729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9C31B00-0D64-0844-BB99-65A414F930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6C26F7FE-311B-534D-A083-B958A18231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263525"/>
            <a:ext cx="9372600" cy="703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2243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525776D-C899-8641-AA6B-C68E6EEF9C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8BAB4DD-F7B6-804F-A2B7-032D167E4D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263525"/>
            <a:ext cx="9372600" cy="703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729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BD91537-8B5D-2645-A79A-29E47E6E1C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01F7089-EE71-4D4D-8FB1-FF0A252AF1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263525"/>
            <a:ext cx="9372600" cy="703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0726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0A54961-83FA-6B4E-98E1-6279A49A61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507CF1F-10AF-2C4A-A12F-FD072B7B23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263525"/>
            <a:ext cx="9372600" cy="703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2690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37EC6CE-D396-C045-A3CF-B4912F5772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B9F41014-C8F1-624F-8168-1609B8C0B6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263525"/>
            <a:ext cx="9372600" cy="703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8890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7DC8743-D84E-7448-9E37-79A4A0A917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5EAD0C7B-A0B7-6446-BE5A-6995357B9D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263525"/>
            <a:ext cx="9372600" cy="703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0965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6858246-7C4A-1141-8D33-CD14108AA4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 descr="Une image contenant texte, capture d’écran, personne&#10;&#10;Description générée automatiquement">
            <a:extLst>
              <a:ext uri="{FF2B5EF4-FFF2-40B4-BE49-F238E27FC236}">
                <a16:creationId xmlns:a16="http://schemas.microsoft.com/office/drawing/2014/main" id="{0367ECDD-5826-F547-8ABF-8D72DFF47F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263525"/>
            <a:ext cx="9372600" cy="703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2933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1218A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17</Words>
  <Application>Microsoft Macintosh PowerPoint</Application>
  <PresentationFormat>Personnalisé</PresentationFormat>
  <Paragraphs>17</Paragraphs>
  <Slides>33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33</vt:i4>
      </vt:variant>
    </vt:vector>
  </HeadingPairs>
  <TitlesOfParts>
    <vt:vector size="36" baseType="lpstr">
      <vt:lpstr>Calibri</vt:lpstr>
      <vt:lpstr>Ebrima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L'observatoire photographique des paysages du Parc a 20 ans</dc:title>
  <dc:creator>Marion DOUBRE</dc:creator>
  <cp:lastModifiedBy>Fabien Hugault</cp:lastModifiedBy>
  <cp:revision>1</cp:revision>
  <dcterms:created xsi:type="dcterms:W3CDTF">2022-04-05T13:50:31Z</dcterms:created>
  <dcterms:modified xsi:type="dcterms:W3CDTF">2022-04-05T15:30:27Z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2022-01-26T00:00:00Z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2022-04-05T00:00:00Z</vt:filetime>
  </property>
</Properties>
</file>