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2" r:id="rId3"/>
    <p:sldId id="264" r:id="rId4"/>
    <p:sldId id="454" r:id="rId5"/>
    <p:sldId id="452" r:id="rId6"/>
    <p:sldId id="453" r:id="rId7"/>
    <p:sldId id="445" r:id="rId8"/>
    <p:sldId id="455" r:id="rId9"/>
    <p:sldId id="456" r:id="rId10"/>
    <p:sldId id="457" r:id="rId11"/>
    <p:sldId id="461" r:id="rId12"/>
    <p:sldId id="458" r:id="rId13"/>
    <p:sldId id="459" r:id="rId14"/>
    <p:sldId id="460" r:id="rId1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llaume Cromer" initials="G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E1"/>
    <a:srgbClr val="E04D29"/>
    <a:srgbClr val="FFFFFF"/>
    <a:srgbClr val="44546A"/>
    <a:srgbClr val="FF6699"/>
    <a:srgbClr val="333333"/>
    <a:srgbClr val="000000"/>
    <a:srgbClr val="735C9A"/>
    <a:srgbClr val="B95CB1"/>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638" autoAdjust="0"/>
    <p:restoredTop sz="88375" autoAdjust="0"/>
  </p:normalViewPr>
  <p:slideViewPr>
    <p:cSldViewPr snapToGrid="0">
      <p:cViewPr varScale="1">
        <p:scale>
          <a:sx n="98" d="100"/>
          <a:sy n="98" d="100"/>
        </p:scale>
        <p:origin x="192" y="5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24" tIns="45711" rIns="91424" bIns="45711" rtlCol="0"/>
          <a:lstStyle>
            <a:lvl1pPr algn="l">
              <a:defRPr sz="1200"/>
            </a:lvl1pPr>
          </a:lstStyle>
          <a:p>
            <a:endParaRPr lang="fr-FR"/>
          </a:p>
        </p:txBody>
      </p:sp>
      <p:sp>
        <p:nvSpPr>
          <p:cNvPr id="3" name="Espace réservé de la date 2"/>
          <p:cNvSpPr>
            <a:spLocks noGrp="1"/>
          </p:cNvSpPr>
          <p:nvPr>
            <p:ph type="dt" sz="quarter" idx="1"/>
          </p:nvPr>
        </p:nvSpPr>
        <p:spPr>
          <a:xfrm>
            <a:off x="3849689" y="0"/>
            <a:ext cx="2946400" cy="496888"/>
          </a:xfrm>
          <a:prstGeom prst="rect">
            <a:avLst/>
          </a:prstGeom>
        </p:spPr>
        <p:txBody>
          <a:bodyPr vert="horz" lIns="91424" tIns="45711" rIns="91424" bIns="45711" rtlCol="0"/>
          <a:lstStyle>
            <a:lvl1pPr algn="r">
              <a:defRPr sz="1200"/>
            </a:lvl1pPr>
          </a:lstStyle>
          <a:p>
            <a:fld id="{D0A9B084-CF07-4AA5-8203-73B83C4DB4EC}" type="datetimeFigureOut">
              <a:rPr lang="fr-FR" smtClean="0"/>
              <a:pPr/>
              <a:t>19/03/2021</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24" tIns="45711" rIns="91424" bIns="45711"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8163"/>
            <a:ext cx="2946400" cy="496887"/>
          </a:xfrm>
          <a:prstGeom prst="rect">
            <a:avLst/>
          </a:prstGeom>
        </p:spPr>
        <p:txBody>
          <a:bodyPr vert="horz" lIns="91424" tIns="45711" rIns="91424" bIns="45711" rtlCol="0" anchor="b"/>
          <a:lstStyle>
            <a:lvl1pPr algn="r">
              <a:defRPr sz="1200"/>
            </a:lvl1pPr>
          </a:lstStyle>
          <a:p>
            <a:fld id="{C850A54D-A87D-4C3D-A606-0F06F45AC3CE}"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8" y="3"/>
            <a:ext cx="2945659" cy="498055"/>
          </a:xfrm>
          <a:prstGeom prst="rect">
            <a:avLst/>
          </a:prstGeom>
        </p:spPr>
        <p:txBody>
          <a:bodyPr vert="horz" lIns="91424" tIns="45711" rIns="91424" bIns="45711" rtlCol="0"/>
          <a:lstStyle>
            <a:lvl1pPr algn="l">
              <a:defRPr sz="1200"/>
            </a:lvl1pPr>
          </a:lstStyle>
          <a:p>
            <a:endParaRPr lang="fr-FR"/>
          </a:p>
        </p:txBody>
      </p:sp>
      <p:sp>
        <p:nvSpPr>
          <p:cNvPr id="3" name="Espace réservé de la date 2"/>
          <p:cNvSpPr>
            <a:spLocks noGrp="1"/>
          </p:cNvSpPr>
          <p:nvPr>
            <p:ph type="dt" idx="1"/>
          </p:nvPr>
        </p:nvSpPr>
        <p:spPr>
          <a:xfrm>
            <a:off x="3850451" y="3"/>
            <a:ext cx="2945659" cy="498055"/>
          </a:xfrm>
          <a:prstGeom prst="rect">
            <a:avLst/>
          </a:prstGeom>
        </p:spPr>
        <p:txBody>
          <a:bodyPr vert="horz" lIns="91424" tIns="45711" rIns="91424" bIns="45711" rtlCol="0"/>
          <a:lstStyle>
            <a:lvl1pPr algn="r">
              <a:defRPr sz="1200"/>
            </a:lvl1pPr>
          </a:lstStyle>
          <a:p>
            <a:fld id="{DAAFA7B4-BBF3-464E-A89E-798CF2C2A07B}" type="datetimeFigureOut">
              <a:rPr lang="fr-FR" smtClean="0"/>
              <a:pPr/>
              <a:t>19/03/2021</a:t>
            </a:fld>
            <a:endParaRPr lang="fr-FR"/>
          </a:p>
        </p:txBody>
      </p:sp>
      <p:sp>
        <p:nvSpPr>
          <p:cNvPr id="4" name="Espace réservé de l'image des diapositives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24" tIns="45711" rIns="91424" bIns="45711" rtlCol="0" anchor="ctr"/>
          <a:lstStyle/>
          <a:p>
            <a:endParaRPr lang="fr-FR"/>
          </a:p>
        </p:txBody>
      </p:sp>
      <p:sp>
        <p:nvSpPr>
          <p:cNvPr id="5" name="Espace réservé des notes 4"/>
          <p:cNvSpPr>
            <a:spLocks noGrp="1"/>
          </p:cNvSpPr>
          <p:nvPr>
            <p:ph type="body" sz="quarter" idx="3"/>
          </p:nvPr>
        </p:nvSpPr>
        <p:spPr>
          <a:xfrm>
            <a:off x="679768" y="4777199"/>
            <a:ext cx="5438140" cy="3908614"/>
          </a:xfrm>
          <a:prstGeom prst="rect">
            <a:avLst/>
          </a:prstGeom>
        </p:spPr>
        <p:txBody>
          <a:bodyPr vert="horz" lIns="91424" tIns="45711" rIns="91424" bIns="45711"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8" y="9428585"/>
            <a:ext cx="2945659" cy="498054"/>
          </a:xfrm>
          <a:prstGeom prst="rect">
            <a:avLst/>
          </a:prstGeom>
        </p:spPr>
        <p:txBody>
          <a:bodyPr vert="horz" lIns="91424" tIns="45711" rIns="91424" bIns="4571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51" y="9428585"/>
            <a:ext cx="2945659" cy="498054"/>
          </a:xfrm>
          <a:prstGeom prst="rect">
            <a:avLst/>
          </a:prstGeom>
        </p:spPr>
        <p:txBody>
          <a:bodyPr vert="horz" lIns="91424" tIns="45711" rIns="91424" bIns="45711" rtlCol="0" anchor="b"/>
          <a:lstStyle>
            <a:lvl1pPr algn="r">
              <a:defRPr sz="1200"/>
            </a:lvl1pPr>
          </a:lstStyle>
          <a:p>
            <a:fld id="{E47AAB14-0EEC-4A7A-956A-1AD8F94625CA}" type="slidenum">
              <a:rPr lang="fr-FR" smtClean="0"/>
              <a:pPr/>
              <a:t>‹N°›</a:t>
            </a:fld>
            <a:endParaRPr lang="fr-FR"/>
          </a:p>
        </p:txBody>
      </p:sp>
    </p:spTree>
    <p:extLst>
      <p:ext uri="{BB962C8B-B14F-4D97-AF65-F5344CB8AC3E}">
        <p14:creationId xmlns:p14="http://schemas.microsoft.com/office/powerpoint/2010/main" val="385467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79768" y="4777199"/>
            <a:ext cx="5438140" cy="3908614"/>
          </a:xfrm>
          <a:prstGeom prst="rect">
            <a:avLst/>
          </a:prstGeom>
        </p:spPr>
        <p:txBody>
          <a:bodyPr spcFirstLastPara="1" wrap="square" lIns="91416" tIns="45696" rIns="91416" bIns="45696" anchor="t" anchorCtr="0">
            <a:noAutofit/>
          </a:bodyPr>
          <a:lstStyle/>
          <a:p>
            <a:endParaRPr/>
          </a:p>
        </p:txBody>
      </p:sp>
      <p:sp>
        <p:nvSpPr>
          <p:cNvPr id="192" name="Google Shape;192;p7: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82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79768" y="4777199"/>
            <a:ext cx="5438140" cy="3908614"/>
          </a:xfrm>
          <a:prstGeom prst="rect">
            <a:avLst/>
          </a:prstGeom>
        </p:spPr>
        <p:txBody>
          <a:bodyPr spcFirstLastPara="1" wrap="square" lIns="91416" tIns="45696" rIns="91416" bIns="45696" anchor="t" anchorCtr="0">
            <a:noAutofit/>
          </a:bodyPr>
          <a:lstStyle/>
          <a:p>
            <a:endParaRPr/>
          </a:p>
        </p:txBody>
      </p:sp>
      <p:sp>
        <p:nvSpPr>
          <p:cNvPr id="216" name="Google Shape;216;p9: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156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79768" y="4777199"/>
            <a:ext cx="5438140" cy="3908614"/>
          </a:xfrm>
          <a:prstGeom prst="rect">
            <a:avLst/>
          </a:prstGeom>
        </p:spPr>
        <p:txBody>
          <a:bodyPr spcFirstLastPara="1" wrap="square" lIns="91416" tIns="45696" rIns="91416" bIns="45696" anchor="t" anchorCtr="0">
            <a:noAutofit/>
          </a:bodyPr>
          <a:lstStyle/>
          <a:p>
            <a:endParaRPr/>
          </a:p>
        </p:txBody>
      </p:sp>
      <p:sp>
        <p:nvSpPr>
          <p:cNvPr id="216" name="Google Shape;216;p9: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646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79768" y="4777199"/>
            <a:ext cx="5438140" cy="3908614"/>
          </a:xfrm>
          <a:prstGeom prst="rect">
            <a:avLst/>
          </a:prstGeom>
        </p:spPr>
        <p:txBody>
          <a:bodyPr spcFirstLastPara="1" wrap="square" lIns="91416" tIns="45696" rIns="91416" bIns="45696" anchor="t" anchorCtr="0">
            <a:noAutofit/>
          </a:bodyPr>
          <a:lstStyle/>
          <a:p>
            <a:endParaRPr/>
          </a:p>
        </p:txBody>
      </p:sp>
      <p:sp>
        <p:nvSpPr>
          <p:cNvPr id="216" name="Google Shape;216;p9: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213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79768" y="4777199"/>
            <a:ext cx="5438140" cy="3908614"/>
          </a:xfrm>
          <a:prstGeom prst="rect">
            <a:avLst/>
          </a:prstGeom>
        </p:spPr>
        <p:txBody>
          <a:bodyPr spcFirstLastPara="1" wrap="square" lIns="91416" tIns="45696" rIns="91416" bIns="45696" anchor="t" anchorCtr="0">
            <a:noAutofit/>
          </a:bodyPr>
          <a:lstStyle/>
          <a:p>
            <a:endParaRPr/>
          </a:p>
        </p:txBody>
      </p:sp>
      <p:sp>
        <p:nvSpPr>
          <p:cNvPr id="216" name="Google Shape;216;p9: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021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C8C91B1C-281A-426C-8FFE-174AF89E1D3C}"/>
              </a:ext>
            </a:extLst>
          </p:cNvPr>
          <p:cNvSpPr>
            <a:spLocks noGrp="1"/>
          </p:cNvSpPr>
          <p:nvPr>
            <p:ph type="pic" sz="quarter" idx="12"/>
          </p:nvPr>
        </p:nvSpPr>
        <p:spPr>
          <a:xfrm>
            <a:off x="0" y="0"/>
            <a:ext cx="12192000" cy="6858000"/>
          </a:xfrm>
        </p:spPr>
        <p:txBody>
          <a:bodyPr/>
          <a:lstStyle/>
          <a:p>
            <a:r>
              <a:rPr lang="fr-FR"/>
              <a:t>Cliquez sur l'icône pour ajouter une image</a:t>
            </a:r>
          </a:p>
        </p:txBody>
      </p:sp>
      <p:sp>
        <p:nvSpPr>
          <p:cNvPr id="2" name="Titre 1">
            <a:extLst>
              <a:ext uri="{FF2B5EF4-FFF2-40B4-BE49-F238E27FC236}">
                <a16:creationId xmlns:a16="http://schemas.microsoft.com/office/drawing/2014/main" id="{175FC5C3-E6F4-4073-8FEB-E6507BEA956B}"/>
              </a:ext>
            </a:extLst>
          </p:cNvPr>
          <p:cNvSpPr>
            <a:spLocks noGrp="1"/>
          </p:cNvSpPr>
          <p:nvPr>
            <p:ph type="ctrTitle" hasCustomPrompt="1"/>
          </p:nvPr>
        </p:nvSpPr>
        <p:spPr>
          <a:xfrm>
            <a:off x="1524000" y="626417"/>
            <a:ext cx="9144000" cy="752932"/>
          </a:xfrm>
        </p:spPr>
        <p:txBody>
          <a:bodyPr anchor="b">
            <a:normAutofit/>
          </a:bodyPr>
          <a:lstStyle>
            <a:lvl1pPr algn="ctr">
              <a:defRPr sz="3600" b="1">
                <a:solidFill>
                  <a:srgbClr val="E04D29"/>
                </a:solidFill>
                <a:latin typeface="Raleway regular"/>
              </a:defRPr>
            </a:lvl1pPr>
          </a:lstStyle>
          <a:p>
            <a:r>
              <a:rPr lang="fr-FR" dirty="0"/>
              <a:t>MODIFIEZ LE STYLE DU TITRE</a:t>
            </a:r>
          </a:p>
        </p:txBody>
      </p:sp>
      <p:sp>
        <p:nvSpPr>
          <p:cNvPr id="4" name="Espace réservé de la date 3">
            <a:extLst>
              <a:ext uri="{FF2B5EF4-FFF2-40B4-BE49-F238E27FC236}">
                <a16:creationId xmlns:a16="http://schemas.microsoft.com/office/drawing/2014/main" id="{7480BA00-F562-4FFF-8513-C9726C684283}"/>
              </a:ext>
            </a:extLst>
          </p:cNvPr>
          <p:cNvSpPr>
            <a:spLocks noGrp="1"/>
          </p:cNvSpPr>
          <p:nvPr>
            <p:ph type="dt" sz="half" idx="10"/>
          </p:nvPr>
        </p:nvSpPr>
        <p:spPr>
          <a:xfrm>
            <a:off x="6321370" y="6340850"/>
            <a:ext cx="1006098" cy="365125"/>
          </a:xfrm>
        </p:spPr>
        <p:txBody>
          <a:bodyPr/>
          <a:lstStyle>
            <a:lvl1pPr>
              <a:defRPr>
                <a:solidFill>
                  <a:schemeClr val="bg1"/>
                </a:solidFill>
              </a:defRPr>
            </a:lvl1pPr>
          </a:lstStyle>
          <a:p>
            <a:fld id="{7BFD7C5A-E19C-423F-A0D5-DDC187E8B743}" type="datetimeFigureOut">
              <a:rPr lang="fr-FR" smtClean="0"/>
              <a:pPr/>
              <a:t>19/03/2021</a:t>
            </a:fld>
            <a:endParaRPr lang="fr-FR" dirty="0"/>
          </a:p>
        </p:txBody>
      </p:sp>
      <p:sp>
        <p:nvSpPr>
          <p:cNvPr id="5" name="Espace réservé du pied de page 4">
            <a:extLst>
              <a:ext uri="{FF2B5EF4-FFF2-40B4-BE49-F238E27FC236}">
                <a16:creationId xmlns:a16="http://schemas.microsoft.com/office/drawing/2014/main" id="{12B898F6-22DC-4933-8225-B2CEC4534BBC}"/>
              </a:ext>
            </a:extLst>
          </p:cNvPr>
          <p:cNvSpPr>
            <a:spLocks noGrp="1"/>
          </p:cNvSpPr>
          <p:nvPr>
            <p:ph type="ftr" sz="quarter" idx="11"/>
          </p:nvPr>
        </p:nvSpPr>
        <p:spPr>
          <a:xfrm>
            <a:off x="4386020" y="6340852"/>
            <a:ext cx="1766806" cy="365124"/>
          </a:xfrm>
        </p:spPr>
        <p:txBody>
          <a:bodyPr/>
          <a:lstStyle>
            <a:lvl1pPr>
              <a:defRPr>
                <a:solidFill>
                  <a:schemeClr val="bg1"/>
                </a:solidFill>
              </a:defRPr>
            </a:lvl1pPr>
          </a:lstStyle>
          <a:p>
            <a:r>
              <a:rPr lang="fr-FR"/>
              <a:t>Dernière modification le :</a:t>
            </a:r>
            <a:endParaRPr lang="fr-FR" dirty="0"/>
          </a:p>
        </p:txBody>
      </p:sp>
    </p:spTree>
    <p:extLst>
      <p:ext uri="{BB962C8B-B14F-4D97-AF65-F5344CB8AC3E}">
        <p14:creationId xmlns:p14="http://schemas.microsoft.com/office/powerpoint/2010/main" val="303615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n méthodo">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94C349E-5395-4487-A130-C8A46576ED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69" y="13200"/>
            <a:ext cx="8022352" cy="6858000"/>
          </a:xfrm>
          <a:prstGeom prst="rect">
            <a:avLst/>
          </a:prstGeom>
        </p:spPr>
      </p:pic>
      <p:sp>
        <p:nvSpPr>
          <p:cNvPr id="14" name="Espace réservé pour une image  13">
            <a:extLst>
              <a:ext uri="{FF2B5EF4-FFF2-40B4-BE49-F238E27FC236}">
                <a16:creationId xmlns:a16="http://schemas.microsoft.com/office/drawing/2014/main" id="{E6D595E3-CFC3-429F-B4EC-DB038F74245F}"/>
              </a:ext>
            </a:extLst>
          </p:cNvPr>
          <p:cNvSpPr>
            <a:spLocks noGrp="1"/>
          </p:cNvSpPr>
          <p:nvPr>
            <p:ph type="pic" sz="quarter" idx="11"/>
          </p:nvPr>
        </p:nvSpPr>
        <p:spPr>
          <a:xfrm>
            <a:off x="6264553" y="0"/>
            <a:ext cx="5927447" cy="685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21"/>
              <a:gd name="connsiteY0" fmla="*/ 0 h 10000"/>
              <a:gd name="connsiteX1" fmla="*/ 10021 w 10021"/>
              <a:gd name="connsiteY1" fmla="*/ 0 h 10000"/>
              <a:gd name="connsiteX2" fmla="*/ 10021 w 10021"/>
              <a:gd name="connsiteY2" fmla="*/ 10000 h 10000"/>
              <a:gd name="connsiteX3" fmla="*/ 21 w 10021"/>
              <a:gd name="connsiteY3" fmla="*/ 10000 h 10000"/>
              <a:gd name="connsiteX4" fmla="*/ 0 w 10021"/>
              <a:gd name="connsiteY4" fmla="*/ 0 h 10000"/>
              <a:gd name="connsiteX0" fmla="*/ 0 w 10021"/>
              <a:gd name="connsiteY0" fmla="*/ 0 h 10000"/>
              <a:gd name="connsiteX1" fmla="*/ 10021 w 10021"/>
              <a:gd name="connsiteY1" fmla="*/ 0 h 10000"/>
              <a:gd name="connsiteX2" fmla="*/ 10021 w 10021"/>
              <a:gd name="connsiteY2" fmla="*/ 10000 h 10000"/>
              <a:gd name="connsiteX3" fmla="*/ 2962 w 10021"/>
              <a:gd name="connsiteY3" fmla="*/ 10000 h 10000"/>
              <a:gd name="connsiteX4" fmla="*/ 0 w 10021"/>
              <a:gd name="connsiteY4" fmla="*/ 0 h 10000"/>
              <a:gd name="connsiteX0" fmla="*/ 0 w 10021"/>
              <a:gd name="connsiteY0" fmla="*/ 0 h 10000"/>
              <a:gd name="connsiteX1" fmla="*/ 10021 w 10021"/>
              <a:gd name="connsiteY1" fmla="*/ 0 h 10000"/>
              <a:gd name="connsiteX2" fmla="*/ 10021 w 10021"/>
              <a:gd name="connsiteY2" fmla="*/ 10000 h 10000"/>
              <a:gd name="connsiteX3" fmla="*/ 2962 w 10021"/>
              <a:gd name="connsiteY3" fmla="*/ 10000 h 10000"/>
              <a:gd name="connsiteX4" fmla="*/ 0 w 10021"/>
              <a:gd name="connsiteY4" fmla="*/ 0 h 10000"/>
              <a:gd name="connsiteX0" fmla="*/ 390 w 10411"/>
              <a:gd name="connsiteY0" fmla="*/ 0 h 10000"/>
              <a:gd name="connsiteX1" fmla="*/ 10411 w 10411"/>
              <a:gd name="connsiteY1" fmla="*/ 0 h 10000"/>
              <a:gd name="connsiteX2" fmla="*/ 10411 w 10411"/>
              <a:gd name="connsiteY2" fmla="*/ 10000 h 10000"/>
              <a:gd name="connsiteX3" fmla="*/ 3352 w 10411"/>
              <a:gd name="connsiteY3" fmla="*/ 10000 h 10000"/>
              <a:gd name="connsiteX4" fmla="*/ 2301 w 10411"/>
              <a:gd name="connsiteY4" fmla="*/ 5333 h 10000"/>
              <a:gd name="connsiteX5" fmla="*/ 390 w 10411"/>
              <a:gd name="connsiteY5" fmla="*/ 0 h 10000"/>
              <a:gd name="connsiteX0" fmla="*/ 390 w 10411"/>
              <a:gd name="connsiteY0" fmla="*/ 0 h 10000"/>
              <a:gd name="connsiteX1" fmla="*/ 10411 w 10411"/>
              <a:gd name="connsiteY1" fmla="*/ 0 h 10000"/>
              <a:gd name="connsiteX2" fmla="*/ 10411 w 10411"/>
              <a:gd name="connsiteY2" fmla="*/ 10000 h 10000"/>
              <a:gd name="connsiteX3" fmla="*/ 3352 w 10411"/>
              <a:gd name="connsiteY3" fmla="*/ 10000 h 10000"/>
              <a:gd name="connsiteX4" fmla="*/ 2301 w 10411"/>
              <a:gd name="connsiteY4" fmla="*/ 5333 h 10000"/>
              <a:gd name="connsiteX5" fmla="*/ 390 w 10411"/>
              <a:gd name="connsiteY5" fmla="*/ 0 h 10000"/>
              <a:gd name="connsiteX0" fmla="*/ 390 w 10411"/>
              <a:gd name="connsiteY0" fmla="*/ 0 h 10000"/>
              <a:gd name="connsiteX1" fmla="*/ 10411 w 10411"/>
              <a:gd name="connsiteY1" fmla="*/ 0 h 10000"/>
              <a:gd name="connsiteX2" fmla="*/ 10411 w 10411"/>
              <a:gd name="connsiteY2" fmla="*/ 10000 h 10000"/>
              <a:gd name="connsiteX3" fmla="*/ 3352 w 10411"/>
              <a:gd name="connsiteY3" fmla="*/ 10000 h 10000"/>
              <a:gd name="connsiteX4" fmla="*/ 2301 w 10411"/>
              <a:gd name="connsiteY4" fmla="*/ 5333 h 10000"/>
              <a:gd name="connsiteX5" fmla="*/ 390 w 10411"/>
              <a:gd name="connsiteY5" fmla="*/ 0 h 10000"/>
              <a:gd name="connsiteX0" fmla="*/ 529 w 10550"/>
              <a:gd name="connsiteY0" fmla="*/ 0 h 10000"/>
              <a:gd name="connsiteX1" fmla="*/ 10550 w 10550"/>
              <a:gd name="connsiteY1" fmla="*/ 0 h 10000"/>
              <a:gd name="connsiteX2" fmla="*/ 10550 w 10550"/>
              <a:gd name="connsiteY2" fmla="*/ 10000 h 10000"/>
              <a:gd name="connsiteX3" fmla="*/ 3491 w 10550"/>
              <a:gd name="connsiteY3" fmla="*/ 10000 h 10000"/>
              <a:gd name="connsiteX4" fmla="*/ 2440 w 10550"/>
              <a:gd name="connsiteY4" fmla="*/ 5333 h 10000"/>
              <a:gd name="connsiteX5" fmla="*/ 529 w 10550"/>
              <a:gd name="connsiteY5" fmla="*/ 0 h 10000"/>
              <a:gd name="connsiteX0" fmla="*/ 483 w 10504"/>
              <a:gd name="connsiteY0" fmla="*/ 0 h 10000"/>
              <a:gd name="connsiteX1" fmla="*/ 10504 w 10504"/>
              <a:gd name="connsiteY1" fmla="*/ 0 h 10000"/>
              <a:gd name="connsiteX2" fmla="*/ 10504 w 10504"/>
              <a:gd name="connsiteY2" fmla="*/ 10000 h 10000"/>
              <a:gd name="connsiteX3" fmla="*/ 3445 w 10504"/>
              <a:gd name="connsiteY3" fmla="*/ 10000 h 10000"/>
              <a:gd name="connsiteX4" fmla="*/ 2394 w 10504"/>
              <a:gd name="connsiteY4" fmla="*/ 5333 h 10000"/>
              <a:gd name="connsiteX5" fmla="*/ 1681 w 10504"/>
              <a:gd name="connsiteY5" fmla="*/ 5322 h 10000"/>
              <a:gd name="connsiteX6" fmla="*/ 483 w 10504"/>
              <a:gd name="connsiteY6" fmla="*/ 0 h 10000"/>
              <a:gd name="connsiteX0" fmla="*/ 483 w 10504"/>
              <a:gd name="connsiteY0" fmla="*/ 0 h 10000"/>
              <a:gd name="connsiteX1" fmla="*/ 10504 w 10504"/>
              <a:gd name="connsiteY1" fmla="*/ 0 h 10000"/>
              <a:gd name="connsiteX2" fmla="*/ 10504 w 10504"/>
              <a:gd name="connsiteY2" fmla="*/ 10000 h 10000"/>
              <a:gd name="connsiteX3" fmla="*/ 3445 w 10504"/>
              <a:gd name="connsiteY3" fmla="*/ 10000 h 10000"/>
              <a:gd name="connsiteX4" fmla="*/ 2394 w 10504"/>
              <a:gd name="connsiteY4" fmla="*/ 5333 h 10000"/>
              <a:gd name="connsiteX5" fmla="*/ 1681 w 10504"/>
              <a:gd name="connsiteY5" fmla="*/ 5322 h 10000"/>
              <a:gd name="connsiteX6" fmla="*/ 483 w 10504"/>
              <a:gd name="connsiteY6" fmla="*/ 0 h 10000"/>
              <a:gd name="connsiteX0" fmla="*/ 466 w 10487"/>
              <a:gd name="connsiteY0" fmla="*/ 0 h 10000"/>
              <a:gd name="connsiteX1" fmla="*/ 10487 w 10487"/>
              <a:gd name="connsiteY1" fmla="*/ 0 h 10000"/>
              <a:gd name="connsiteX2" fmla="*/ 10487 w 10487"/>
              <a:gd name="connsiteY2" fmla="*/ 10000 h 10000"/>
              <a:gd name="connsiteX3" fmla="*/ 3428 w 10487"/>
              <a:gd name="connsiteY3" fmla="*/ 10000 h 10000"/>
              <a:gd name="connsiteX4" fmla="*/ 2377 w 10487"/>
              <a:gd name="connsiteY4" fmla="*/ 5333 h 10000"/>
              <a:gd name="connsiteX5" fmla="*/ 1664 w 10487"/>
              <a:gd name="connsiteY5" fmla="*/ 5322 h 10000"/>
              <a:gd name="connsiteX6" fmla="*/ 466 w 10487"/>
              <a:gd name="connsiteY6" fmla="*/ 0 h 10000"/>
              <a:gd name="connsiteX0" fmla="*/ 466 w 10487"/>
              <a:gd name="connsiteY0" fmla="*/ 0 h 10000"/>
              <a:gd name="connsiteX1" fmla="*/ 10487 w 10487"/>
              <a:gd name="connsiteY1" fmla="*/ 0 h 10000"/>
              <a:gd name="connsiteX2" fmla="*/ 10487 w 10487"/>
              <a:gd name="connsiteY2" fmla="*/ 10000 h 10000"/>
              <a:gd name="connsiteX3" fmla="*/ 3428 w 10487"/>
              <a:gd name="connsiteY3" fmla="*/ 10000 h 10000"/>
              <a:gd name="connsiteX4" fmla="*/ 2377 w 10487"/>
              <a:gd name="connsiteY4" fmla="*/ 5333 h 10000"/>
              <a:gd name="connsiteX5" fmla="*/ 1664 w 10487"/>
              <a:gd name="connsiteY5" fmla="*/ 5322 h 10000"/>
              <a:gd name="connsiteX6" fmla="*/ 466 w 10487"/>
              <a:gd name="connsiteY6" fmla="*/ 0 h 10000"/>
              <a:gd name="connsiteX0" fmla="*/ 0 w 10021"/>
              <a:gd name="connsiteY0" fmla="*/ 0 h 10000"/>
              <a:gd name="connsiteX1" fmla="*/ 10021 w 10021"/>
              <a:gd name="connsiteY1" fmla="*/ 0 h 10000"/>
              <a:gd name="connsiteX2" fmla="*/ 10021 w 10021"/>
              <a:gd name="connsiteY2" fmla="*/ 10000 h 10000"/>
              <a:gd name="connsiteX3" fmla="*/ 2962 w 10021"/>
              <a:gd name="connsiteY3" fmla="*/ 10000 h 10000"/>
              <a:gd name="connsiteX4" fmla="*/ 1911 w 10021"/>
              <a:gd name="connsiteY4" fmla="*/ 5333 h 10000"/>
              <a:gd name="connsiteX5" fmla="*/ 1198 w 10021"/>
              <a:gd name="connsiteY5" fmla="*/ 5322 h 10000"/>
              <a:gd name="connsiteX6" fmla="*/ 0 w 1002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1" h="10000">
                <a:moveTo>
                  <a:pt x="0" y="0"/>
                </a:moveTo>
                <a:lnTo>
                  <a:pt x="10021" y="0"/>
                </a:lnTo>
                <a:lnTo>
                  <a:pt x="10021" y="10000"/>
                </a:lnTo>
                <a:lnTo>
                  <a:pt x="2962" y="10000"/>
                </a:lnTo>
                <a:cubicBezTo>
                  <a:pt x="2533" y="8050"/>
                  <a:pt x="2297" y="7012"/>
                  <a:pt x="1911" y="5333"/>
                </a:cubicBezTo>
                <a:lnTo>
                  <a:pt x="1198" y="5322"/>
                </a:lnTo>
                <a:cubicBezTo>
                  <a:pt x="1013" y="4433"/>
                  <a:pt x="351" y="1569"/>
                  <a:pt x="0" y="0"/>
                </a:cubicBezTo>
                <a:close/>
              </a:path>
            </a:pathLst>
          </a:custGeom>
        </p:spPr>
        <p:txBody>
          <a:bodyPr/>
          <a:lstStyle/>
          <a:p>
            <a:r>
              <a:rPr lang="fr-FR"/>
              <a:t>Cliquez sur l'icône pour ajouter une image</a:t>
            </a:r>
          </a:p>
        </p:txBody>
      </p:sp>
      <p:sp>
        <p:nvSpPr>
          <p:cNvPr id="16" name="ZoneTexte 15">
            <a:extLst>
              <a:ext uri="{FF2B5EF4-FFF2-40B4-BE49-F238E27FC236}">
                <a16:creationId xmlns:a16="http://schemas.microsoft.com/office/drawing/2014/main" id="{61A357DA-6346-4622-95F0-C5415A9D4618}"/>
              </a:ext>
            </a:extLst>
          </p:cNvPr>
          <p:cNvSpPr txBox="1"/>
          <p:nvPr userDrawn="1"/>
        </p:nvSpPr>
        <p:spPr>
          <a:xfrm>
            <a:off x="279729" y="497968"/>
            <a:ext cx="5831472" cy="978729"/>
          </a:xfrm>
          <a:prstGeom prst="rect">
            <a:avLst/>
          </a:prstGeom>
          <a:noFill/>
        </p:spPr>
        <p:txBody>
          <a:bodyPr wrap="square" rtlCol="0">
            <a:spAutoFit/>
          </a:bodyPr>
          <a:lstStyle/>
          <a:p>
            <a:pPr algn="l" defTabSz="914400" rtl="0" eaLnBrk="1" latinLnBrk="0" hangingPunct="1">
              <a:lnSpc>
                <a:spcPct val="90000"/>
              </a:lnSpc>
              <a:spcBef>
                <a:spcPct val="0"/>
              </a:spcBef>
              <a:buNone/>
            </a:pPr>
            <a:r>
              <a:rPr lang="fr-FR" sz="3200" b="0" kern="1200" dirty="0">
                <a:solidFill>
                  <a:schemeClr val="bg1"/>
                </a:solidFill>
                <a:latin typeface="Rockwell Extra Bold" panose="02060903040505020403" pitchFamily="18" charset="0"/>
                <a:ea typeface="+mj-ea"/>
                <a:cs typeface="+mj-cs"/>
              </a:rPr>
              <a:t>Point de méthodologie générale</a:t>
            </a:r>
          </a:p>
        </p:txBody>
      </p:sp>
      <p:sp>
        <p:nvSpPr>
          <p:cNvPr id="12" name="Espace réservé du texte 11">
            <a:extLst>
              <a:ext uri="{FF2B5EF4-FFF2-40B4-BE49-F238E27FC236}">
                <a16:creationId xmlns:a16="http://schemas.microsoft.com/office/drawing/2014/main" id="{CCB718D2-9F20-46BC-AEF4-3B69DE60779B}"/>
              </a:ext>
            </a:extLst>
          </p:cNvPr>
          <p:cNvSpPr>
            <a:spLocks noGrp="1"/>
          </p:cNvSpPr>
          <p:nvPr>
            <p:ph type="body" sz="quarter" idx="10"/>
          </p:nvPr>
        </p:nvSpPr>
        <p:spPr>
          <a:xfrm>
            <a:off x="295275" y="1779105"/>
            <a:ext cx="5800380" cy="1649896"/>
          </a:xfrm>
        </p:spPr>
        <p:txBody>
          <a:bodyPr>
            <a:normAutofit/>
          </a:bodyPr>
          <a:lstStyle>
            <a:lvl1pPr marL="0" indent="0">
              <a:lnSpc>
                <a:spcPct val="125000"/>
              </a:lnSpc>
              <a:spcBef>
                <a:spcPts val="0"/>
              </a:spcBef>
              <a:buNone/>
              <a:defRPr sz="1600">
                <a:solidFill>
                  <a:schemeClr val="bg1"/>
                </a:solidFill>
              </a:defRPr>
            </a:lvl1pPr>
          </a:lstStyle>
          <a:p>
            <a:pPr lvl="0"/>
            <a:r>
              <a:rPr lang="fr-FR"/>
              <a:t>Cliquez pour modifier les styles du texte du masque</a:t>
            </a:r>
          </a:p>
        </p:txBody>
      </p:sp>
      <p:pic>
        <p:nvPicPr>
          <p:cNvPr id="17" name="Image 16">
            <a:extLst>
              <a:ext uri="{FF2B5EF4-FFF2-40B4-BE49-F238E27FC236}">
                <a16:creationId xmlns:a16="http://schemas.microsoft.com/office/drawing/2014/main" id="{1D29B995-18B5-41DE-8677-5610A2FC0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81470" y="275699"/>
            <a:ext cx="395032" cy="444539"/>
          </a:xfrm>
          <a:prstGeom prst="rect">
            <a:avLst/>
          </a:prstGeom>
        </p:spPr>
      </p:pic>
      <p:sp>
        <p:nvSpPr>
          <p:cNvPr id="20" name="Rectangle 19">
            <a:extLst>
              <a:ext uri="{FF2B5EF4-FFF2-40B4-BE49-F238E27FC236}">
                <a16:creationId xmlns:a16="http://schemas.microsoft.com/office/drawing/2014/main" id="{04C90619-BC7C-4968-9E04-6C52B79F2337}"/>
              </a:ext>
            </a:extLst>
          </p:cNvPr>
          <p:cNvSpPr/>
          <p:nvPr userDrawn="1"/>
        </p:nvSpPr>
        <p:spPr>
          <a:xfrm>
            <a:off x="938725" y="4359927"/>
            <a:ext cx="12700" cy="550749"/>
          </a:xfrm>
          <a:prstGeom prst="rect">
            <a:avLst/>
          </a:prstGeom>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33333"/>
              </a:solidFill>
              <a:highlight>
                <a:srgbClr val="FFFF00"/>
              </a:highlight>
            </a:endParaRPr>
          </a:p>
        </p:txBody>
      </p:sp>
      <p:sp>
        <p:nvSpPr>
          <p:cNvPr id="21" name="Rectangle 20">
            <a:extLst>
              <a:ext uri="{FF2B5EF4-FFF2-40B4-BE49-F238E27FC236}">
                <a16:creationId xmlns:a16="http://schemas.microsoft.com/office/drawing/2014/main" id="{F936045A-DE3E-4B35-9041-96324AA49533}"/>
              </a:ext>
            </a:extLst>
          </p:cNvPr>
          <p:cNvSpPr/>
          <p:nvPr userDrawn="1"/>
        </p:nvSpPr>
        <p:spPr>
          <a:xfrm>
            <a:off x="938725" y="5434543"/>
            <a:ext cx="12700" cy="550749"/>
          </a:xfrm>
          <a:prstGeom prst="rect">
            <a:avLst/>
          </a:prstGeom>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333333"/>
              </a:solidFill>
              <a:highlight>
                <a:srgbClr val="FFFF00"/>
              </a:highlight>
            </a:endParaRPr>
          </a:p>
        </p:txBody>
      </p:sp>
      <p:sp>
        <p:nvSpPr>
          <p:cNvPr id="26" name="Espace réservé du texte 11">
            <a:extLst>
              <a:ext uri="{FF2B5EF4-FFF2-40B4-BE49-F238E27FC236}">
                <a16:creationId xmlns:a16="http://schemas.microsoft.com/office/drawing/2014/main" id="{F6C4411D-09CE-4229-9D81-7E2A7C26B2F0}"/>
              </a:ext>
            </a:extLst>
          </p:cNvPr>
          <p:cNvSpPr>
            <a:spLocks noGrp="1"/>
          </p:cNvSpPr>
          <p:nvPr>
            <p:ph type="body" sz="quarter" idx="12"/>
          </p:nvPr>
        </p:nvSpPr>
        <p:spPr>
          <a:xfrm>
            <a:off x="1462008" y="3811533"/>
            <a:ext cx="5072603" cy="583124"/>
          </a:xfrm>
        </p:spPr>
        <p:txBody>
          <a:bodyPr anchor="ctr">
            <a:normAutofit/>
          </a:bodyPr>
          <a:lstStyle>
            <a:lvl1pPr marL="0" indent="0">
              <a:buNone/>
              <a:defRPr sz="1800" b="0">
                <a:solidFill>
                  <a:schemeClr val="bg1"/>
                </a:solidFill>
                <a:latin typeface="Raleway bold" panose="020B0003030101060003"/>
              </a:defRPr>
            </a:lvl1pPr>
          </a:lstStyle>
          <a:p>
            <a:pPr lvl="0"/>
            <a:r>
              <a:rPr lang="fr-FR"/>
              <a:t>Cliquez pour modifier les styles du texte du masque</a:t>
            </a:r>
          </a:p>
        </p:txBody>
      </p:sp>
      <p:sp>
        <p:nvSpPr>
          <p:cNvPr id="27" name="Espace réservé du texte 11">
            <a:extLst>
              <a:ext uri="{FF2B5EF4-FFF2-40B4-BE49-F238E27FC236}">
                <a16:creationId xmlns:a16="http://schemas.microsoft.com/office/drawing/2014/main" id="{43AB5775-B4D0-42B0-A0FD-54A491A308C9}"/>
              </a:ext>
            </a:extLst>
          </p:cNvPr>
          <p:cNvSpPr>
            <a:spLocks noGrp="1"/>
          </p:cNvSpPr>
          <p:nvPr>
            <p:ph type="body" sz="quarter" idx="13"/>
          </p:nvPr>
        </p:nvSpPr>
        <p:spPr>
          <a:xfrm>
            <a:off x="1462007" y="4897204"/>
            <a:ext cx="5072603" cy="583124"/>
          </a:xfrm>
        </p:spPr>
        <p:txBody>
          <a:bodyPr anchor="ctr">
            <a:normAutofit/>
          </a:bodyPr>
          <a:lstStyle>
            <a:lvl1pPr marL="0" indent="0">
              <a:buNone/>
              <a:defRPr sz="1800" b="0">
                <a:solidFill>
                  <a:schemeClr val="bg1"/>
                </a:solidFill>
                <a:latin typeface="Raleway bold" panose="020B0003030101060003"/>
              </a:defRPr>
            </a:lvl1pPr>
          </a:lstStyle>
          <a:p>
            <a:pPr lvl="0"/>
            <a:r>
              <a:rPr lang="fr-FR"/>
              <a:t>Cliquez pour modifier les styles du texte du masque</a:t>
            </a:r>
          </a:p>
        </p:txBody>
      </p:sp>
      <p:sp>
        <p:nvSpPr>
          <p:cNvPr id="28" name="Espace réservé du texte 11">
            <a:extLst>
              <a:ext uri="{FF2B5EF4-FFF2-40B4-BE49-F238E27FC236}">
                <a16:creationId xmlns:a16="http://schemas.microsoft.com/office/drawing/2014/main" id="{32072521-716B-4E68-B1B8-63DF3F2B9842}"/>
              </a:ext>
            </a:extLst>
          </p:cNvPr>
          <p:cNvSpPr>
            <a:spLocks noGrp="1"/>
          </p:cNvSpPr>
          <p:nvPr>
            <p:ph type="body" sz="quarter" idx="14"/>
          </p:nvPr>
        </p:nvSpPr>
        <p:spPr>
          <a:xfrm>
            <a:off x="1462006" y="5982875"/>
            <a:ext cx="5072603" cy="583124"/>
          </a:xfrm>
        </p:spPr>
        <p:txBody>
          <a:bodyPr anchor="ctr">
            <a:normAutofit/>
          </a:bodyPr>
          <a:lstStyle>
            <a:lvl1pPr marL="0" indent="0">
              <a:buNone/>
              <a:defRPr sz="1800" b="0">
                <a:solidFill>
                  <a:schemeClr val="bg1"/>
                </a:solidFill>
                <a:latin typeface="Raleway bold" panose="020B0003030101060003"/>
              </a:defRPr>
            </a:lvl1pPr>
          </a:lstStyle>
          <a:p>
            <a:pPr lvl="0"/>
            <a:r>
              <a:rPr lang="fr-FR"/>
              <a:t>Cliquez pour modifier les styles du texte du masque</a:t>
            </a:r>
          </a:p>
        </p:txBody>
      </p:sp>
      <p:sp>
        <p:nvSpPr>
          <p:cNvPr id="15" name="Espace réservé du texte 11">
            <a:extLst>
              <a:ext uri="{FF2B5EF4-FFF2-40B4-BE49-F238E27FC236}">
                <a16:creationId xmlns:a16="http://schemas.microsoft.com/office/drawing/2014/main" id="{1A55C71F-9204-4662-BF7D-321DA1C0C617}"/>
              </a:ext>
            </a:extLst>
          </p:cNvPr>
          <p:cNvSpPr>
            <a:spLocks noGrp="1"/>
          </p:cNvSpPr>
          <p:nvPr>
            <p:ph type="body" sz="quarter" idx="15" hasCustomPrompt="1"/>
          </p:nvPr>
        </p:nvSpPr>
        <p:spPr>
          <a:xfrm>
            <a:off x="491389" y="3796681"/>
            <a:ext cx="920071" cy="583124"/>
          </a:xfrm>
        </p:spPr>
        <p:txBody>
          <a:bodyPr anchor="ctr">
            <a:noAutofit/>
          </a:bodyPr>
          <a:lstStyle>
            <a:lvl1pPr marL="0" indent="0">
              <a:buNone/>
              <a:defRPr sz="3800" b="0">
                <a:solidFill>
                  <a:schemeClr val="bg1"/>
                </a:solidFill>
                <a:latin typeface="Rockwell Extra Bold" panose="02060903040505020403" pitchFamily="18" charset="0"/>
              </a:defRPr>
            </a:lvl1pPr>
          </a:lstStyle>
          <a:p>
            <a:pPr lvl="0"/>
            <a:r>
              <a:rPr lang="fr-FR" dirty="0"/>
              <a:t>P1</a:t>
            </a:r>
          </a:p>
        </p:txBody>
      </p:sp>
      <p:sp>
        <p:nvSpPr>
          <p:cNvPr id="18" name="Espace réservé du texte 11">
            <a:extLst>
              <a:ext uri="{FF2B5EF4-FFF2-40B4-BE49-F238E27FC236}">
                <a16:creationId xmlns:a16="http://schemas.microsoft.com/office/drawing/2014/main" id="{739BE966-DF76-4570-BB7D-95B955D8C0BC}"/>
              </a:ext>
            </a:extLst>
          </p:cNvPr>
          <p:cNvSpPr>
            <a:spLocks noGrp="1"/>
          </p:cNvSpPr>
          <p:nvPr>
            <p:ph type="body" sz="quarter" idx="16" hasCustomPrompt="1"/>
          </p:nvPr>
        </p:nvSpPr>
        <p:spPr>
          <a:xfrm>
            <a:off x="491389" y="4883794"/>
            <a:ext cx="920071" cy="583124"/>
          </a:xfrm>
        </p:spPr>
        <p:txBody>
          <a:bodyPr anchor="ctr">
            <a:noAutofit/>
          </a:bodyPr>
          <a:lstStyle>
            <a:lvl1pPr marL="0" indent="0">
              <a:buNone/>
              <a:defRPr sz="3800" b="0">
                <a:solidFill>
                  <a:schemeClr val="bg1"/>
                </a:solidFill>
                <a:latin typeface="Rockwell Extra Bold" panose="02060903040505020403" pitchFamily="18" charset="0"/>
              </a:defRPr>
            </a:lvl1pPr>
          </a:lstStyle>
          <a:p>
            <a:pPr lvl="0"/>
            <a:r>
              <a:rPr lang="fr-FR" dirty="0"/>
              <a:t>P2</a:t>
            </a:r>
          </a:p>
        </p:txBody>
      </p:sp>
      <p:sp>
        <p:nvSpPr>
          <p:cNvPr id="19" name="Espace réservé du texte 11">
            <a:extLst>
              <a:ext uri="{FF2B5EF4-FFF2-40B4-BE49-F238E27FC236}">
                <a16:creationId xmlns:a16="http://schemas.microsoft.com/office/drawing/2014/main" id="{1A322111-80CE-4EA2-BFD2-85C32D55CA98}"/>
              </a:ext>
            </a:extLst>
          </p:cNvPr>
          <p:cNvSpPr>
            <a:spLocks noGrp="1"/>
          </p:cNvSpPr>
          <p:nvPr>
            <p:ph type="body" sz="quarter" idx="17" hasCustomPrompt="1"/>
          </p:nvPr>
        </p:nvSpPr>
        <p:spPr>
          <a:xfrm>
            <a:off x="485039" y="5970479"/>
            <a:ext cx="920071" cy="583124"/>
          </a:xfrm>
        </p:spPr>
        <p:txBody>
          <a:bodyPr anchor="ctr">
            <a:noAutofit/>
          </a:bodyPr>
          <a:lstStyle>
            <a:lvl1pPr marL="0" indent="0">
              <a:buNone/>
              <a:defRPr sz="3800" b="0">
                <a:solidFill>
                  <a:schemeClr val="bg1"/>
                </a:solidFill>
                <a:latin typeface="Rockwell Extra Bold" panose="02060903040505020403" pitchFamily="18" charset="0"/>
              </a:defRPr>
            </a:lvl1pPr>
          </a:lstStyle>
          <a:p>
            <a:pPr lvl="0"/>
            <a:r>
              <a:rPr lang="fr-FR" dirty="0"/>
              <a:t>P3</a:t>
            </a:r>
          </a:p>
        </p:txBody>
      </p:sp>
    </p:spTree>
    <p:extLst>
      <p:ext uri="{BB962C8B-B14F-4D97-AF65-F5344CB8AC3E}">
        <p14:creationId xmlns:p14="http://schemas.microsoft.com/office/powerpoint/2010/main" val="228118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éthodo_Prez phas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1678ABD-5E98-4B78-AEE7-AEA41F0FB6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69400" cy="1966362"/>
          </a:xfrm>
          <a:prstGeom prst="rect">
            <a:avLst/>
          </a:prstGeom>
        </p:spPr>
      </p:pic>
      <p:pic>
        <p:nvPicPr>
          <p:cNvPr id="10" name="Image 9">
            <a:extLst>
              <a:ext uri="{FF2B5EF4-FFF2-40B4-BE49-F238E27FC236}">
                <a16:creationId xmlns:a16="http://schemas.microsoft.com/office/drawing/2014/main" id="{F8B6495B-62A0-4812-B0DE-886525B056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81470" y="275699"/>
            <a:ext cx="395032" cy="444539"/>
          </a:xfrm>
          <a:prstGeom prst="rect">
            <a:avLst/>
          </a:prstGeom>
        </p:spPr>
      </p:pic>
      <p:sp>
        <p:nvSpPr>
          <p:cNvPr id="6" name="Espace réservé du texte 5">
            <a:extLst>
              <a:ext uri="{FF2B5EF4-FFF2-40B4-BE49-F238E27FC236}">
                <a16:creationId xmlns:a16="http://schemas.microsoft.com/office/drawing/2014/main" id="{23692B40-CCDE-40DD-AC8F-59EAD2365A40}"/>
              </a:ext>
            </a:extLst>
          </p:cNvPr>
          <p:cNvSpPr>
            <a:spLocks noGrp="1"/>
          </p:cNvSpPr>
          <p:nvPr>
            <p:ph type="body" sz="quarter" idx="11"/>
          </p:nvPr>
        </p:nvSpPr>
        <p:spPr>
          <a:xfrm>
            <a:off x="1977864" y="2511201"/>
            <a:ext cx="5484860" cy="372959"/>
          </a:xfrm>
        </p:spPr>
        <p:txBody>
          <a:bodyPr>
            <a:noAutofit/>
          </a:bodyPr>
          <a:lstStyle>
            <a:lvl1pPr marL="0" indent="0">
              <a:buNone/>
              <a:defRPr sz="2000" b="0">
                <a:solidFill>
                  <a:schemeClr val="tx1">
                    <a:lumMod val="65000"/>
                    <a:lumOff val="35000"/>
                  </a:schemeClr>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a:t>Cliquez pour modifier les styles du texte du masque</a:t>
            </a:r>
          </a:p>
        </p:txBody>
      </p:sp>
      <p:sp>
        <p:nvSpPr>
          <p:cNvPr id="7" name="Espace réservé du texte 5">
            <a:extLst>
              <a:ext uri="{FF2B5EF4-FFF2-40B4-BE49-F238E27FC236}">
                <a16:creationId xmlns:a16="http://schemas.microsoft.com/office/drawing/2014/main" id="{A16BA360-2866-4D7F-9A73-DF97AD27B5BA}"/>
              </a:ext>
            </a:extLst>
          </p:cNvPr>
          <p:cNvSpPr>
            <a:spLocks noGrp="1"/>
          </p:cNvSpPr>
          <p:nvPr>
            <p:ph type="body" sz="quarter" idx="12" hasCustomPrompt="1"/>
          </p:nvPr>
        </p:nvSpPr>
        <p:spPr>
          <a:xfrm>
            <a:off x="680714" y="3625148"/>
            <a:ext cx="10361660" cy="658051"/>
          </a:xfrm>
        </p:spPr>
        <p:txBody>
          <a:bodyPr>
            <a:noAutofit/>
          </a:bodyPr>
          <a:lstStyle>
            <a:lvl1pPr marL="0" indent="0">
              <a:buNone/>
              <a:defRPr sz="1600" b="0" i="1">
                <a:solidFill>
                  <a:srgbClr val="E04D29"/>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Objectifs : </a:t>
            </a:r>
          </a:p>
        </p:txBody>
      </p:sp>
      <p:sp>
        <p:nvSpPr>
          <p:cNvPr id="8" name="Espace réservé du texte 5">
            <a:extLst>
              <a:ext uri="{FF2B5EF4-FFF2-40B4-BE49-F238E27FC236}">
                <a16:creationId xmlns:a16="http://schemas.microsoft.com/office/drawing/2014/main" id="{21C1B478-BDB0-49B3-BD2B-6072FB72D887}"/>
              </a:ext>
            </a:extLst>
          </p:cNvPr>
          <p:cNvSpPr>
            <a:spLocks noGrp="1"/>
          </p:cNvSpPr>
          <p:nvPr>
            <p:ph type="body" sz="quarter" idx="13" hasCustomPrompt="1"/>
          </p:nvPr>
        </p:nvSpPr>
        <p:spPr>
          <a:xfrm>
            <a:off x="680714" y="4442791"/>
            <a:ext cx="10361660" cy="1470991"/>
          </a:xfrm>
        </p:spPr>
        <p:txBody>
          <a:bodyPr>
            <a:noAutofit/>
          </a:bodyPr>
          <a:lstStyle>
            <a:lvl1pPr marL="0" indent="0">
              <a:lnSpc>
                <a:spcPct val="125000"/>
              </a:lnSpc>
              <a:spcBef>
                <a:spcPts val="0"/>
              </a:spcBef>
              <a:buNone/>
              <a:defRPr sz="1600" b="1" i="0">
                <a:solidFill>
                  <a:schemeClr val="tx1">
                    <a:lumMod val="65000"/>
                    <a:lumOff val="35000"/>
                  </a:schemeClr>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GÉNÉRALITÉS</a:t>
            </a:r>
          </a:p>
          <a:p>
            <a:pPr lvl="0"/>
            <a:endParaRPr lang="fr-FR" dirty="0"/>
          </a:p>
        </p:txBody>
      </p:sp>
      <p:sp>
        <p:nvSpPr>
          <p:cNvPr id="9" name="Espace réservé du texte 5">
            <a:extLst>
              <a:ext uri="{FF2B5EF4-FFF2-40B4-BE49-F238E27FC236}">
                <a16:creationId xmlns:a16="http://schemas.microsoft.com/office/drawing/2014/main" id="{3876388C-CD1C-4E7E-A740-2566BC7AA867}"/>
              </a:ext>
            </a:extLst>
          </p:cNvPr>
          <p:cNvSpPr>
            <a:spLocks noGrp="1"/>
          </p:cNvSpPr>
          <p:nvPr>
            <p:ph type="body" sz="quarter" idx="14" hasCustomPrompt="1"/>
          </p:nvPr>
        </p:nvSpPr>
        <p:spPr>
          <a:xfrm>
            <a:off x="559882" y="2042562"/>
            <a:ext cx="1417982" cy="1310238"/>
          </a:xfrm>
        </p:spPr>
        <p:txBody>
          <a:bodyPr>
            <a:noAutofit/>
          </a:bodyPr>
          <a:lstStyle>
            <a:lvl1pPr marL="0" indent="0">
              <a:buNone/>
              <a:defRPr sz="9600" b="0">
                <a:solidFill>
                  <a:schemeClr val="tx1">
                    <a:lumMod val="65000"/>
                    <a:lumOff val="35000"/>
                  </a:schemeClr>
                </a:solidFill>
                <a:latin typeface="Berlin Sans FB" panose="020E0602020502020306" pitchFamily="34"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P1</a:t>
            </a:r>
          </a:p>
        </p:txBody>
      </p:sp>
    </p:spTree>
    <p:extLst>
      <p:ext uri="{BB962C8B-B14F-4D97-AF65-F5344CB8AC3E}">
        <p14:creationId xmlns:p14="http://schemas.microsoft.com/office/powerpoint/2010/main" val="414713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éthodo_Détails phase">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id="{371E96BF-826B-4160-87A1-2B617213CD1B}"/>
              </a:ext>
            </a:extLst>
          </p:cNvPr>
          <p:cNvSpPr/>
          <p:nvPr userDrawn="1"/>
        </p:nvSpPr>
        <p:spPr>
          <a:xfrm flipH="1" flipV="1">
            <a:off x="-2" y="-4"/>
            <a:ext cx="3776871" cy="6881481"/>
          </a:xfrm>
          <a:custGeom>
            <a:avLst/>
            <a:gdLst>
              <a:gd name="connsiteX0" fmla="*/ 0 w 5745018"/>
              <a:gd name="connsiteY0" fmla="*/ 0 h 7559675"/>
              <a:gd name="connsiteX1" fmla="*/ 5745018 w 5745018"/>
              <a:gd name="connsiteY1" fmla="*/ 0 h 7559675"/>
              <a:gd name="connsiteX2" fmla="*/ 5745018 w 5745018"/>
              <a:gd name="connsiteY2" fmla="*/ 7559675 h 7559675"/>
              <a:gd name="connsiteX3" fmla="*/ 0 w 5745018"/>
              <a:gd name="connsiteY3" fmla="*/ 7559675 h 7559675"/>
              <a:gd name="connsiteX4" fmla="*/ 0 w 5745018"/>
              <a:gd name="connsiteY4" fmla="*/ 0 h 7559675"/>
              <a:gd name="connsiteX0" fmla="*/ 1320800 w 7065818"/>
              <a:gd name="connsiteY0" fmla="*/ 0 h 7559675"/>
              <a:gd name="connsiteX1" fmla="*/ 7065818 w 7065818"/>
              <a:gd name="connsiteY1" fmla="*/ 0 h 7559675"/>
              <a:gd name="connsiteX2" fmla="*/ 7065818 w 7065818"/>
              <a:gd name="connsiteY2" fmla="*/ 7559675 h 7559675"/>
              <a:gd name="connsiteX3" fmla="*/ 0 w 7065818"/>
              <a:gd name="connsiteY3" fmla="*/ 7559675 h 7559675"/>
              <a:gd name="connsiteX4" fmla="*/ 1320800 w 7065818"/>
              <a:gd name="connsiteY4" fmla="*/ 0 h 7559675"/>
              <a:gd name="connsiteX0" fmla="*/ 1154546 w 7065818"/>
              <a:gd name="connsiteY0" fmla="*/ 0 h 7568911"/>
              <a:gd name="connsiteX1" fmla="*/ 7065818 w 7065818"/>
              <a:gd name="connsiteY1" fmla="*/ 9236 h 7568911"/>
              <a:gd name="connsiteX2" fmla="*/ 7065818 w 7065818"/>
              <a:gd name="connsiteY2" fmla="*/ 7568911 h 7568911"/>
              <a:gd name="connsiteX3" fmla="*/ 0 w 7065818"/>
              <a:gd name="connsiteY3" fmla="*/ 7568911 h 7568911"/>
              <a:gd name="connsiteX4" fmla="*/ 1154546 w 7065818"/>
              <a:gd name="connsiteY4" fmla="*/ 0 h 7568911"/>
              <a:gd name="connsiteX0" fmla="*/ 1339274 w 7250546"/>
              <a:gd name="connsiteY0" fmla="*/ 0 h 7578147"/>
              <a:gd name="connsiteX1" fmla="*/ 7250546 w 7250546"/>
              <a:gd name="connsiteY1" fmla="*/ 9236 h 7578147"/>
              <a:gd name="connsiteX2" fmla="*/ 7250546 w 7250546"/>
              <a:gd name="connsiteY2" fmla="*/ 7568911 h 7578147"/>
              <a:gd name="connsiteX3" fmla="*/ 0 w 7250546"/>
              <a:gd name="connsiteY3" fmla="*/ 7578147 h 7578147"/>
              <a:gd name="connsiteX4" fmla="*/ 1339274 w 7250546"/>
              <a:gd name="connsiteY4" fmla="*/ 0 h 7578147"/>
              <a:gd name="connsiteX0" fmla="*/ 1310707 w 7250546"/>
              <a:gd name="connsiteY0" fmla="*/ 24877 h 7568911"/>
              <a:gd name="connsiteX1" fmla="*/ 7250546 w 7250546"/>
              <a:gd name="connsiteY1" fmla="*/ 0 h 7568911"/>
              <a:gd name="connsiteX2" fmla="*/ 7250546 w 7250546"/>
              <a:gd name="connsiteY2" fmla="*/ 7559675 h 7568911"/>
              <a:gd name="connsiteX3" fmla="*/ 0 w 7250546"/>
              <a:gd name="connsiteY3" fmla="*/ 7568911 h 7568911"/>
              <a:gd name="connsiteX4" fmla="*/ 1310707 w 7250546"/>
              <a:gd name="connsiteY4" fmla="*/ 24877 h 7568911"/>
              <a:gd name="connsiteX0" fmla="*/ 1367838 w 7307677"/>
              <a:gd name="connsiteY0" fmla="*/ 24877 h 7585968"/>
              <a:gd name="connsiteX1" fmla="*/ 7307677 w 7307677"/>
              <a:gd name="connsiteY1" fmla="*/ 0 h 7585968"/>
              <a:gd name="connsiteX2" fmla="*/ 7307677 w 7307677"/>
              <a:gd name="connsiteY2" fmla="*/ 7559675 h 7585968"/>
              <a:gd name="connsiteX3" fmla="*/ 0 w 7307677"/>
              <a:gd name="connsiteY3" fmla="*/ 7585968 h 7585968"/>
              <a:gd name="connsiteX4" fmla="*/ 1367838 w 7307677"/>
              <a:gd name="connsiteY4" fmla="*/ 24877 h 7585968"/>
              <a:gd name="connsiteX0" fmla="*/ 1373690 w 7307677"/>
              <a:gd name="connsiteY0" fmla="*/ 3912 h 7585968"/>
              <a:gd name="connsiteX1" fmla="*/ 7307677 w 7307677"/>
              <a:gd name="connsiteY1" fmla="*/ 0 h 7585968"/>
              <a:gd name="connsiteX2" fmla="*/ 7307677 w 7307677"/>
              <a:gd name="connsiteY2" fmla="*/ 7559675 h 7585968"/>
              <a:gd name="connsiteX3" fmla="*/ 0 w 7307677"/>
              <a:gd name="connsiteY3" fmla="*/ 7585968 h 7585968"/>
              <a:gd name="connsiteX4" fmla="*/ 1373690 w 7307677"/>
              <a:gd name="connsiteY4" fmla="*/ 3912 h 7585968"/>
              <a:gd name="connsiteX0" fmla="*/ 1338578 w 7307677"/>
              <a:gd name="connsiteY0" fmla="*/ 418 h 7585968"/>
              <a:gd name="connsiteX1" fmla="*/ 7307677 w 7307677"/>
              <a:gd name="connsiteY1" fmla="*/ 0 h 7585968"/>
              <a:gd name="connsiteX2" fmla="*/ 7307677 w 7307677"/>
              <a:gd name="connsiteY2" fmla="*/ 7559675 h 7585968"/>
              <a:gd name="connsiteX3" fmla="*/ 0 w 7307677"/>
              <a:gd name="connsiteY3" fmla="*/ 7585968 h 7585968"/>
              <a:gd name="connsiteX4" fmla="*/ 1338578 w 7307677"/>
              <a:gd name="connsiteY4" fmla="*/ 418 h 7585968"/>
              <a:gd name="connsiteX0" fmla="*/ 1338578 w 7307677"/>
              <a:gd name="connsiteY0" fmla="*/ 0 h 7589044"/>
              <a:gd name="connsiteX1" fmla="*/ 7307677 w 7307677"/>
              <a:gd name="connsiteY1" fmla="*/ 3076 h 7589044"/>
              <a:gd name="connsiteX2" fmla="*/ 7307677 w 7307677"/>
              <a:gd name="connsiteY2" fmla="*/ 7562751 h 7589044"/>
              <a:gd name="connsiteX3" fmla="*/ 0 w 7307677"/>
              <a:gd name="connsiteY3" fmla="*/ 7589044 h 7589044"/>
              <a:gd name="connsiteX4" fmla="*/ 1338578 w 7307677"/>
              <a:gd name="connsiteY4" fmla="*/ 0 h 7589044"/>
              <a:gd name="connsiteX0" fmla="*/ 1353208 w 7322307"/>
              <a:gd name="connsiteY0" fmla="*/ 0 h 7571573"/>
              <a:gd name="connsiteX1" fmla="*/ 7322307 w 7322307"/>
              <a:gd name="connsiteY1" fmla="*/ 3076 h 7571573"/>
              <a:gd name="connsiteX2" fmla="*/ 7322307 w 7322307"/>
              <a:gd name="connsiteY2" fmla="*/ 7562751 h 7571573"/>
              <a:gd name="connsiteX3" fmla="*/ 0 w 7322307"/>
              <a:gd name="connsiteY3" fmla="*/ 7571573 h 7571573"/>
              <a:gd name="connsiteX4" fmla="*/ 1353208 w 7322307"/>
              <a:gd name="connsiteY4" fmla="*/ 0 h 7571573"/>
              <a:gd name="connsiteX0" fmla="*/ 1350282 w 7319381"/>
              <a:gd name="connsiteY0" fmla="*/ 0 h 7571573"/>
              <a:gd name="connsiteX1" fmla="*/ 7319381 w 7319381"/>
              <a:gd name="connsiteY1" fmla="*/ 3076 h 7571573"/>
              <a:gd name="connsiteX2" fmla="*/ 7319381 w 7319381"/>
              <a:gd name="connsiteY2" fmla="*/ 7562751 h 7571573"/>
              <a:gd name="connsiteX3" fmla="*/ 0 w 7319381"/>
              <a:gd name="connsiteY3" fmla="*/ 7571573 h 7571573"/>
              <a:gd name="connsiteX4" fmla="*/ 1350282 w 7319381"/>
              <a:gd name="connsiteY4" fmla="*/ 0 h 7571573"/>
              <a:gd name="connsiteX0" fmla="*/ 1350282 w 7319381"/>
              <a:gd name="connsiteY0" fmla="*/ 0 h 7573234"/>
              <a:gd name="connsiteX1" fmla="*/ 7319381 w 7319381"/>
              <a:gd name="connsiteY1" fmla="*/ 3076 h 7573234"/>
              <a:gd name="connsiteX2" fmla="*/ 7319381 w 7319381"/>
              <a:gd name="connsiteY2" fmla="*/ 7573234 h 7573234"/>
              <a:gd name="connsiteX3" fmla="*/ 0 w 7319381"/>
              <a:gd name="connsiteY3" fmla="*/ 7571573 h 7573234"/>
              <a:gd name="connsiteX4" fmla="*/ 1350282 w 7319381"/>
              <a:gd name="connsiteY4" fmla="*/ 0 h 757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9381" h="7573234">
                <a:moveTo>
                  <a:pt x="1350282" y="0"/>
                </a:moveTo>
                <a:lnTo>
                  <a:pt x="7319381" y="3076"/>
                </a:lnTo>
                <a:lnTo>
                  <a:pt x="7319381" y="7573234"/>
                </a:lnTo>
                <a:lnTo>
                  <a:pt x="0" y="7571573"/>
                </a:lnTo>
                <a:lnTo>
                  <a:pt x="1350282" y="0"/>
                </a:lnTo>
                <a:close/>
              </a:path>
            </a:pathLst>
          </a:custGeom>
          <a:solidFill>
            <a:srgbClr val="E0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04D29"/>
              </a:solidFill>
              <a:highlight>
                <a:srgbClr val="E04D29"/>
              </a:highlight>
            </a:endParaRPr>
          </a:p>
        </p:txBody>
      </p:sp>
      <p:sp>
        <p:nvSpPr>
          <p:cNvPr id="3" name="Espace réservé du texte 2">
            <a:extLst>
              <a:ext uri="{FF2B5EF4-FFF2-40B4-BE49-F238E27FC236}">
                <a16:creationId xmlns:a16="http://schemas.microsoft.com/office/drawing/2014/main" id="{E843BDEC-96D8-4667-9786-3FA66EE34954}"/>
              </a:ext>
            </a:extLst>
          </p:cNvPr>
          <p:cNvSpPr>
            <a:spLocks noGrp="1"/>
          </p:cNvSpPr>
          <p:nvPr>
            <p:ph type="body" sz="quarter" idx="10" hasCustomPrompt="1"/>
          </p:nvPr>
        </p:nvSpPr>
        <p:spPr>
          <a:xfrm>
            <a:off x="4303643" y="447261"/>
            <a:ext cx="7126357" cy="6047741"/>
          </a:xfrm>
        </p:spPr>
        <p:txBody>
          <a:bodyPr/>
          <a:lstStyle>
            <a:lvl1pPr marL="0" marR="0" indent="0" algn="just" defTabSz="457200" rtl="0" eaLnBrk="1" fontAlgn="auto" latinLnBrk="0" hangingPunct="1">
              <a:lnSpc>
                <a:spcPct val="125000"/>
              </a:lnSpc>
              <a:spcBef>
                <a:spcPts val="0"/>
              </a:spcBef>
              <a:spcAft>
                <a:spcPts val="0"/>
              </a:spcAft>
              <a:buClrTx/>
              <a:buSzTx/>
              <a:buFont typeface="Wingdings" panose="05000000000000000000" pitchFamily="2" charset="2"/>
              <a:buNone/>
              <a:tabLst/>
              <a:defRPr sz="1300">
                <a:solidFill>
                  <a:srgbClr val="E04D29"/>
                </a:solidFill>
              </a:defRPr>
            </a:lvl1pPr>
            <a:lvl2pPr>
              <a:defRPr sz="1300">
                <a:solidFill>
                  <a:schemeClr val="bg2">
                    <a:lumMod val="50000"/>
                  </a:schemeClr>
                </a:solidFill>
              </a:defRPr>
            </a:lvl2pPr>
            <a:lvl3pPr>
              <a:defRPr sz="1300">
                <a:solidFill>
                  <a:schemeClr val="bg2">
                    <a:lumMod val="50000"/>
                  </a:schemeClr>
                </a:solidFill>
              </a:defRPr>
            </a:lvl3pPr>
            <a:lvl4pPr>
              <a:defRPr sz="1300">
                <a:solidFill>
                  <a:schemeClr val="bg2">
                    <a:lumMod val="50000"/>
                  </a:schemeClr>
                </a:solidFill>
              </a:defRPr>
            </a:lvl4pPr>
            <a:lvl5pPr>
              <a:defRPr sz="1300">
                <a:solidFill>
                  <a:schemeClr val="bg2">
                    <a:lumMod val="50000"/>
                  </a:schemeClr>
                </a:solidFill>
              </a:defRPr>
            </a:lvl5pPr>
          </a:lstStyle>
          <a:p>
            <a:pPr marL="0" marR="0" lvl="0" indent="0" algn="just" defTabSz="457200" rtl="0" eaLnBrk="1" fontAlgn="auto" latinLnBrk="0" hangingPunct="1">
              <a:lnSpc>
                <a:spcPct val="125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7E6E6">
                    <a:lumMod val="50000"/>
                  </a:srgbClr>
                </a:solidFill>
                <a:effectLst/>
                <a:uLnTx/>
                <a:uFillTx/>
                <a:latin typeface="Calibri (Corps)"/>
                <a:ea typeface="Euphemia UCAS" charset="0"/>
                <a:cs typeface="Euphemia UCAS" charset="0"/>
              </a:rPr>
              <a:t>MÉTHODOLOGIE</a:t>
            </a:r>
          </a:p>
        </p:txBody>
      </p:sp>
      <p:pic>
        <p:nvPicPr>
          <p:cNvPr id="14" name="Image 13">
            <a:extLst>
              <a:ext uri="{FF2B5EF4-FFF2-40B4-BE49-F238E27FC236}">
                <a16:creationId xmlns:a16="http://schemas.microsoft.com/office/drawing/2014/main" id="{DEA578B9-2961-4998-8E00-AF3711920A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1470" y="275699"/>
            <a:ext cx="395032" cy="444539"/>
          </a:xfrm>
          <a:prstGeom prst="rect">
            <a:avLst/>
          </a:prstGeom>
        </p:spPr>
      </p:pic>
      <p:sp>
        <p:nvSpPr>
          <p:cNvPr id="6" name="Espace réservé du texte 5">
            <a:extLst>
              <a:ext uri="{FF2B5EF4-FFF2-40B4-BE49-F238E27FC236}">
                <a16:creationId xmlns:a16="http://schemas.microsoft.com/office/drawing/2014/main" id="{6C382E78-9EFE-43C8-9475-DB9A8AE273DF}"/>
              </a:ext>
            </a:extLst>
          </p:cNvPr>
          <p:cNvSpPr>
            <a:spLocks noGrp="1"/>
          </p:cNvSpPr>
          <p:nvPr>
            <p:ph type="body" sz="quarter" idx="11"/>
          </p:nvPr>
        </p:nvSpPr>
        <p:spPr>
          <a:xfrm>
            <a:off x="357807" y="4939403"/>
            <a:ext cx="2574235" cy="914400"/>
          </a:xfrm>
        </p:spPr>
        <p:txBody>
          <a:bodyPr>
            <a:noAutofit/>
          </a:bodyPr>
          <a:lstStyle>
            <a:lvl1pPr marL="0" indent="0">
              <a:buNone/>
              <a:defRPr sz="2000" b="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a:t>Cliquez pour modifier les styles du texte du masque</a:t>
            </a:r>
          </a:p>
        </p:txBody>
      </p:sp>
      <p:sp>
        <p:nvSpPr>
          <p:cNvPr id="8" name="Espace réservé du texte 5">
            <a:extLst>
              <a:ext uri="{FF2B5EF4-FFF2-40B4-BE49-F238E27FC236}">
                <a16:creationId xmlns:a16="http://schemas.microsoft.com/office/drawing/2014/main" id="{4CBF654A-7F9A-4800-A06E-FC5BD30BFD42}"/>
              </a:ext>
            </a:extLst>
          </p:cNvPr>
          <p:cNvSpPr>
            <a:spLocks noGrp="1"/>
          </p:cNvSpPr>
          <p:nvPr>
            <p:ph type="body" sz="quarter" idx="14" hasCustomPrompt="1"/>
          </p:nvPr>
        </p:nvSpPr>
        <p:spPr>
          <a:xfrm>
            <a:off x="357807" y="3070236"/>
            <a:ext cx="1940199" cy="1869167"/>
          </a:xfrm>
        </p:spPr>
        <p:txBody>
          <a:bodyPr>
            <a:noAutofit/>
          </a:bodyPr>
          <a:lstStyle>
            <a:lvl1pPr marL="0" indent="0">
              <a:buNone/>
              <a:defRPr sz="13800" b="0">
                <a:solidFill>
                  <a:schemeClr val="bg1"/>
                </a:solidFill>
                <a:latin typeface="Berlin Sans FB" panose="020E0602020502020306" pitchFamily="34"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r-FR" dirty="0"/>
              <a:t>P1</a:t>
            </a:r>
          </a:p>
        </p:txBody>
      </p:sp>
    </p:spTree>
    <p:extLst>
      <p:ext uri="{BB962C8B-B14F-4D97-AF65-F5344CB8AC3E}">
        <p14:creationId xmlns:p14="http://schemas.microsoft.com/office/powerpoint/2010/main" val="3222026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autre 1">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7F58860-B263-46EB-986B-9C1756A715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38"/>
          <a:stretch/>
        </p:blipFill>
        <p:spPr>
          <a:xfrm>
            <a:off x="7360308" y="0"/>
            <a:ext cx="4831692" cy="6876084"/>
          </a:xfrm>
          <a:prstGeom prst="rect">
            <a:avLst/>
          </a:prstGeom>
        </p:spPr>
      </p:pic>
      <p:sp>
        <p:nvSpPr>
          <p:cNvPr id="5" name="Espace réservé du texte 4">
            <a:extLst>
              <a:ext uri="{FF2B5EF4-FFF2-40B4-BE49-F238E27FC236}">
                <a16:creationId xmlns:a16="http://schemas.microsoft.com/office/drawing/2014/main" id="{E59068FC-1168-42B9-B6E4-CA5FAE66CB6B}"/>
              </a:ext>
            </a:extLst>
          </p:cNvPr>
          <p:cNvSpPr>
            <a:spLocks noGrp="1"/>
          </p:cNvSpPr>
          <p:nvPr>
            <p:ph type="body" sz="quarter" idx="11"/>
          </p:nvPr>
        </p:nvSpPr>
        <p:spPr>
          <a:xfrm>
            <a:off x="315497" y="1023730"/>
            <a:ext cx="8242093" cy="5345088"/>
          </a:xfrm>
        </p:spPr>
        <p:txBody>
          <a:bodyPr>
            <a:normAutofit/>
          </a:bodyPr>
          <a:lstStyle>
            <a:lvl1pPr marL="0" indent="0">
              <a:buNone/>
              <a:defRPr sz="1400">
                <a:solidFill>
                  <a:schemeClr val="tx1">
                    <a:lumMod val="65000"/>
                    <a:lumOff val="35000"/>
                  </a:schemeClr>
                </a:solidFill>
              </a:defRPr>
            </a:lvl1pPr>
          </a:lstStyle>
          <a:p>
            <a:pPr lvl="0"/>
            <a:r>
              <a:rPr lang="fr-FR"/>
              <a:t>Cliquez pour modifier les styles du texte du masque</a:t>
            </a:r>
          </a:p>
        </p:txBody>
      </p:sp>
      <p:pic>
        <p:nvPicPr>
          <p:cNvPr id="12" name="Image 11">
            <a:extLst>
              <a:ext uri="{FF2B5EF4-FFF2-40B4-BE49-F238E27FC236}">
                <a16:creationId xmlns:a16="http://schemas.microsoft.com/office/drawing/2014/main" id="{4040CC7B-4043-4BD2-8AD4-ACD459E483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90293" y="277598"/>
            <a:ext cx="377944" cy="425209"/>
          </a:xfrm>
          <a:prstGeom prst="rect">
            <a:avLst/>
          </a:prstGeom>
        </p:spPr>
      </p:pic>
      <p:sp>
        <p:nvSpPr>
          <p:cNvPr id="6" name="Titre 1">
            <a:extLst>
              <a:ext uri="{FF2B5EF4-FFF2-40B4-BE49-F238E27FC236}">
                <a16:creationId xmlns:a16="http://schemas.microsoft.com/office/drawing/2014/main" id="{F477FE91-454C-4126-9253-BF2282415AF4}"/>
              </a:ext>
            </a:extLst>
          </p:cNvPr>
          <p:cNvSpPr>
            <a:spLocks noGrp="1"/>
          </p:cNvSpPr>
          <p:nvPr>
            <p:ph type="title" hasCustomPrompt="1"/>
          </p:nvPr>
        </p:nvSpPr>
        <p:spPr>
          <a:xfrm>
            <a:off x="315498" y="275699"/>
            <a:ext cx="3453107" cy="628886"/>
          </a:xfrm>
        </p:spPr>
        <p:txBody>
          <a:bodyPr>
            <a:normAutofit/>
          </a:bodyPr>
          <a:lstStyle>
            <a:lvl1pPr>
              <a:defRPr sz="3200" b="1">
                <a:solidFill>
                  <a:schemeClr val="tx1">
                    <a:lumMod val="65000"/>
                    <a:lumOff val="35000"/>
                  </a:schemeClr>
                </a:solidFill>
              </a:defRPr>
            </a:lvl1pPr>
          </a:lstStyle>
          <a:p>
            <a:r>
              <a:rPr lang="fr-FR" dirty="0"/>
              <a:t>TITRE</a:t>
            </a:r>
          </a:p>
        </p:txBody>
      </p:sp>
    </p:spTree>
    <p:extLst>
      <p:ext uri="{BB962C8B-B14F-4D97-AF65-F5344CB8AC3E}">
        <p14:creationId xmlns:p14="http://schemas.microsoft.com/office/powerpoint/2010/main" val="1268651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autre 2">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7F58860-B263-46EB-986B-9C1756A715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38"/>
          <a:stretch/>
        </p:blipFill>
        <p:spPr>
          <a:xfrm>
            <a:off x="7360308" y="0"/>
            <a:ext cx="4831692" cy="6876084"/>
          </a:xfrm>
          <a:prstGeom prst="rect">
            <a:avLst/>
          </a:prstGeom>
        </p:spPr>
      </p:pic>
      <p:pic>
        <p:nvPicPr>
          <p:cNvPr id="12" name="Image 11">
            <a:extLst>
              <a:ext uri="{FF2B5EF4-FFF2-40B4-BE49-F238E27FC236}">
                <a16:creationId xmlns:a16="http://schemas.microsoft.com/office/drawing/2014/main" id="{4040CC7B-4043-4BD2-8AD4-ACD459E483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90293" y="277598"/>
            <a:ext cx="377944" cy="425209"/>
          </a:xfrm>
          <a:prstGeom prst="rect">
            <a:avLst/>
          </a:prstGeom>
        </p:spPr>
      </p:pic>
      <p:sp>
        <p:nvSpPr>
          <p:cNvPr id="6" name="Titre 1">
            <a:extLst>
              <a:ext uri="{FF2B5EF4-FFF2-40B4-BE49-F238E27FC236}">
                <a16:creationId xmlns:a16="http://schemas.microsoft.com/office/drawing/2014/main" id="{F477FE91-454C-4126-9253-BF2282415AF4}"/>
              </a:ext>
            </a:extLst>
          </p:cNvPr>
          <p:cNvSpPr>
            <a:spLocks noGrp="1"/>
          </p:cNvSpPr>
          <p:nvPr>
            <p:ph type="title" hasCustomPrompt="1"/>
          </p:nvPr>
        </p:nvSpPr>
        <p:spPr>
          <a:xfrm>
            <a:off x="315498" y="275699"/>
            <a:ext cx="3453107" cy="628886"/>
          </a:xfrm>
        </p:spPr>
        <p:txBody>
          <a:bodyPr>
            <a:normAutofit/>
          </a:bodyPr>
          <a:lstStyle>
            <a:lvl1pPr>
              <a:defRPr sz="3200" b="1">
                <a:solidFill>
                  <a:schemeClr val="tx1">
                    <a:lumMod val="65000"/>
                    <a:lumOff val="35000"/>
                  </a:schemeClr>
                </a:solidFill>
              </a:defRPr>
            </a:lvl1pPr>
          </a:lstStyle>
          <a:p>
            <a:r>
              <a:rPr lang="fr-FR" dirty="0"/>
              <a:t>TITRE</a:t>
            </a:r>
          </a:p>
        </p:txBody>
      </p:sp>
      <p:sp>
        <p:nvSpPr>
          <p:cNvPr id="2" name="Forme libre : forme 1">
            <a:extLst>
              <a:ext uri="{FF2B5EF4-FFF2-40B4-BE49-F238E27FC236}">
                <a16:creationId xmlns:a16="http://schemas.microsoft.com/office/drawing/2014/main" id="{ED080A71-ABDE-483C-84E9-A3298C35DB66}"/>
              </a:ext>
            </a:extLst>
          </p:cNvPr>
          <p:cNvSpPr/>
          <p:nvPr userDrawn="1"/>
        </p:nvSpPr>
        <p:spPr>
          <a:xfrm>
            <a:off x="6730584" y="2458387"/>
            <a:ext cx="3387777" cy="4407108"/>
          </a:xfrm>
          <a:custGeom>
            <a:avLst/>
            <a:gdLst>
              <a:gd name="connsiteX0" fmla="*/ 2383436 w 3387777"/>
              <a:gd name="connsiteY0" fmla="*/ 4407108 h 4407108"/>
              <a:gd name="connsiteX1" fmla="*/ 3387777 w 3387777"/>
              <a:gd name="connsiteY1" fmla="*/ 119921 h 4407108"/>
              <a:gd name="connsiteX2" fmla="*/ 659567 w 3387777"/>
              <a:gd name="connsiteY2" fmla="*/ 0 h 4407108"/>
              <a:gd name="connsiteX3" fmla="*/ 0 w 3387777"/>
              <a:gd name="connsiteY3" fmla="*/ 4407108 h 4407108"/>
              <a:gd name="connsiteX4" fmla="*/ 2383436 w 3387777"/>
              <a:gd name="connsiteY4" fmla="*/ 4407108 h 4407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777" h="4407108">
                <a:moveTo>
                  <a:pt x="2383436" y="4407108"/>
                </a:moveTo>
                <a:lnTo>
                  <a:pt x="3387777" y="119921"/>
                </a:lnTo>
                <a:lnTo>
                  <a:pt x="659567" y="0"/>
                </a:lnTo>
                <a:lnTo>
                  <a:pt x="0" y="4407108"/>
                </a:lnTo>
                <a:lnTo>
                  <a:pt x="2383436" y="440710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E59068FC-1168-42B9-B6E4-CA5FAE66CB6B}"/>
              </a:ext>
            </a:extLst>
          </p:cNvPr>
          <p:cNvSpPr>
            <a:spLocks noGrp="1"/>
          </p:cNvSpPr>
          <p:nvPr>
            <p:ph type="body" sz="quarter" idx="11"/>
          </p:nvPr>
        </p:nvSpPr>
        <p:spPr>
          <a:xfrm>
            <a:off x="315497" y="1023730"/>
            <a:ext cx="8242093" cy="5345088"/>
          </a:xfrm>
        </p:spPr>
        <p:txBody>
          <a:bodyPr>
            <a:normAutofit/>
          </a:bodyPr>
          <a:lstStyle>
            <a:lvl1pPr marL="0" indent="0">
              <a:buNone/>
              <a:defRPr sz="1400">
                <a:solidFill>
                  <a:schemeClr val="tx1">
                    <a:lumMod val="65000"/>
                    <a:lumOff val="35000"/>
                  </a:schemeClr>
                </a:solidFill>
              </a:defRPr>
            </a:lvl1pPr>
          </a:lstStyle>
          <a:p>
            <a:pPr lvl="0"/>
            <a:r>
              <a:rPr lang="fr-FR"/>
              <a:t>Cliquez pour modifier les styles du texte du masque</a:t>
            </a:r>
          </a:p>
        </p:txBody>
      </p:sp>
    </p:spTree>
    <p:extLst>
      <p:ext uri="{BB962C8B-B14F-4D97-AF65-F5344CB8AC3E}">
        <p14:creationId xmlns:p14="http://schemas.microsoft.com/office/powerpoint/2010/main" val="602984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 &amp; calendrier">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1678ABD-5E98-4B78-AEE7-AEA41F0FB6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69400" cy="1966362"/>
          </a:xfrm>
          <a:prstGeom prst="rect">
            <a:avLst/>
          </a:prstGeom>
        </p:spPr>
      </p:pic>
      <p:pic>
        <p:nvPicPr>
          <p:cNvPr id="10" name="Image 9">
            <a:extLst>
              <a:ext uri="{FF2B5EF4-FFF2-40B4-BE49-F238E27FC236}">
                <a16:creationId xmlns:a16="http://schemas.microsoft.com/office/drawing/2014/main" id="{F8B6495B-62A0-4812-B0DE-886525B056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81470" y="275699"/>
            <a:ext cx="395032" cy="444539"/>
          </a:xfrm>
          <a:prstGeom prst="rect">
            <a:avLst/>
          </a:prstGeom>
        </p:spPr>
      </p:pic>
    </p:spTree>
    <p:extLst>
      <p:ext uri="{BB962C8B-B14F-4D97-AF65-F5344CB8AC3E}">
        <p14:creationId xmlns:p14="http://schemas.microsoft.com/office/powerpoint/2010/main" val="225183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ordonnées_GC">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809D328A-1F78-412D-970B-F61A418246C5}"/>
              </a:ext>
            </a:extLst>
          </p:cNvPr>
          <p:cNvSpPr txBox="1"/>
          <p:nvPr userDrawn="1"/>
        </p:nvSpPr>
        <p:spPr>
          <a:xfrm>
            <a:off x="437344" y="579076"/>
            <a:ext cx="3227165" cy="590931"/>
          </a:xfrm>
          <a:prstGeom prst="rect">
            <a:avLst/>
          </a:prstGeom>
          <a:noFill/>
        </p:spPr>
        <p:txBody>
          <a:bodyPr wrap="none" rtlCol="0">
            <a:spAutoFit/>
          </a:bodyPr>
          <a:lstStyle/>
          <a:p>
            <a:pPr algn="l" defTabSz="914400" rtl="0" eaLnBrk="1" latinLnBrk="0" hangingPunct="1">
              <a:lnSpc>
                <a:spcPct val="90000"/>
              </a:lnSpc>
              <a:spcBef>
                <a:spcPct val="0"/>
              </a:spcBef>
              <a:buNone/>
            </a:pPr>
            <a:r>
              <a:rPr lang="fr-FR" sz="3600" kern="1200" dirty="0">
                <a:solidFill>
                  <a:schemeClr val="tx1">
                    <a:lumMod val="65000"/>
                    <a:lumOff val="35000"/>
                  </a:schemeClr>
                </a:solidFill>
                <a:latin typeface="Raleway bold" panose="020B0003030101060003" pitchFamily="34" charset="0"/>
                <a:ea typeface="+mj-ea"/>
                <a:cs typeface="+mj-cs"/>
              </a:rPr>
              <a:t>COORDONNÉES</a:t>
            </a:r>
          </a:p>
        </p:txBody>
      </p:sp>
      <p:pic>
        <p:nvPicPr>
          <p:cNvPr id="7" name="Image 6">
            <a:extLst>
              <a:ext uri="{FF2B5EF4-FFF2-40B4-BE49-F238E27FC236}">
                <a16:creationId xmlns:a16="http://schemas.microsoft.com/office/drawing/2014/main" id="{47F58860-B263-46EB-986B-9C1756A715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4298" y="624"/>
            <a:ext cx="10347702" cy="6876084"/>
          </a:xfrm>
          <a:prstGeom prst="rect">
            <a:avLst/>
          </a:prstGeom>
        </p:spPr>
      </p:pic>
      <p:sp>
        <p:nvSpPr>
          <p:cNvPr id="6" name="Rectangle 5">
            <a:extLst>
              <a:ext uri="{FF2B5EF4-FFF2-40B4-BE49-F238E27FC236}">
                <a16:creationId xmlns:a16="http://schemas.microsoft.com/office/drawing/2014/main" id="{D45FFD23-F626-4F57-9021-FA0982C4BA89}"/>
              </a:ext>
            </a:extLst>
          </p:cNvPr>
          <p:cNvSpPr/>
          <p:nvPr userDrawn="1"/>
        </p:nvSpPr>
        <p:spPr>
          <a:xfrm>
            <a:off x="5602886" y="2852185"/>
            <a:ext cx="6342496" cy="3547253"/>
          </a:xfrm>
          <a:prstGeom prst="rect">
            <a:avLst/>
          </a:prstGeom>
        </p:spPr>
        <p:txBody>
          <a:bodyPr wrap="square">
            <a:spAutoFit/>
          </a:bodyPr>
          <a:lstStyle/>
          <a:p>
            <a:pPr algn="ctr">
              <a:lnSpc>
                <a:spcPct val="150000"/>
              </a:lnSpc>
            </a:pPr>
            <a:r>
              <a:rPr lang="fr-FR" sz="1900" dirty="0">
                <a:solidFill>
                  <a:schemeClr val="bg1"/>
                </a:solidFill>
                <a:latin typeface="Raleway bold" panose="020B0003030101060003" pitchFamily="34" charset="0"/>
              </a:rPr>
              <a:t>Innovation, Prospective, Durabilité</a:t>
            </a:r>
          </a:p>
          <a:p>
            <a:pPr algn="ctr">
              <a:lnSpc>
                <a:spcPct val="150000"/>
              </a:lnSpc>
            </a:pPr>
            <a:endParaRPr lang="fr-FR" sz="1900" dirty="0">
              <a:solidFill>
                <a:schemeClr val="bg1"/>
              </a:solidFill>
            </a:endParaRPr>
          </a:p>
          <a:p>
            <a:pPr algn="ctr">
              <a:lnSpc>
                <a:spcPct val="150000"/>
              </a:lnSpc>
            </a:pPr>
            <a:endParaRPr lang="fr-FR" sz="1900" dirty="0">
              <a:solidFill>
                <a:schemeClr val="bg1"/>
              </a:solidFill>
            </a:endParaRPr>
          </a:p>
          <a:p>
            <a:pPr algn="ctr">
              <a:lnSpc>
                <a:spcPct val="150000"/>
              </a:lnSpc>
            </a:pPr>
            <a:r>
              <a:rPr lang="fr-FR" sz="1900" dirty="0">
                <a:solidFill>
                  <a:schemeClr val="bg1"/>
                </a:solidFill>
                <a:latin typeface="Raleway light" panose="020B0003030101060003" pitchFamily="34" charset="0"/>
              </a:rPr>
              <a:t>Guillaume Cromer &amp; Sophie Rosso</a:t>
            </a:r>
          </a:p>
          <a:p>
            <a:pPr algn="ctr">
              <a:lnSpc>
                <a:spcPct val="150000"/>
              </a:lnSpc>
            </a:pPr>
            <a:r>
              <a:rPr lang="fr-FR" sz="1900" dirty="0">
                <a:solidFill>
                  <a:schemeClr val="bg1"/>
                </a:solidFill>
                <a:latin typeface="Raleway light" panose="020B0003030101060003" pitchFamily="34" charset="0"/>
              </a:rPr>
              <a:t>GRENOBLE / PARIS / STRASBOURG</a:t>
            </a:r>
          </a:p>
          <a:p>
            <a:pPr algn="ctr">
              <a:lnSpc>
                <a:spcPct val="150000"/>
              </a:lnSpc>
            </a:pPr>
            <a:r>
              <a:rPr lang="fr-FR" sz="1900" dirty="0">
                <a:solidFill>
                  <a:schemeClr val="bg1"/>
                </a:solidFill>
                <a:latin typeface="Raleway bold" panose="020B0003030101060003" pitchFamily="34" charset="0"/>
              </a:rPr>
              <a:t>06.99.29.47.29</a:t>
            </a:r>
          </a:p>
          <a:p>
            <a:pPr algn="ctr">
              <a:lnSpc>
                <a:spcPct val="150000"/>
              </a:lnSpc>
            </a:pPr>
            <a:r>
              <a:rPr lang="fr-FR" sz="1900" dirty="0">
                <a:solidFill>
                  <a:schemeClr val="bg1"/>
                </a:solidFill>
                <a:latin typeface="Raleway bold" panose="020B0003030101060003" pitchFamily="34" charset="0"/>
              </a:rPr>
              <a:t>guillaume@id-tourisme.fr</a:t>
            </a:r>
          </a:p>
          <a:p>
            <a:pPr algn="ctr">
              <a:lnSpc>
                <a:spcPct val="150000"/>
              </a:lnSpc>
            </a:pPr>
            <a:r>
              <a:rPr lang="fr-FR" sz="1900" dirty="0">
                <a:solidFill>
                  <a:schemeClr val="bg1"/>
                </a:solidFill>
                <a:latin typeface="Raleway bold" panose="020B0003030101060003" pitchFamily="34" charset="0"/>
              </a:rPr>
              <a:t>www.id-tourisme.fr</a:t>
            </a:r>
          </a:p>
        </p:txBody>
      </p:sp>
      <p:sp>
        <p:nvSpPr>
          <p:cNvPr id="8" name="Rectangle 7">
            <a:extLst>
              <a:ext uri="{FF2B5EF4-FFF2-40B4-BE49-F238E27FC236}">
                <a16:creationId xmlns:a16="http://schemas.microsoft.com/office/drawing/2014/main" id="{FF59CF90-D94B-4E9A-8675-5CD3A404C69F}"/>
              </a:ext>
            </a:extLst>
          </p:cNvPr>
          <p:cNvSpPr/>
          <p:nvPr userDrawn="1"/>
        </p:nvSpPr>
        <p:spPr>
          <a:xfrm>
            <a:off x="7715095" y="2358593"/>
            <a:ext cx="2118080" cy="584775"/>
          </a:xfrm>
          <a:prstGeom prst="rect">
            <a:avLst/>
          </a:prstGeom>
        </p:spPr>
        <p:txBody>
          <a:bodyPr wrap="none">
            <a:spAutoFit/>
          </a:bodyPr>
          <a:lstStyle/>
          <a:p>
            <a:r>
              <a:rPr lang="fr-FR" sz="3200" dirty="0">
                <a:solidFill>
                  <a:schemeClr val="bg1"/>
                </a:solidFill>
                <a:latin typeface="Raleway regular"/>
              </a:rPr>
              <a:t>ID-</a:t>
            </a:r>
            <a:r>
              <a:rPr lang="fr-FR" sz="3200" dirty="0" err="1">
                <a:solidFill>
                  <a:schemeClr val="bg1"/>
                </a:solidFill>
                <a:latin typeface="Raleway regular"/>
              </a:rPr>
              <a:t>Tourism</a:t>
            </a:r>
            <a:endParaRPr lang="fr-FR" sz="3200" dirty="0">
              <a:solidFill>
                <a:schemeClr val="bg1"/>
              </a:solidFill>
              <a:latin typeface="Raleway regular"/>
            </a:endParaRPr>
          </a:p>
        </p:txBody>
      </p:sp>
      <p:pic>
        <p:nvPicPr>
          <p:cNvPr id="9" name="Image 8">
            <a:extLst>
              <a:ext uri="{FF2B5EF4-FFF2-40B4-BE49-F238E27FC236}">
                <a16:creationId xmlns:a16="http://schemas.microsoft.com/office/drawing/2014/main" id="{21F0536B-F17C-48C0-9626-4251A72951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7162" y="477039"/>
            <a:ext cx="1395760" cy="1570311"/>
          </a:xfrm>
          <a:prstGeom prst="rect">
            <a:avLst/>
          </a:prstGeom>
        </p:spPr>
      </p:pic>
    </p:spTree>
    <p:extLst>
      <p:ext uri="{BB962C8B-B14F-4D97-AF65-F5344CB8AC3E}">
        <p14:creationId xmlns:p14="http://schemas.microsoft.com/office/powerpoint/2010/main" val="3444121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ordonnées_SR">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809D328A-1F78-412D-970B-F61A418246C5}"/>
              </a:ext>
            </a:extLst>
          </p:cNvPr>
          <p:cNvSpPr txBox="1"/>
          <p:nvPr userDrawn="1"/>
        </p:nvSpPr>
        <p:spPr>
          <a:xfrm>
            <a:off x="437344" y="579076"/>
            <a:ext cx="3227165" cy="590931"/>
          </a:xfrm>
          <a:prstGeom prst="rect">
            <a:avLst/>
          </a:prstGeom>
          <a:noFill/>
        </p:spPr>
        <p:txBody>
          <a:bodyPr wrap="none" rtlCol="0">
            <a:spAutoFit/>
          </a:bodyPr>
          <a:lstStyle/>
          <a:p>
            <a:pPr algn="l" defTabSz="914400" rtl="0" eaLnBrk="1" latinLnBrk="0" hangingPunct="1">
              <a:lnSpc>
                <a:spcPct val="90000"/>
              </a:lnSpc>
              <a:spcBef>
                <a:spcPct val="0"/>
              </a:spcBef>
              <a:buNone/>
            </a:pPr>
            <a:r>
              <a:rPr lang="fr-FR" sz="3600" kern="1200" dirty="0">
                <a:solidFill>
                  <a:schemeClr val="tx1">
                    <a:lumMod val="65000"/>
                    <a:lumOff val="35000"/>
                  </a:schemeClr>
                </a:solidFill>
                <a:latin typeface="Raleway bold" panose="020B0003030101060003" pitchFamily="34" charset="0"/>
                <a:ea typeface="+mj-ea"/>
                <a:cs typeface="+mj-cs"/>
              </a:rPr>
              <a:t>COORDONNÉES</a:t>
            </a:r>
          </a:p>
        </p:txBody>
      </p:sp>
      <p:pic>
        <p:nvPicPr>
          <p:cNvPr id="7" name="Image 6">
            <a:extLst>
              <a:ext uri="{FF2B5EF4-FFF2-40B4-BE49-F238E27FC236}">
                <a16:creationId xmlns:a16="http://schemas.microsoft.com/office/drawing/2014/main" id="{47F58860-B263-46EB-986B-9C1756A715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4298" y="624"/>
            <a:ext cx="10347702" cy="6876084"/>
          </a:xfrm>
          <a:prstGeom prst="rect">
            <a:avLst/>
          </a:prstGeom>
        </p:spPr>
      </p:pic>
      <p:sp>
        <p:nvSpPr>
          <p:cNvPr id="6" name="Rectangle 5">
            <a:extLst>
              <a:ext uri="{FF2B5EF4-FFF2-40B4-BE49-F238E27FC236}">
                <a16:creationId xmlns:a16="http://schemas.microsoft.com/office/drawing/2014/main" id="{D45FFD23-F626-4F57-9021-FA0982C4BA89}"/>
              </a:ext>
            </a:extLst>
          </p:cNvPr>
          <p:cNvSpPr/>
          <p:nvPr userDrawn="1"/>
        </p:nvSpPr>
        <p:spPr>
          <a:xfrm>
            <a:off x="5602886" y="2852185"/>
            <a:ext cx="6342496" cy="3547253"/>
          </a:xfrm>
          <a:prstGeom prst="rect">
            <a:avLst/>
          </a:prstGeom>
        </p:spPr>
        <p:txBody>
          <a:bodyPr wrap="square">
            <a:spAutoFit/>
          </a:bodyPr>
          <a:lstStyle/>
          <a:p>
            <a:pPr algn="ctr">
              <a:lnSpc>
                <a:spcPct val="150000"/>
              </a:lnSpc>
            </a:pPr>
            <a:r>
              <a:rPr lang="fr-FR" sz="1900" dirty="0">
                <a:solidFill>
                  <a:schemeClr val="bg1"/>
                </a:solidFill>
                <a:latin typeface="Raleway bold" panose="020B0003030101060003" pitchFamily="34" charset="0"/>
              </a:rPr>
              <a:t>Innovation, Prospective, Durabilité</a:t>
            </a:r>
          </a:p>
          <a:p>
            <a:pPr algn="ctr">
              <a:lnSpc>
                <a:spcPct val="150000"/>
              </a:lnSpc>
            </a:pPr>
            <a:endParaRPr lang="fr-FR" sz="1900" dirty="0">
              <a:solidFill>
                <a:schemeClr val="bg1"/>
              </a:solidFill>
            </a:endParaRPr>
          </a:p>
          <a:p>
            <a:pPr algn="ctr">
              <a:lnSpc>
                <a:spcPct val="150000"/>
              </a:lnSpc>
            </a:pPr>
            <a:endParaRPr lang="fr-FR" sz="1900" dirty="0">
              <a:solidFill>
                <a:schemeClr val="bg1"/>
              </a:solidFill>
            </a:endParaRPr>
          </a:p>
          <a:p>
            <a:pPr algn="ctr">
              <a:lnSpc>
                <a:spcPct val="150000"/>
              </a:lnSpc>
            </a:pPr>
            <a:r>
              <a:rPr lang="fr-FR" sz="1900" dirty="0">
                <a:solidFill>
                  <a:schemeClr val="bg1"/>
                </a:solidFill>
                <a:latin typeface="Raleway light" panose="020B0003030101060003" pitchFamily="34" charset="0"/>
              </a:rPr>
              <a:t>Guillaume Cromer &amp; Sophie Rosso</a:t>
            </a:r>
          </a:p>
          <a:p>
            <a:pPr algn="ctr">
              <a:lnSpc>
                <a:spcPct val="150000"/>
              </a:lnSpc>
            </a:pPr>
            <a:r>
              <a:rPr lang="fr-FR" sz="1900" dirty="0">
                <a:solidFill>
                  <a:schemeClr val="bg1"/>
                </a:solidFill>
                <a:latin typeface="Raleway light" panose="020B0003030101060003" pitchFamily="34" charset="0"/>
              </a:rPr>
              <a:t>GRENOBLE / PARIS / STRASBOURG</a:t>
            </a:r>
          </a:p>
          <a:p>
            <a:pPr algn="ctr">
              <a:lnSpc>
                <a:spcPct val="150000"/>
              </a:lnSpc>
            </a:pPr>
            <a:r>
              <a:rPr lang="fr-FR" sz="1900" dirty="0">
                <a:solidFill>
                  <a:schemeClr val="bg1"/>
                </a:solidFill>
                <a:latin typeface="Raleway bold" panose="020B0003030101060003" pitchFamily="34" charset="0"/>
              </a:rPr>
              <a:t>06.59.13.38.97</a:t>
            </a:r>
          </a:p>
          <a:p>
            <a:pPr algn="ctr">
              <a:lnSpc>
                <a:spcPct val="150000"/>
              </a:lnSpc>
            </a:pPr>
            <a:r>
              <a:rPr lang="fr-FR" sz="1900" dirty="0">
                <a:solidFill>
                  <a:schemeClr val="bg1"/>
                </a:solidFill>
                <a:latin typeface="Raleway bold" panose="020B0003030101060003" pitchFamily="34" charset="0"/>
              </a:rPr>
              <a:t>s.rosso@id-tourisme.fr</a:t>
            </a:r>
          </a:p>
          <a:p>
            <a:pPr algn="ctr">
              <a:lnSpc>
                <a:spcPct val="150000"/>
              </a:lnSpc>
            </a:pPr>
            <a:r>
              <a:rPr lang="fr-FR" sz="1900" dirty="0">
                <a:solidFill>
                  <a:schemeClr val="bg1"/>
                </a:solidFill>
                <a:latin typeface="Raleway bold" panose="020B0003030101060003" pitchFamily="34" charset="0"/>
              </a:rPr>
              <a:t>www.id-tourisme.fr</a:t>
            </a:r>
          </a:p>
        </p:txBody>
      </p:sp>
      <p:sp>
        <p:nvSpPr>
          <p:cNvPr id="8" name="Rectangle 7">
            <a:extLst>
              <a:ext uri="{FF2B5EF4-FFF2-40B4-BE49-F238E27FC236}">
                <a16:creationId xmlns:a16="http://schemas.microsoft.com/office/drawing/2014/main" id="{FF59CF90-D94B-4E9A-8675-5CD3A404C69F}"/>
              </a:ext>
            </a:extLst>
          </p:cNvPr>
          <p:cNvSpPr/>
          <p:nvPr userDrawn="1"/>
        </p:nvSpPr>
        <p:spPr>
          <a:xfrm>
            <a:off x="7715095" y="2358593"/>
            <a:ext cx="2118080" cy="584775"/>
          </a:xfrm>
          <a:prstGeom prst="rect">
            <a:avLst/>
          </a:prstGeom>
        </p:spPr>
        <p:txBody>
          <a:bodyPr wrap="none">
            <a:spAutoFit/>
          </a:bodyPr>
          <a:lstStyle/>
          <a:p>
            <a:r>
              <a:rPr lang="fr-FR" sz="3200" dirty="0">
                <a:solidFill>
                  <a:schemeClr val="bg1"/>
                </a:solidFill>
                <a:latin typeface="Raleway regular"/>
              </a:rPr>
              <a:t>ID-</a:t>
            </a:r>
            <a:r>
              <a:rPr lang="fr-FR" sz="3200" dirty="0" err="1">
                <a:solidFill>
                  <a:schemeClr val="bg1"/>
                </a:solidFill>
                <a:latin typeface="Raleway regular"/>
              </a:rPr>
              <a:t>Tourism</a:t>
            </a:r>
            <a:endParaRPr lang="fr-FR" sz="3200" dirty="0">
              <a:solidFill>
                <a:schemeClr val="bg1"/>
              </a:solidFill>
              <a:latin typeface="Raleway regular"/>
            </a:endParaRPr>
          </a:p>
        </p:txBody>
      </p:sp>
      <p:pic>
        <p:nvPicPr>
          <p:cNvPr id="9" name="Image 8">
            <a:extLst>
              <a:ext uri="{FF2B5EF4-FFF2-40B4-BE49-F238E27FC236}">
                <a16:creationId xmlns:a16="http://schemas.microsoft.com/office/drawing/2014/main" id="{21F0536B-F17C-48C0-9626-4251A72951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7162" y="477039"/>
            <a:ext cx="1395760" cy="1570311"/>
          </a:xfrm>
          <a:prstGeom prst="rect">
            <a:avLst/>
          </a:prstGeom>
        </p:spPr>
      </p:pic>
    </p:spTree>
    <p:extLst>
      <p:ext uri="{BB962C8B-B14F-4D97-AF65-F5344CB8AC3E}">
        <p14:creationId xmlns:p14="http://schemas.microsoft.com/office/powerpoint/2010/main" val="561878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u autre 1">
  <p:cSld name="1_Contenu autre 1">
    <p:spTree>
      <p:nvGrpSpPr>
        <p:cNvPr id="1" name="Shape 26"/>
        <p:cNvGrpSpPr/>
        <p:nvPr/>
      </p:nvGrpSpPr>
      <p:grpSpPr>
        <a:xfrm>
          <a:off x="0" y="0"/>
          <a:ext cx="0" cy="0"/>
          <a:chOff x="0" y="0"/>
          <a:chExt cx="0" cy="0"/>
        </a:xfrm>
      </p:grpSpPr>
      <p:pic>
        <p:nvPicPr>
          <p:cNvPr id="27" name="Google Shape;27;p20"/>
          <p:cNvPicPr preferRelativeResize="0"/>
          <p:nvPr/>
        </p:nvPicPr>
        <p:blipFill rotWithShape="1">
          <a:blip r:embed="rId2" cstate="email">
            <a:alphaModFix/>
            <a:extLst>
              <a:ext uri="{28A0092B-C50C-407E-A947-70E740481C1C}">
                <a14:useLocalDpi xmlns:a14="http://schemas.microsoft.com/office/drawing/2010/main"/>
              </a:ext>
            </a:extLst>
          </a:blip>
          <a:srcRect l="-838"/>
          <a:stretch/>
        </p:blipFill>
        <p:spPr>
          <a:xfrm>
            <a:off x="7360308" y="0"/>
            <a:ext cx="4831692" cy="6876084"/>
          </a:xfrm>
          <a:prstGeom prst="rect">
            <a:avLst/>
          </a:prstGeom>
          <a:noFill/>
          <a:ln>
            <a:noFill/>
          </a:ln>
        </p:spPr>
      </p:pic>
      <p:sp>
        <p:nvSpPr>
          <p:cNvPr id="28" name="Google Shape;28;p20"/>
          <p:cNvSpPr txBox="1">
            <a:spLocks noGrp="1"/>
          </p:cNvSpPr>
          <p:nvPr>
            <p:ph type="body" idx="1"/>
          </p:nvPr>
        </p:nvSpPr>
        <p:spPr>
          <a:xfrm>
            <a:off x="315497" y="1023730"/>
            <a:ext cx="8242093" cy="5345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400"/>
              <a:buNone/>
              <a:defRPr sz="140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90293" y="277598"/>
            <a:ext cx="377944" cy="425209"/>
          </a:xfrm>
          <a:prstGeom prst="rect">
            <a:avLst/>
          </a:prstGeom>
          <a:noFill/>
          <a:ln>
            <a:noFill/>
          </a:ln>
        </p:spPr>
      </p:pic>
      <p:sp>
        <p:nvSpPr>
          <p:cNvPr id="30" name="Google Shape;30;p20"/>
          <p:cNvSpPr txBox="1">
            <a:spLocks noGrp="1"/>
          </p:cNvSpPr>
          <p:nvPr>
            <p:ph type="title"/>
          </p:nvPr>
        </p:nvSpPr>
        <p:spPr>
          <a:xfrm>
            <a:off x="315498" y="275699"/>
            <a:ext cx="3453107" cy="62888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3200"/>
              <a:buFont typeface="Calibri"/>
              <a:buNone/>
              <a:defRPr sz="3200" b="1">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3889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_Parties">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7DFCC82A-242B-45F5-B99D-347A420C56CF}"/>
              </a:ext>
            </a:extLst>
          </p:cNvPr>
          <p:cNvSpPr>
            <a:spLocks noGrp="1"/>
          </p:cNvSpPr>
          <p:nvPr>
            <p:ph type="pic" sz="quarter" idx="10"/>
          </p:nvPr>
        </p:nvSpPr>
        <p:spPr>
          <a:xfrm>
            <a:off x="0" y="910245"/>
            <a:ext cx="12201754" cy="594775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17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170 h 10000"/>
              <a:gd name="connsiteX0" fmla="*/ 0 w 10000"/>
              <a:gd name="connsiteY0" fmla="*/ 3170 h 10000"/>
              <a:gd name="connsiteX1" fmla="*/ 3310 w 10000"/>
              <a:gd name="connsiteY1" fmla="*/ 1353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3170 h 10000"/>
              <a:gd name="connsiteX0" fmla="*/ 0 w 10000"/>
              <a:gd name="connsiteY0" fmla="*/ 3170 h 10000"/>
              <a:gd name="connsiteX1" fmla="*/ 3285 w 10000"/>
              <a:gd name="connsiteY1" fmla="*/ 2066 h 10000"/>
              <a:gd name="connsiteX2" fmla="*/ 3310 w 10000"/>
              <a:gd name="connsiteY2" fmla="*/ 1353 h 10000"/>
              <a:gd name="connsiteX3" fmla="*/ 10000 w 10000"/>
              <a:gd name="connsiteY3" fmla="*/ 0 h 10000"/>
              <a:gd name="connsiteX4" fmla="*/ 10000 w 10000"/>
              <a:gd name="connsiteY4" fmla="*/ 10000 h 10000"/>
              <a:gd name="connsiteX5" fmla="*/ 0 w 10000"/>
              <a:gd name="connsiteY5" fmla="*/ 10000 h 10000"/>
              <a:gd name="connsiteX6" fmla="*/ 0 w 10000"/>
              <a:gd name="connsiteY6" fmla="*/ 3170 h 10000"/>
              <a:gd name="connsiteX0" fmla="*/ 0 w 10000"/>
              <a:gd name="connsiteY0" fmla="*/ 3170 h 10000"/>
              <a:gd name="connsiteX1" fmla="*/ 3285 w 10000"/>
              <a:gd name="connsiteY1" fmla="*/ 2066 h 10000"/>
              <a:gd name="connsiteX2" fmla="*/ 3310 w 10000"/>
              <a:gd name="connsiteY2" fmla="*/ 1353 h 10000"/>
              <a:gd name="connsiteX3" fmla="*/ 10000 w 10000"/>
              <a:gd name="connsiteY3" fmla="*/ 0 h 10000"/>
              <a:gd name="connsiteX4" fmla="*/ 10000 w 10000"/>
              <a:gd name="connsiteY4" fmla="*/ 10000 h 10000"/>
              <a:gd name="connsiteX5" fmla="*/ 0 w 10000"/>
              <a:gd name="connsiteY5" fmla="*/ 10000 h 10000"/>
              <a:gd name="connsiteX6" fmla="*/ 0 w 10000"/>
              <a:gd name="connsiteY6" fmla="*/ 3170 h 10000"/>
              <a:gd name="connsiteX0" fmla="*/ 0 w 10000"/>
              <a:gd name="connsiteY0" fmla="*/ 3170 h 10000"/>
              <a:gd name="connsiteX1" fmla="*/ 3293 w 10000"/>
              <a:gd name="connsiteY1" fmla="*/ 2066 h 10000"/>
              <a:gd name="connsiteX2" fmla="*/ 3310 w 10000"/>
              <a:gd name="connsiteY2" fmla="*/ 1353 h 10000"/>
              <a:gd name="connsiteX3" fmla="*/ 10000 w 10000"/>
              <a:gd name="connsiteY3" fmla="*/ 0 h 10000"/>
              <a:gd name="connsiteX4" fmla="*/ 10000 w 10000"/>
              <a:gd name="connsiteY4" fmla="*/ 10000 h 10000"/>
              <a:gd name="connsiteX5" fmla="*/ 0 w 10000"/>
              <a:gd name="connsiteY5" fmla="*/ 10000 h 10000"/>
              <a:gd name="connsiteX6" fmla="*/ 0 w 10000"/>
              <a:gd name="connsiteY6" fmla="*/ 3170 h 10000"/>
              <a:gd name="connsiteX0" fmla="*/ 0 w 10000"/>
              <a:gd name="connsiteY0" fmla="*/ 3170 h 10000"/>
              <a:gd name="connsiteX1" fmla="*/ 3293 w 10000"/>
              <a:gd name="connsiteY1" fmla="*/ 2066 h 10000"/>
              <a:gd name="connsiteX2" fmla="*/ 3286 w 10000"/>
              <a:gd name="connsiteY2" fmla="*/ 1316 h 10000"/>
              <a:gd name="connsiteX3" fmla="*/ 10000 w 10000"/>
              <a:gd name="connsiteY3" fmla="*/ 0 h 10000"/>
              <a:gd name="connsiteX4" fmla="*/ 10000 w 10000"/>
              <a:gd name="connsiteY4" fmla="*/ 10000 h 10000"/>
              <a:gd name="connsiteX5" fmla="*/ 0 w 10000"/>
              <a:gd name="connsiteY5" fmla="*/ 10000 h 10000"/>
              <a:gd name="connsiteX6" fmla="*/ 0 w 10000"/>
              <a:gd name="connsiteY6" fmla="*/ 3170 h 10000"/>
              <a:gd name="connsiteX0" fmla="*/ 0 w 10008"/>
              <a:gd name="connsiteY0" fmla="*/ 4102 h 10932"/>
              <a:gd name="connsiteX1" fmla="*/ 3293 w 10008"/>
              <a:gd name="connsiteY1" fmla="*/ 2998 h 10932"/>
              <a:gd name="connsiteX2" fmla="*/ 3286 w 10008"/>
              <a:gd name="connsiteY2" fmla="*/ 2248 h 10932"/>
              <a:gd name="connsiteX3" fmla="*/ 10008 w 10008"/>
              <a:gd name="connsiteY3" fmla="*/ 0 h 10932"/>
              <a:gd name="connsiteX4" fmla="*/ 10000 w 10008"/>
              <a:gd name="connsiteY4" fmla="*/ 10932 h 10932"/>
              <a:gd name="connsiteX5" fmla="*/ 0 w 10008"/>
              <a:gd name="connsiteY5" fmla="*/ 10932 h 10932"/>
              <a:gd name="connsiteX6" fmla="*/ 0 w 10008"/>
              <a:gd name="connsiteY6" fmla="*/ 4102 h 10932"/>
              <a:gd name="connsiteX0" fmla="*/ 0 w 10008"/>
              <a:gd name="connsiteY0" fmla="*/ 4102 h 10932"/>
              <a:gd name="connsiteX1" fmla="*/ 3293 w 10008"/>
              <a:gd name="connsiteY1" fmla="*/ 2998 h 10932"/>
              <a:gd name="connsiteX2" fmla="*/ 3286 w 10008"/>
              <a:gd name="connsiteY2" fmla="*/ 2248 h 10932"/>
              <a:gd name="connsiteX3" fmla="*/ 10008 w 10008"/>
              <a:gd name="connsiteY3" fmla="*/ 0 h 10932"/>
              <a:gd name="connsiteX4" fmla="*/ 10000 w 10008"/>
              <a:gd name="connsiteY4" fmla="*/ 10932 h 10932"/>
              <a:gd name="connsiteX5" fmla="*/ 0 w 10008"/>
              <a:gd name="connsiteY5" fmla="*/ 10932 h 10932"/>
              <a:gd name="connsiteX6" fmla="*/ 0 w 10008"/>
              <a:gd name="connsiteY6" fmla="*/ 4102 h 10932"/>
              <a:gd name="connsiteX0" fmla="*/ 0 w 10008"/>
              <a:gd name="connsiteY0" fmla="*/ 4102 h 10932"/>
              <a:gd name="connsiteX1" fmla="*/ 3293 w 10008"/>
              <a:gd name="connsiteY1" fmla="*/ 2998 h 10932"/>
              <a:gd name="connsiteX2" fmla="*/ 3286 w 10008"/>
              <a:gd name="connsiteY2" fmla="*/ 2248 h 10932"/>
              <a:gd name="connsiteX3" fmla="*/ 10008 w 10008"/>
              <a:gd name="connsiteY3" fmla="*/ 0 h 10932"/>
              <a:gd name="connsiteX4" fmla="*/ 10000 w 10008"/>
              <a:gd name="connsiteY4" fmla="*/ 10932 h 10932"/>
              <a:gd name="connsiteX5" fmla="*/ 0 w 10008"/>
              <a:gd name="connsiteY5" fmla="*/ 10932 h 10932"/>
              <a:gd name="connsiteX6" fmla="*/ 0 w 10008"/>
              <a:gd name="connsiteY6" fmla="*/ 4102 h 10932"/>
              <a:gd name="connsiteX0" fmla="*/ 0 w 10008"/>
              <a:gd name="connsiteY0" fmla="*/ 4102 h 10932"/>
              <a:gd name="connsiteX1" fmla="*/ 3293 w 10008"/>
              <a:gd name="connsiteY1" fmla="*/ 2998 h 10932"/>
              <a:gd name="connsiteX2" fmla="*/ 3286 w 10008"/>
              <a:gd name="connsiteY2" fmla="*/ 2248 h 10932"/>
              <a:gd name="connsiteX3" fmla="*/ 10008 w 10008"/>
              <a:gd name="connsiteY3" fmla="*/ 0 h 10932"/>
              <a:gd name="connsiteX4" fmla="*/ 10000 w 10008"/>
              <a:gd name="connsiteY4" fmla="*/ 10932 h 10932"/>
              <a:gd name="connsiteX5" fmla="*/ 0 w 10008"/>
              <a:gd name="connsiteY5" fmla="*/ 10932 h 10932"/>
              <a:gd name="connsiteX6" fmla="*/ 0 w 10008"/>
              <a:gd name="connsiteY6" fmla="*/ 4102 h 10932"/>
              <a:gd name="connsiteX0" fmla="*/ 0 w 10008"/>
              <a:gd name="connsiteY0" fmla="*/ 4102 h 10932"/>
              <a:gd name="connsiteX1" fmla="*/ 3293 w 10008"/>
              <a:gd name="connsiteY1" fmla="*/ 2998 h 10932"/>
              <a:gd name="connsiteX2" fmla="*/ 3286 w 10008"/>
              <a:gd name="connsiteY2" fmla="*/ 2248 h 10932"/>
              <a:gd name="connsiteX3" fmla="*/ 10008 w 10008"/>
              <a:gd name="connsiteY3" fmla="*/ 0 h 10932"/>
              <a:gd name="connsiteX4" fmla="*/ 10000 w 10008"/>
              <a:gd name="connsiteY4" fmla="*/ 10932 h 10932"/>
              <a:gd name="connsiteX5" fmla="*/ 0 w 10008"/>
              <a:gd name="connsiteY5" fmla="*/ 10932 h 10932"/>
              <a:gd name="connsiteX6" fmla="*/ 0 w 10008"/>
              <a:gd name="connsiteY6" fmla="*/ 4102 h 10932"/>
              <a:gd name="connsiteX0" fmla="*/ 0 w 10008"/>
              <a:gd name="connsiteY0" fmla="*/ 4102 h 10932"/>
              <a:gd name="connsiteX1" fmla="*/ 3293 w 10008"/>
              <a:gd name="connsiteY1" fmla="*/ 2998 h 10932"/>
              <a:gd name="connsiteX2" fmla="*/ 3286 w 10008"/>
              <a:gd name="connsiteY2" fmla="*/ 2248 h 10932"/>
              <a:gd name="connsiteX3" fmla="*/ 10008 w 10008"/>
              <a:gd name="connsiteY3" fmla="*/ 0 h 10932"/>
              <a:gd name="connsiteX4" fmla="*/ 10000 w 10008"/>
              <a:gd name="connsiteY4" fmla="*/ 10932 h 10932"/>
              <a:gd name="connsiteX5" fmla="*/ 0 w 10008"/>
              <a:gd name="connsiteY5" fmla="*/ 10932 h 10932"/>
              <a:gd name="connsiteX6" fmla="*/ 0 w 10008"/>
              <a:gd name="connsiteY6" fmla="*/ 4102 h 10932"/>
              <a:gd name="connsiteX0" fmla="*/ 0 w 10008"/>
              <a:gd name="connsiteY0" fmla="*/ 4102 h 10932"/>
              <a:gd name="connsiteX1" fmla="*/ 3293 w 10008"/>
              <a:gd name="connsiteY1" fmla="*/ 2998 h 10932"/>
              <a:gd name="connsiteX2" fmla="*/ 3310 w 10008"/>
              <a:gd name="connsiteY2" fmla="*/ 2285 h 10932"/>
              <a:gd name="connsiteX3" fmla="*/ 10008 w 10008"/>
              <a:gd name="connsiteY3" fmla="*/ 0 h 10932"/>
              <a:gd name="connsiteX4" fmla="*/ 10000 w 10008"/>
              <a:gd name="connsiteY4" fmla="*/ 10932 h 10932"/>
              <a:gd name="connsiteX5" fmla="*/ 0 w 10008"/>
              <a:gd name="connsiteY5" fmla="*/ 10932 h 10932"/>
              <a:gd name="connsiteX6" fmla="*/ 0 w 10008"/>
              <a:gd name="connsiteY6" fmla="*/ 4102 h 10932"/>
              <a:gd name="connsiteX0" fmla="*/ 0 w 10008"/>
              <a:gd name="connsiteY0" fmla="*/ 4102 h 10932"/>
              <a:gd name="connsiteX1" fmla="*/ 3293 w 10008"/>
              <a:gd name="connsiteY1" fmla="*/ 2998 h 10932"/>
              <a:gd name="connsiteX2" fmla="*/ 3310 w 10008"/>
              <a:gd name="connsiteY2" fmla="*/ 2285 h 10932"/>
              <a:gd name="connsiteX3" fmla="*/ 10008 w 10008"/>
              <a:gd name="connsiteY3" fmla="*/ 0 h 10932"/>
              <a:gd name="connsiteX4" fmla="*/ 10000 w 10008"/>
              <a:gd name="connsiteY4" fmla="*/ 10932 h 10932"/>
              <a:gd name="connsiteX5" fmla="*/ 0 w 10008"/>
              <a:gd name="connsiteY5" fmla="*/ 10932 h 10932"/>
              <a:gd name="connsiteX6" fmla="*/ 0 w 10008"/>
              <a:gd name="connsiteY6" fmla="*/ 4102 h 10932"/>
              <a:gd name="connsiteX0" fmla="*/ 0 w 10008"/>
              <a:gd name="connsiteY0" fmla="*/ 4102 h 10932"/>
              <a:gd name="connsiteX1" fmla="*/ 3296 w 10008"/>
              <a:gd name="connsiteY1" fmla="*/ 2998 h 10932"/>
              <a:gd name="connsiteX2" fmla="*/ 3310 w 10008"/>
              <a:gd name="connsiteY2" fmla="*/ 2285 h 10932"/>
              <a:gd name="connsiteX3" fmla="*/ 10008 w 10008"/>
              <a:gd name="connsiteY3" fmla="*/ 0 h 10932"/>
              <a:gd name="connsiteX4" fmla="*/ 10000 w 10008"/>
              <a:gd name="connsiteY4" fmla="*/ 10932 h 10932"/>
              <a:gd name="connsiteX5" fmla="*/ 0 w 10008"/>
              <a:gd name="connsiteY5" fmla="*/ 10932 h 10932"/>
              <a:gd name="connsiteX6" fmla="*/ 0 w 10008"/>
              <a:gd name="connsiteY6" fmla="*/ 4102 h 10932"/>
              <a:gd name="connsiteX0" fmla="*/ 0 w 10008"/>
              <a:gd name="connsiteY0" fmla="*/ 4102 h 10932"/>
              <a:gd name="connsiteX1" fmla="*/ 3296 w 10008"/>
              <a:gd name="connsiteY1" fmla="*/ 2998 h 10932"/>
              <a:gd name="connsiteX2" fmla="*/ 3310 w 10008"/>
              <a:gd name="connsiteY2" fmla="*/ 2285 h 10932"/>
              <a:gd name="connsiteX3" fmla="*/ 10008 w 10008"/>
              <a:gd name="connsiteY3" fmla="*/ 0 h 10932"/>
              <a:gd name="connsiteX4" fmla="*/ 10000 w 10008"/>
              <a:gd name="connsiteY4" fmla="*/ 10932 h 10932"/>
              <a:gd name="connsiteX5" fmla="*/ 0 w 10008"/>
              <a:gd name="connsiteY5" fmla="*/ 10932 h 10932"/>
              <a:gd name="connsiteX6" fmla="*/ 0 w 10008"/>
              <a:gd name="connsiteY6" fmla="*/ 4102 h 10932"/>
              <a:gd name="connsiteX0" fmla="*/ 0 w 10008"/>
              <a:gd name="connsiteY0" fmla="*/ 4102 h 10932"/>
              <a:gd name="connsiteX1" fmla="*/ 3296 w 10008"/>
              <a:gd name="connsiteY1" fmla="*/ 2998 h 10932"/>
              <a:gd name="connsiteX2" fmla="*/ 3303 w 10008"/>
              <a:gd name="connsiteY2" fmla="*/ 2285 h 10932"/>
              <a:gd name="connsiteX3" fmla="*/ 10008 w 10008"/>
              <a:gd name="connsiteY3" fmla="*/ 0 h 10932"/>
              <a:gd name="connsiteX4" fmla="*/ 10000 w 10008"/>
              <a:gd name="connsiteY4" fmla="*/ 10932 h 10932"/>
              <a:gd name="connsiteX5" fmla="*/ 0 w 10008"/>
              <a:gd name="connsiteY5" fmla="*/ 10932 h 10932"/>
              <a:gd name="connsiteX6" fmla="*/ 0 w 10008"/>
              <a:gd name="connsiteY6" fmla="*/ 4102 h 10932"/>
              <a:gd name="connsiteX0" fmla="*/ 0 w 10008"/>
              <a:gd name="connsiteY0" fmla="*/ 4102 h 10932"/>
              <a:gd name="connsiteX1" fmla="*/ 3296 w 10008"/>
              <a:gd name="connsiteY1" fmla="*/ 2998 h 10932"/>
              <a:gd name="connsiteX2" fmla="*/ 3303 w 10008"/>
              <a:gd name="connsiteY2" fmla="*/ 2285 h 10932"/>
              <a:gd name="connsiteX3" fmla="*/ 10008 w 10008"/>
              <a:gd name="connsiteY3" fmla="*/ 0 h 10932"/>
              <a:gd name="connsiteX4" fmla="*/ 10000 w 10008"/>
              <a:gd name="connsiteY4" fmla="*/ 10932 h 10932"/>
              <a:gd name="connsiteX5" fmla="*/ 0 w 10008"/>
              <a:gd name="connsiteY5" fmla="*/ 10932 h 10932"/>
              <a:gd name="connsiteX6" fmla="*/ 0 w 10008"/>
              <a:gd name="connsiteY6" fmla="*/ 4102 h 10932"/>
              <a:gd name="connsiteX0" fmla="*/ 0 w 10008"/>
              <a:gd name="connsiteY0" fmla="*/ 4102 h 10932"/>
              <a:gd name="connsiteX1" fmla="*/ 3296 w 10008"/>
              <a:gd name="connsiteY1" fmla="*/ 2998 h 10932"/>
              <a:gd name="connsiteX2" fmla="*/ 3303 w 10008"/>
              <a:gd name="connsiteY2" fmla="*/ 2269 h 10932"/>
              <a:gd name="connsiteX3" fmla="*/ 10008 w 10008"/>
              <a:gd name="connsiteY3" fmla="*/ 0 h 10932"/>
              <a:gd name="connsiteX4" fmla="*/ 10000 w 10008"/>
              <a:gd name="connsiteY4" fmla="*/ 10932 h 10932"/>
              <a:gd name="connsiteX5" fmla="*/ 0 w 10008"/>
              <a:gd name="connsiteY5" fmla="*/ 10932 h 10932"/>
              <a:gd name="connsiteX6" fmla="*/ 0 w 10008"/>
              <a:gd name="connsiteY6" fmla="*/ 4102 h 10932"/>
              <a:gd name="connsiteX0" fmla="*/ 0 w 10008"/>
              <a:gd name="connsiteY0" fmla="*/ 4110 h 10940"/>
              <a:gd name="connsiteX1" fmla="*/ 3296 w 10008"/>
              <a:gd name="connsiteY1" fmla="*/ 3006 h 10940"/>
              <a:gd name="connsiteX2" fmla="*/ 3303 w 10008"/>
              <a:gd name="connsiteY2" fmla="*/ 2277 h 10940"/>
              <a:gd name="connsiteX3" fmla="*/ 10008 w 10008"/>
              <a:gd name="connsiteY3" fmla="*/ 0 h 10940"/>
              <a:gd name="connsiteX4" fmla="*/ 10000 w 10008"/>
              <a:gd name="connsiteY4" fmla="*/ 10940 h 10940"/>
              <a:gd name="connsiteX5" fmla="*/ 0 w 10008"/>
              <a:gd name="connsiteY5" fmla="*/ 10940 h 10940"/>
              <a:gd name="connsiteX6" fmla="*/ 0 w 10008"/>
              <a:gd name="connsiteY6" fmla="*/ 4110 h 10940"/>
              <a:gd name="connsiteX0" fmla="*/ 0 w 10008"/>
              <a:gd name="connsiteY0" fmla="*/ 4110 h 10940"/>
              <a:gd name="connsiteX1" fmla="*/ 3296 w 10008"/>
              <a:gd name="connsiteY1" fmla="*/ 3006 h 10940"/>
              <a:gd name="connsiteX2" fmla="*/ 3303 w 10008"/>
              <a:gd name="connsiteY2" fmla="*/ 2277 h 10940"/>
              <a:gd name="connsiteX3" fmla="*/ 10008 w 10008"/>
              <a:gd name="connsiteY3" fmla="*/ 0 h 10940"/>
              <a:gd name="connsiteX4" fmla="*/ 10000 w 10008"/>
              <a:gd name="connsiteY4" fmla="*/ 10940 h 10940"/>
              <a:gd name="connsiteX5" fmla="*/ 0 w 10008"/>
              <a:gd name="connsiteY5" fmla="*/ 10940 h 10940"/>
              <a:gd name="connsiteX6" fmla="*/ 0 w 10008"/>
              <a:gd name="connsiteY6" fmla="*/ 4110 h 10940"/>
              <a:gd name="connsiteX0" fmla="*/ 0 w 10008"/>
              <a:gd name="connsiteY0" fmla="*/ 4110 h 10940"/>
              <a:gd name="connsiteX1" fmla="*/ 3296 w 10008"/>
              <a:gd name="connsiteY1" fmla="*/ 3006 h 10940"/>
              <a:gd name="connsiteX2" fmla="*/ 3303 w 10008"/>
              <a:gd name="connsiteY2" fmla="*/ 2277 h 10940"/>
              <a:gd name="connsiteX3" fmla="*/ 10008 w 10008"/>
              <a:gd name="connsiteY3" fmla="*/ 0 h 10940"/>
              <a:gd name="connsiteX4" fmla="*/ 10000 w 10008"/>
              <a:gd name="connsiteY4" fmla="*/ 10940 h 10940"/>
              <a:gd name="connsiteX5" fmla="*/ 0 w 10008"/>
              <a:gd name="connsiteY5" fmla="*/ 10940 h 10940"/>
              <a:gd name="connsiteX6" fmla="*/ 0 w 10008"/>
              <a:gd name="connsiteY6" fmla="*/ 4110 h 10940"/>
              <a:gd name="connsiteX0" fmla="*/ 0 w 10008"/>
              <a:gd name="connsiteY0" fmla="*/ 4118 h 10940"/>
              <a:gd name="connsiteX1" fmla="*/ 3296 w 10008"/>
              <a:gd name="connsiteY1" fmla="*/ 3006 h 10940"/>
              <a:gd name="connsiteX2" fmla="*/ 3303 w 10008"/>
              <a:gd name="connsiteY2" fmla="*/ 2277 h 10940"/>
              <a:gd name="connsiteX3" fmla="*/ 10008 w 10008"/>
              <a:gd name="connsiteY3" fmla="*/ 0 h 10940"/>
              <a:gd name="connsiteX4" fmla="*/ 10000 w 10008"/>
              <a:gd name="connsiteY4" fmla="*/ 10940 h 10940"/>
              <a:gd name="connsiteX5" fmla="*/ 0 w 10008"/>
              <a:gd name="connsiteY5" fmla="*/ 10940 h 10940"/>
              <a:gd name="connsiteX6" fmla="*/ 0 w 10008"/>
              <a:gd name="connsiteY6" fmla="*/ 4118 h 1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8" h="10940">
                <a:moveTo>
                  <a:pt x="0" y="4118"/>
                </a:moveTo>
                <a:cubicBezTo>
                  <a:pt x="905" y="3828"/>
                  <a:pt x="2614" y="3236"/>
                  <a:pt x="3296" y="3006"/>
                </a:cubicBezTo>
                <a:cubicBezTo>
                  <a:pt x="3310" y="2283"/>
                  <a:pt x="3296" y="2978"/>
                  <a:pt x="3303" y="2277"/>
                </a:cubicBezTo>
                <a:lnTo>
                  <a:pt x="10008" y="0"/>
                </a:lnTo>
                <a:cubicBezTo>
                  <a:pt x="10005" y="3644"/>
                  <a:pt x="10003" y="7296"/>
                  <a:pt x="10000" y="10940"/>
                </a:cubicBezTo>
                <a:lnTo>
                  <a:pt x="0" y="10940"/>
                </a:lnTo>
                <a:lnTo>
                  <a:pt x="0" y="4118"/>
                </a:lnTo>
                <a:close/>
              </a:path>
            </a:pathLst>
          </a:custGeom>
        </p:spPr>
        <p:txBody>
          <a:bodyPr/>
          <a:lstStyle/>
          <a:p>
            <a:r>
              <a:rPr lang="fr-FR"/>
              <a:t>Cliquez sur l'icône pour ajouter une image</a:t>
            </a:r>
          </a:p>
        </p:txBody>
      </p:sp>
      <p:pic>
        <p:nvPicPr>
          <p:cNvPr id="7" name="Image 6">
            <a:extLst>
              <a:ext uri="{FF2B5EF4-FFF2-40B4-BE49-F238E27FC236}">
                <a16:creationId xmlns:a16="http://schemas.microsoft.com/office/drawing/2014/main" id="{75046759-3AAB-40F9-AA43-F0F0B0D340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3153476"/>
          </a:xfrm>
          <a:prstGeom prst="rect">
            <a:avLst/>
          </a:prstGeom>
        </p:spPr>
      </p:pic>
      <p:sp>
        <p:nvSpPr>
          <p:cNvPr id="2" name="Titre 1">
            <a:extLst>
              <a:ext uri="{FF2B5EF4-FFF2-40B4-BE49-F238E27FC236}">
                <a16:creationId xmlns:a16="http://schemas.microsoft.com/office/drawing/2014/main" id="{ED44B2F8-E403-4F81-93A7-8DF2DB22487B}"/>
              </a:ext>
            </a:extLst>
          </p:cNvPr>
          <p:cNvSpPr>
            <a:spLocks noGrp="1"/>
          </p:cNvSpPr>
          <p:nvPr>
            <p:ph type="title" hasCustomPrompt="1"/>
          </p:nvPr>
        </p:nvSpPr>
        <p:spPr>
          <a:xfrm>
            <a:off x="323763" y="355088"/>
            <a:ext cx="10398071" cy="1325563"/>
          </a:xfrm>
        </p:spPr>
        <p:txBody>
          <a:bodyPr>
            <a:normAutofit/>
          </a:bodyPr>
          <a:lstStyle>
            <a:lvl1pPr>
              <a:defRPr sz="4520" b="1">
                <a:solidFill>
                  <a:schemeClr val="bg1"/>
                </a:solidFill>
              </a:defRPr>
            </a:lvl1pPr>
          </a:lstStyle>
          <a:p>
            <a:r>
              <a:rPr lang="fr-FR" dirty="0"/>
              <a:t>CONTEXTE &amp; </a:t>
            </a:r>
            <a:br>
              <a:rPr lang="fr-FR" dirty="0"/>
            </a:br>
            <a:r>
              <a:rPr lang="fr-FR" dirty="0"/>
              <a:t>COMPRÉHENSION</a:t>
            </a:r>
          </a:p>
        </p:txBody>
      </p:sp>
      <p:pic>
        <p:nvPicPr>
          <p:cNvPr id="11" name="Image 10">
            <a:extLst>
              <a:ext uri="{FF2B5EF4-FFF2-40B4-BE49-F238E27FC236}">
                <a16:creationId xmlns:a16="http://schemas.microsoft.com/office/drawing/2014/main" id="{698B366F-5B73-4E1D-99DA-19347FDCABF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90293" y="277598"/>
            <a:ext cx="377944" cy="425209"/>
          </a:xfrm>
          <a:prstGeom prst="rect">
            <a:avLst/>
          </a:prstGeom>
        </p:spPr>
      </p:pic>
    </p:spTree>
    <p:extLst>
      <p:ext uri="{BB962C8B-B14F-4D97-AF65-F5344CB8AC3E}">
        <p14:creationId xmlns:p14="http://schemas.microsoft.com/office/powerpoint/2010/main" val="124656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xte">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E6D595E3-CFC3-429F-B4EC-DB038F74245F}"/>
              </a:ext>
            </a:extLst>
          </p:cNvPr>
          <p:cNvSpPr>
            <a:spLocks noGrp="1"/>
          </p:cNvSpPr>
          <p:nvPr>
            <p:ph type="pic" sz="quarter" idx="11"/>
          </p:nvPr>
        </p:nvSpPr>
        <p:spPr>
          <a:xfrm>
            <a:off x="6264553" y="0"/>
            <a:ext cx="5927447" cy="685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21"/>
              <a:gd name="connsiteY0" fmla="*/ 0 h 10000"/>
              <a:gd name="connsiteX1" fmla="*/ 10021 w 10021"/>
              <a:gd name="connsiteY1" fmla="*/ 0 h 10000"/>
              <a:gd name="connsiteX2" fmla="*/ 10021 w 10021"/>
              <a:gd name="connsiteY2" fmla="*/ 10000 h 10000"/>
              <a:gd name="connsiteX3" fmla="*/ 21 w 10021"/>
              <a:gd name="connsiteY3" fmla="*/ 10000 h 10000"/>
              <a:gd name="connsiteX4" fmla="*/ 0 w 10021"/>
              <a:gd name="connsiteY4" fmla="*/ 0 h 10000"/>
              <a:gd name="connsiteX0" fmla="*/ 0 w 10021"/>
              <a:gd name="connsiteY0" fmla="*/ 0 h 10000"/>
              <a:gd name="connsiteX1" fmla="*/ 10021 w 10021"/>
              <a:gd name="connsiteY1" fmla="*/ 0 h 10000"/>
              <a:gd name="connsiteX2" fmla="*/ 10021 w 10021"/>
              <a:gd name="connsiteY2" fmla="*/ 10000 h 10000"/>
              <a:gd name="connsiteX3" fmla="*/ 2962 w 10021"/>
              <a:gd name="connsiteY3" fmla="*/ 10000 h 10000"/>
              <a:gd name="connsiteX4" fmla="*/ 0 w 10021"/>
              <a:gd name="connsiteY4" fmla="*/ 0 h 10000"/>
              <a:gd name="connsiteX0" fmla="*/ 0 w 10021"/>
              <a:gd name="connsiteY0" fmla="*/ 0 h 10000"/>
              <a:gd name="connsiteX1" fmla="*/ 10021 w 10021"/>
              <a:gd name="connsiteY1" fmla="*/ 0 h 10000"/>
              <a:gd name="connsiteX2" fmla="*/ 10021 w 10021"/>
              <a:gd name="connsiteY2" fmla="*/ 10000 h 10000"/>
              <a:gd name="connsiteX3" fmla="*/ 2962 w 10021"/>
              <a:gd name="connsiteY3" fmla="*/ 10000 h 10000"/>
              <a:gd name="connsiteX4" fmla="*/ 0 w 10021"/>
              <a:gd name="connsiteY4" fmla="*/ 0 h 10000"/>
              <a:gd name="connsiteX0" fmla="*/ 390 w 10411"/>
              <a:gd name="connsiteY0" fmla="*/ 0 h 10000"/>
              <a:gd name="connsiteX1" fmla="*/ 10411 w 10411"/>
              <a:gd name="connsiteY1" fmla="*/ 0 h 10000"/>
              <a:gd name="connsiteX2" fmla="*/ 10411 w 10411"/>
              <a:gd name="connsiteY2" fmla="*/ 10000 h 10000"/>
              <a:gd name="connsiteX3" fmla="*/ 3352 w 10411"/>
              <a:gd name="connsiteY3" fmla="*/ 10000 h 10000"/>
              <a:gd name="connsiteX4" fmla="*/ 2301 w 10411"/>
              <a:gd name="connsiteY4" fmla="*/ 5333 h 10000"/>
              <a:gd name="connsiteX5" fmla="*/ 390 w 10411"/>
              <a:gd name="connsiteY5" fmla="*/ 0 h 10000"/>
              <a:gd name="connsiteX0" fmla="*/ 390 w 10411"/>
              <a:gd name="connsiteY0" fmla="*/ 0 h 10000"/>
              <a:gd name="connsiteX1" fmla="*/ 10411 w 10411"/>
              <a:gd name="connsiteY1" fmla="*/ 0 h 10000"/>
              <a:gd name="connsiteX2" fmla="*/ 10411 w 10411"/>
              <a:gd name="connsiteY2" fmla="*/ 10000 h 10000"/>
              <a:gd name="connsiteX3" fmla="*/ 3352 w 10411"/>
              <a:gd name="connsiteY3" fmla="*/ 10000 h 10000"/>
              <a:gd name="connsiteX4" fmla="*/ 2301 w 10411"/>
              <a:gd name="connsiteY4" fmla="*/ 5333 h 10000"/>
              <a:gd name="connsiteX5" fmla="*/ 390 w 10411"/>
              <a:gd name="connsiteY5" fmla="*/ 0 h 10000"/>
              <a:gd name="connsiteX0" fmla="*/ 390 w 10411"/>
              <a:gd name="connsiteY0" fmla="*/ 0 h 10000"/>
              <a:gd name="connsiteX1" fmla="*/ 10411 w 10411"/>
              <a:gd name="connsiteY1" fmla="*/ 0 h 10000"/>
              <a:gd name="connsiteX2" fmla="*/ 10411 w 10411"/>
              <a:gd name="connsiteY2" fmla="*/ 10000 h 10000"/>
              <a:gd name="connsiteX3" fmla="*/ 3352 w 10411"/>
              <a:gd name="connsiteY3" fmla="*/ 10000 h 10000"/>
              <a:gd name="connsiteX4" fmla="*/ 2301 w 10411"/>
              <a:gd name="connsiteY4" fmla="*/ 5333 h 10000"/>
              <a:gd name="connsiteX5" fmla="*/ 390 w 10411"/>
              <a:gd name="connsiteY5" fmla="*/ 0 h 10000"/>
              <a:gd name="connsiteX0" fmla="*/ 529 w 10550"/>
              <a:gd name="connsiteY0" fmla="*/ 0 h 10000"/>
              <a:gd name="connsiteX1" fmla="*/ 10550 w 10550"/>
              <a:gd name="connsiteY1" fmla="*/ 0 h 10000"/>
              <a:gd name="connsiteX2" fmla="*/ 10550 w 10550"/>
              <a:gd name="connsiteY2" fmla="*/ 10000 h 10000"/>
              <a:gd name="connsiteX3" fmla="*/ 3491 w 10550"/>
              <a:gd name="connsiteY3" fmla="*/ 10000 h 10000"/>
              <a:gd name="connsiteX4" fmla="*/ 2440 w 10550"/>
              <a:gd name="connsiteY4" fmla="*/ 5333 h 10000"/>
              <a:gd name="connsiteX5" fmla="*/ 529 w 10550"/>
              <a:gd name="connsiteY5" fmla="*/ 0 h 10000"/>
              <a:gd name="connsiteX0" fmla="*/ 483 w 10504"/>
              <a:gd name="connsiteY0" fmla="*/ 0 h 10000"/>
              <a:gd name="connsiteX1" fmla="*/ 10504 w 10504"/>
              <a:gd name="connsiteY1" fmla="*/ 0 h 10000"/>
              <a:gd name="connsiteX2" fmla="*/ 10504 w 10504"/>
              <a:gd name="connsiteY2" fmla="*/ 10000 h 10000"/>
              <a:gd name="connsiteX3" fmla="*/ 3445 w 10504"/>
              <a:gd name="connsiteY3" fmla="*/ 10000 h 10000"/>
              <a:gd name="connsiteX4" fmla="*/ 2394 w 10504"/>
              <a:gd name="connsiteY4" fmla="*/ 5333 h 10000"/>
              <a:gd name="connsiteX5" fmla="*/ 1681 w 10504"/>
              <a:gd name="connsiteY5" fmla="*/ 5322 h 10000"/>
              <a:gd name="connsiteX6" fmla="*/ 483 w 10504"/>
              <a:gd name="connsiteY6" fmla="*/ 0 h 10000"/>
              <a:gd name="connsiteX0" fmla="*/ 483 w 10504"/>
              <a:gd name="connsiteY0" fmla="*/ 0 h 10000"/>
              <a:gd name="connsiteX1" fmla="*/ 10504 w 10504"/>
              <a:gd name="connsiteY1" fmla="*/ 0 h 10000"/>
              <a:gd name="connsiteX2" fmla="*/ 10504 w 10504"/>
              <a:gd name="connsiteY2" fmla="*/ 10000 h 10000"/>
              <a:gd name="connsiteX3" fmla="*/ 3445 w 10504"/>
              <a:gd name="connsiteY3" fmla="*/ 10000 h 10000"/>
              <a:gd name="connsiteX4" fmla="*/ 2394 w 10504"/>
              <a:gd name="connsiteY4" fmla="*/ 5333 h 10000"/>
              <a:gd name="connsiteX5" fmla="*/ 1681 w 10504"/>
              <a:gd name="connsiteY5" fmla="*/ 5322 h 10000"/>
              <a:gd name="connsiteX6" fmla="*/ 483 w 10504"/>
              <a:gd name="connsiteY6" fmla="*/ 0 h 10000"/>
              <a:gd name="connsiteX0" fmla="*/ 466 w 10487"/>
              <a:gd name="connsiteY0" fmla="*/ 0 h 10000"/>
              <a:gd name="connsiteX1" fmla="*/ 10487 w 10487"/>
              <a:gd name="connsiteY1" fmla="*/ 0 h 10000"/>
              <a:gd name="connsiteX2" fmla="*/ 10487 w 10487"/>
              <a:gd name="connsiteY2" fmla="*/ 10000 h 10000"/>
              <a:gd name="connsiteX3" fmla="*/ 3428 w 10487"/>
              <a:gd name="connsiteY3" fmla="*/ 10000 h 10000"/>
              <a:gd name="connsiteX4" fmla="*/ 2377 w 10487"/>
              <a:gd name="connsiteY4" fmla="*/ 5333 h 10000"/>
              <a:gd name="connsiteX5" fmla="*/ 1664 w 10487"/>
              <a:gd name="connsiteY5" fmla="*/ 5322 h 10000"/>
              <a:gd name="connsiteX6" fmla="*/ 466 w 10487"/>
              <a:gd name="connsiteY6" fmla="*/ 0 h 10000"/>
              <a:gd name="connsiteX0" fmla="*/ 466 w 10487"/>
              <a:gd name="connsiteY0" fmla="*/ 0 h 10000"/>
              <a:gd name="connsiteX1" fmla="*/ 10487 w 10487"/>
              <a:gd name="connsiteY1" fmla="*/ 0 h 10000"/>
              <a:gd name="connsiteX2" fmla="*/ 10487 w 10487"/>
              <a:gd name="connsiteY2" fmla="*/ 10000 h 10000"/>
              <a:gd name="connsiteX3" fmla="*/ 3428 w 10487"/>
              <a:gd name="connsiteY3" fmla="*/ 10000 h 10000"/>
              <a:gd name="connsiteX4" fmla="*/ 2377 w 10487"/>
              <a:gd name="connsiteY4" fmla="*/ 5333 h 10000"/>
              <a:gd name="connsiteX5" fmla="*/ 1664 w 10487"/>
              <a:gd name="connsiteY5" fmla="*/ 5322 h 10000"/>
              <a:gd name="connsiteX6" fmla="*/ 466 w 10487"/>
              <a:gd name="connsiteY6" fmla="*/ 0 h 10000"/>
              <a:gd name="connsiteX0" fmla="*/ 0 w 10021"/>
              <a:gd name="connsiteY0" fmla="*/ 0 h 10000"/>
              <a:gd name="connsiteX1" fmla="*/ 10021 w 10021"/>
              <a:gd name="connsiteY1" fmla="*/ 0 h 10000"/>
              <a:gd name="connsiteX2" fmla="*/ 10021 w 10021"/>
              <a:gd name="connsiteY2" fmla="*/ 10000 h 10000"/>
              <a:gd name="connsiteX3" fmla="*/ 2962 w 10021"/>
              <a:gd name="connsiteY3" fmla="*/ 10000 h 10000"/>
              <a:gd name="connsiteX4" fmla="*/ 1911 w 10021"/>
              <a:gd name="connsiteY4" fmla="*/ 5333 h 10000"/>
              <a:gd name="connsiteX5" fmla="*/ 1198 w 10021"/>
              <a:gd name="connsiteY5" fmla="*/ 5322 h 10000"/>
              <a:gd name="connsiteX6" fmla="*/ 0 w 1002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1" h="10000">
                <a:moveTo>
                  <a:pt x="0" y="0"/>
                </a:moveTo>
                <a:lnTo>
                  <a:pt x="10021" y="0"/>
                </a:lnTo>
                <a:lnTo>
                  <a:pt x="10021" y="10000"/>
                </a:lnTo>
                <a:lnTo>
                  <a:pt x="2962" y="10000"/>
                </a:lnTo>
                <a:cubicBezTo>
                  <a:pt x="2533" y="8050"/>
                  <a:pt x="2297" y="7012"/>
                  <a:pt x="1911" y="5333"/>
                </a:cubicBezTo>
                <a:lnTo>
                  <a:pt x="1198" y="5322"/>
                </a:lnTo>
                <a:cubicBezTo>
                  <a:pt x="1013" y="4433"/>
                  <a:pt x="351" y="1569"/>
                  <a:pt x="0" y="0"/>
                </a:cubicBezTo>
                <a:close/>
              </a:path>
            </a:pathLst>
          </a:custGeom>
        </p:spPr>
        <p:txBody>
          <a:bodyPr/>
          <a:lstStyle/>
          <a:p>
            <a:r>
              <a:rPr lang="fr-FR"/>
              <a:t>Cliquez sur l'icône pour ajouter une image</a:t>
            </a:r>
          </a:p>
        </p:txBody>
      </p:sp>
      <p:pic>
        <p:nvPicPr>
          <p:cNvPr id="8" name="Image 7">
            <a:extLst>
              <a:ext uri="{FF2B5EF4-FFF2-40B4-BE49-F238E27FC236}">
                <a16:creationId xmlns:a16="http://schemas.microsoft.com/office/drawing/2014/main" id="{694C349E-5395-4487-A130-C8A46576ED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8022352" cy="6858000"/>
          </a:xfrm>
          <a:prstGeom prst="rect">
            <a:avLst/>
          </a:prstGeom>
        </p:spPr>
      </p:pic>
      <p:sp>
        <p:nvSpPr>
          <p:cNvPr id="16" name="ZoneTexte 15">
            <a:extLst>
              <a:ext uri="{FF2B5EF4-FFF2-40B4-BE49-F238E27FC236}">
                <a16:creationId xmlns:a16="http://schemas.microsoft.com/office/drawing/2014/main" id="{61A357DA-6346-4622-95F0-C5415A9D4618}"/>
              </a:ext>
            </a:extLst>
          </p:cNvPr>
          <p:cNvSpPr txBox="1"/>
          <p:nvPr userDrawn="1"/>
        </p:nvSpPr>
        <p:spPr>
          <a:xfrm>
            <a:off x="315498" y="174802"/>
            <a:ext cx="5831472" cy="646331"/>
          </a:xfrm>
          <a:prstGeom prst="rect">
            <a:avLst/>
          </a:prstGeom>
          <a:noFill/>
        </p:spPr>
        <p:txBody>
          <a:bodyPr wrap="square" rtlCol="0">
            <a:spAutoFit/>
          </a:bodyPr>
          <a:lstStyle/>
          <a:p>
            <a:pPr algn="l" defTabSz="914400" rtl="0" eaLnBrk="1" latinLnBrk="0" hangingPunct="1">
              <a:lnSpc>
                <a:spcPct val="90000"/>
              </a:lnSpc>
              <a:spcBef>
                <a:spcPct val="0"/>
              </a:spcBef>
              <a:buNone/>
            </a:pPr>
            <a:r>
              <a:rPr lang="fr-FR" sz="4000" b="1" kern="1200" dirty="0">
                <a:solidFill>
                  <a:schemeClr val="bg1"/>
                </a:solidFill>
                <a:latin typeface="Rockwell Extra Bold" panose="02060903040505020403" pitchFamily="18" charset="0"/>
                <a:ea typeface="+mj-ea"/>
                <a:cs typeface="+mj-cs"/>
              </a:rPr>
              <a:t>contexte</a:t>
            </a:r>
          </a:p>
        </p:txBody>
      </p:sp>
      <p:sp>
        <p:nvSpPr>
          <p:cNvPr id="12" name="Espace réservé du texte 11">
            <a:extLst>
              <a:ext uri="{FF2B5EF4-FFF2-40B4-BE49-F238E27FC236}">
                <a16:creationId xmlns:a16="http://schemas.microsoft.com/office/drawing/2014/main" id="{CCB718D2-9F20-46BC-AEF4-3B69DE60779B}"/>
              </a:ext>
            </a:extLst>
          </p:cNvPr>
          <p:cNvSpPr>
            <a:spLocks noGrp="1"/>
          </p:cNvSpPr>
          <p:nvPr>
            <p:ph type="body" sz="quarter" idx="10"/>
          </p:nvPr>
        </p:nvSpPr>
        <p:spPr>
          <a:xfrm>
            <a:off x="295275" y="894522"/>
            <a:ext cx="5800380" cy="5661853"/>
          </a:xfrm>
        </p:spPr>
        <p:txBody>
          <a:bodyPr>
            <a:normAutofit/>
          </a:bodyPr>
          <a:lstStyle>
            <a:lvl1pPr marL="0" indent="0" algn="just">
              <a:lnSpc>
                <a:spcPct val="125000"/>
              </a:lnSpc>
              <a:spcBef>
                <a:spcPts val="0"/>
              </a:spcBef>
              <a:buNone/>
              <a:defRPr sz="1600">
                <a:solidFill>
                  <a:schemeClr val="bg1"/>
                </a:solidFill>
              </a:defRPr>
            </a:lvl1pPr>
          </a:lstStyle>
          <a:p>
            <a:pPr lvl="0"/>
            <a:r>
              <a:rPr lang="fr-FR"/>
              <a:t>Cliquez pour modifier les styles du texte du masque</a:t>
            </a:r>
          </a:p>
        </p:txBody>
      </p:sp>
      <p:pic>
        <p:nvPicPr>
          <p:cNvPr id="17" name="Image 16">
            <a:extLst>
              <a:ext uri="{FF2B5EF4-FFF2-40B4-BE49-F238E27FC236}">
                <a16:creationId xmlns:a16="http://schemas.microsoft.com/office/drawing/2014/main" id="{1D29B995-18B5-41DE-8677-5610A2FC0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81470" y="275699"/>
            <a:ext cx="395032" cy="444539"/>
          </a:xfrm>
          <a:prstGeom prst="rect">
            <a:avLst/>
          </a:prstGeom>
        </p:spPr>
      </p:pic>
    </p:spTree>
    <p:extLst>
      <p:ext uri="{BB962C8B-B14F-4D97-AF65-F5344CB8AC3E}">
        <p14:creationId xmlns:p14="http://schemas.microsoft.com/office/powerpoint/2010/main" val="323140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réhension">
    <p:spTree>
      <p:nvGrpSpPr>
        <p:cNvPr id="1" name=""/>
        <p:cNvGrpSpPr/>
        <p:nvPr/>
      </p:nvGrpSpPr>
      <p:grpSpPr>
        <a:xfrm>
          <a:off x="0" y="0"/>
          <a:ext cx="0" cy="0"/>
          <a:chOff x="0" y="0"/>
          <a:chExt cx="0" cy="0"/>
        </a:xfrm>
      </p:grpSpPr>
      <p:pic>
        <p:nvPicPr>
          <p:cNvPr id="7" name="Espace réservé du contenu 8">
            <a:extLst>
              <a:ext uri="{FF2B5EF4-FFF2-40B4-BE49-F238E27FC236}">
                <a16:creationId xmlns:a16="http://schemas.microsoft.com/office/drawing/2014/main" id="{A7DFA268-AEF9-477A-AAC5-9E019E5471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V="1">
            <a:off x="2" y="-4"/>
            <a:ext cx="8023008" cy="6863535"/>
          </a:xfrm>
          <a:prstGeom prst="rect">
            <a:avLst/>
          </a:prstGeom>
        </p:spPr>
      </p:pic>
      <p:pic>
        <p:nvPicPr>
          <p:cNvPr id="16" name="Image 15">
            <a:extLst>
              <a:ext uri="{FF2B5EF4-FFF2-40B4-BE49-F238E27FC236}">
                <a16:creationId xmlns:a16="http://schemas.microsoft.com/office/drawing/2014/main" id="{DEDDCDF1-0538-4D13-9936-7640A1EA05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81470" y="275699"/>
            <a:ext cx="395032" cy="444539"/>
          </a:xfrm>
          <a:prstGeom prst="rect">
            <a:avLst/>
          </a:prstGeom>
        </p:spPr>
      </p:pic>
      <p:sp>
        <p:nvSpPr>
          <p:cNvPr id="17" name="ZoneTexte 16">
            <a:extLst>
              <a:ext uri="{FF2B5EF4-FFF2-40B4-BE49-F238E27FC236}">
                <a16:creationId xmlns:a16="http://schemas.microsoft.com/office/drawing/2014/main" id="{AE96D8F4-105C-411E-9FB6-352AEC19D55C}"/>
              </a:ext>
            </a:extLst>
          </p:cNvPr>
          <p:cNvSpPr txBox="1"/>
          <p:nvPr userDrawn="1"/>
        </p:nvSpPr>
        <p:spPr>
          <a:xfrm>
            <a:off x="315498" y="174802"/>
            <a:ext cx="5831472" cy="646331"/>
          </a:xfrm>
          <a:prstGeom prst="rect">
            <a:avLst/>
          </a:prstGeom>
          <a:noFill/>
        </p:spPr>
        <p:txBody>
          <a:bodyPr wrap="square" rtlCol="0">
            <a:spAutoFit/>
          </a:bodyPr>
          <a:lstStyle/>
          <a:p>
            <a:pPr algn="l" defTabSz="914400" rtl="0" eaLnBrk="1" latinLnBrk="0" hangingPunct="1">
              <a:lnSpc>
                <a:spcPct val="90000"/>
              </a:lnSpc>
              <a:spcBef>
                <a:spcPct val="0"/>
              </a:spcBef>
              <a:buNone/>
            </a:pPr>
            <a:r>
              <a:rPr lang="fr-FR" sz="4000" b="1" kern="1200" dirty="0">
                <a:solidFill>
                  <a:schemeClr val="bg1"/>
                </a:solidFill>
                <a:latin typeface="Rockwell Extra Bold" panose="02060903040505020403" pitchFamily="18" charset="0"/>
                <a:ea typeface="+mj-ea"/>
                <a:cs typeface="+mj-cs"/>
              </a:rPr>
              <a:t>compréhension</a:t>
            </a:r>
          </a:p>
        </p:txBody>
      </p:sp>
      <p:sp>
        <p:nvSpPr>
          <p:cNvPr id="18" name="Espace réservé du texte 11">
            <a:extLst>
              <a:ext uri="{FF2B5EF4-FFF2-40B4-BE49-F238E27FC236}">
                <a16:creationId xmlns:a16="http://schemas.microsoft.com/office/drawing/2014/main" id="{50948EFE-6F2B-427E-8FC1-DEFA187954F5}"/>
              </a:ext>
            </a:extLst>
          </p:cNvPr>
          <p:cNvSpPr>
            <a:spLocks noGrp="1"/>
          </p:cNvSpPr>
          <p:nvPr>
            <p:ph type="body" sz="quarter" idx="10"/>
          </p:nvPr>
        </p:nvSpPr>
        <p:spPr>
          <a:xfrm>
            <a:off x="295275" y="894522"/>
            <a:ext cx="5800380" cy="5661853"/>
          </a:xfrm>
        </p:spPr>
        <p:txBody>
          <a:bodyPr>
            <a:normAutofit/>
          </a:bodyPr>
          <a:lstStyle>
            <a:lvl1pPr marL="0" indent="0" algn="just">
              <a:lnSpc>
                <a:spcPct val="125000"/>
              </a:lnSpc>
              <a:spcBef>
                <a:spcPts val="0"/>
              </a:spcBef>
              <a:buNone/>
              <a:defRPr sz="1600">
                <a:solidFill>
                  <a:schemeClr val="bg1"/>
                </a:solidFill>
              </a:defRPr>
            </a:lvl1pPr>
          </a:lstStyle>
          <a:p>
            <a:pPr lvl="0"/>
            <a:r>
              <a:rPr lang="fr-FR"/>
              <a:t>Cliquez pour modifier les styles du texte du masque</a:t>
            </a:r>
          </a:p>
        </p:txBody>
      </p:sp>
      <p:sp>
        <p:nvSpPr>
          <p:cNvPr id="8" name="Espace réservé pour une image  13">
            <a:extLst>
              <a:ext uri="{FF2B5EF4-FFF2-40B4-BE49-F238E27FC236}">
                <a16:creationId xmlns:a16="http://schemas.microsoft.com/office/drawing/2014/main" id="{358729F8-3F18-486A-96B7-3BECE6564CDB}"/>
              </a:ext>
            </a:extLst>
          </p:cNvPr>
          <p:cNvSpPr>
            <a:spLocks noGrp="1"/>
          </p:cNvSpPr>
          <p:nvPr>
            <p:ph type="pic" sz="quarter" idx="11"/>
          </p:nvPr>
        </p:nvSpPr>
        <p:spPr>
          <a:xfrm>
            <a:off x="6266793" y="30"/>
            <a:ext cx="5925205" cy="68579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21"/>
              <a:gd name="connsiteY0" fmla="*/ 0 h 10000"/>
              <a:gd name="connsiteX1" fmla="*/ 10021 w 10021"/>
              <a:gd name="connsiteY1" fmla="*/ 0 h 10000"/>
              <a:gd name="connsiteX2" fmla="*/ 10021 w 10021"/>
              <a:gd name="connsiteY2" fmla="*/ 10000 h 10000"/>
              <a:gd name="connsiteX3" fmla="*/ 21 w 10021"/>
              <a:gd name="connsiteY3" fmla="*/ 10000 h 10000"/>
              <a:gd name="connsiteX4" fmla="*/ 0 w 10021"/>
              <a:gd name="connsiteY4" fmla="*/ 0 h 10000"/>
              <a:gd name="connsiteX0" fmla="*/ 0 w 10021"/>
              <a:gd name="connsiteY0" fmla="*/ 0 h 10000"/>
              <a:gd name="connsiteX1" fmla="*/ 10021 w 10021"/>
              <a:gd name="connsiteY1" fmla="*/ 0 h 10000"/>
              <a:gd name="connsiteX2" fmla="*/ 10021 w 10021"/>
              <a:gd name="connsiteY2" fmla="*/ 10000 h 10000"/>
              <a:gd name="connsiteX3" fmla="*/ 2962 w 10021"/>
              <a:gd name="connsiteY3" fmla="*/ 10000 h 10000"/>
              <a:gd name="connsiteX4" fmla="*/ 0 w 10021"/>
              <a:gd name="connsiteY4" fmla="*/ 0 h 10000"/>
              <a:gd name="connsiteX0" fmla="*/ 0 w 10021"/>
              <a:gd name="connsiteY0" fmla="*/ 0 h 10000"/>
              <a:gd name="connsiteX1" fmla="*/ 10021 w 10021"/>
              <a:gd name="connsiteY1" fmla="*/ 0 h 10000"/>
              <a:gd name="connsiteX2" fmla="*/ 10021 w 10021"/>
              <a:gd name="connsiteY2" fmla="*/ 10000 h 10000"/>
              <a:gd name="connsiteX3" fmla="*/ 2962 w 10021"/>
              <a:gd name="connsiteY3" fmla="*/ 10000 h 10000"/>
              <a:gd name="connsiteX4" fmla="*/ 0 w 10021"/>
              <a:gd name="connsiteY4" fmla="*/ 0 h 10000"/>
              <a:gd name="connsiteX0" fmla="*/ 390 w 10411"/>
              <a:gd name="connsiteY0" fmla="*/ 0 h 10000"/>
              <a:gd name="connsiteX1" fmla="*/ 10411 w 10411"/>
              <a:gd name="connsiteY1" fmla="*/ 0 h 10000"/>
              <a:gd name="connsiteX2" fmla="*/ 10411 w 10411"/>
              <a:gd name="connsiteY2" fmla="*/ 10000 h 10000"/>
              <a:gd name="connsiteX3" fmla="*/ 3352 w 10411"/>
              <a:gd name="connsiteY3" fmla="*/ 10000 h 10000"/>
              <a:gd name="connsiteX4" fmla="*/ 2301 w 10411"/>
              <a:gd name="connsiteY4" fmla="*/ 5333 h 10000"/>
              <a:gd name="connsiteX5" fmla="*/ 390 w 10411"/>
              <a:gd name="connsiteY5" fmla="*/ 0 h 10000"/>
              <a:gd name="connsiteX0" fmla="*/ 390 w 10411"/>
              <a:gd name="connsiteY0" fmla="*/ 0 h 10000"/>
              <a:gd name="connsiteX1" fmla="*/ 10411 w 10411"/>
              <a:gd name="connsiteY1" fmla="*/ 0 h 10000"/>
              <a:gd name="connsiteX2" fmla="*/ 10411 w 10411"/>
              <a:gd name="connsiteY2" fmla="*/ 10000 h 10000"/>
              <a:gd name="connsiteX3" fmla="*/ 3352 w 10411"/>
              <a:gd name="connsiteY3" fmla="*/ 10000 h 10000"/>
              <a:gd name="connsiteX4" fmla="*/ 2301 w 10411"/>
              <a:gd name="connsiteY4" fmla="*/ 5333 h 10000"/>
              <a:gd name="connsiteX5" fmla="*/ 390 w 10411"/>
              <a:gd name="connsiteY5" fmla="*/ 0 h 10000"/>
              <a:gd name="connsiteX0" fmla="*/ 390 w 10411"/>
              <a:gd name="connsiteY0" fmla="*/ 0 h 10000"/>
              <a:gd name="connsiteX1" fmla="*/ 10411 w 10411"/>
              <a:gd name="connsiteY1" fmla="*/ 0 h 10000"/>
              <a:gd name="connsiteX2" fmla="*/ 10411 w 10411"/>
              <a:gd name="connsiteY2" fmla="*/ 10000 h 10000"/>
              <a:gd name="connsiteX3" fmla="*/ 3352 w 10411"/>
              <a:gd name="connsiteY3" fmla="*/ 10000 h 10000"/>
              <a:gd name="connsiteX4" fmla="*/ 2301 w 10411"/>
              <a:gd name="connsiteY4" fmla="*/ 5333 h 10000"/>
              <a:gd name="connsiteX5" fmla="*/ 390 w 10411"/>
              <a:gd name="connsiteY5" fmla="*/ 0 h 10000"/>
              <a:gd name="connsiteX0" fmla="*/ 529 w 10550"/>
              <a:gd name="connsiteY0" fmla="*/ 0 h 10000"/>
              <a:gd name="connsiteX1" fmla="*/ 10550 w 10550"/>
              <a:gd name="connsiteY1" fmla="*/ 0 h 10000"/>
              <a:gd name="connsiteX2" fmla="*/ 10550 w 10550"/>
              <a:gd name="connsiteY2" fmla="*/ 10000 h 10000"/>
              <a:gd name="connsiteX3" fmla="*/ 3491 w 10550"/>
              <a:gd name="connsiteY3" fmla="*/ 10000 h 10000"/>
              <a:gd name="connsiteX4" fmla="*/ 2440 w 10550"/>
              <a:gd name="connsiteY4" fmla="*/ 5333 h 10000"/>
              <a:gd name="connsiteX5" fmla="*/ 529 w 10550"/>
              <a:gd name="connsiteY5" fmla="*/ 0 h 10000"/>
              <a:gd name="connsiteX0" fmla="*/ 483 w 10504"/>
              <a:gd name="connsiteY0" fmla="*/ 0 h 10000"/>
              <a:gd name="connsiteX1" fmla="*/ 10504 w 10504"/>
              <a:gd name="connsiteY1" fmla="*/ 0 h 10000"/>
              <a:gd name="connsiteX2" fmla="*/ 10504 w 10504"/>
              <a:gd name="connsiteY2" fmla="*/ 10000 h 10000"/>
              <a:gd name="connsiteX3" fmla="*/ 3445 w 10504"/>
              <a:gd name="connsiteY3" fmla="*/ 10000 h 10000"/>
              <a:gd name="connsiteX4" fmla="*/ 2394 w 10504"/>
              <a:gd name="connsiteY4" fmla="*/ 5333 h 10000"/>
              <a:gd name="connsiteX5" fmla="*/ 1681 w 10504"/>
              <a:gd name="connsiteY5" fmla="*/ 5322 h 10000"/>
              <a:gd name="connsiteX6" fmla="*/ 483 w 10504"/>
              <a:gd name="connsiteY6" fmla="*/ 0 h 10000"/>
              <a:gd name="connsiteX0" fmla="*/ 483 w 10504"/>
              <a:gd name="connsiteY0" fmla="*/ 0 h 10000"/>
              <a:gd name="connsiteX1" fmla="*/ 10504 w 10504"/>
              <a:gd name="connsiteY1" fmla="*/ 0 h 10000"/>
              <a:gd name="connsiteX2" fmla="*/ 10504 w 10504"/>
              <a:gd name="connsiteY2" fmla="*/ 10000 h 10000"/>
              <a:gd name="connsiteX3" fmla="*/ 3445 w 10504"/>
              <a:gd name="connsiteY3" fmla="*/ 10000 h 10000"/>
              <a:gd name="connsiteX4" fmla="*/ 2394 w 10504"/>
              <a:gd name="connsiteY4" fmla="*/ 5333 h 10000"/>
              <a:gd name="connsiteX5" fmla="*/ 1681 w 10504"/>
              <a:gd name="connsiteY5" fmla="*/ 5322 h 10000"/>
              <a:gd name="connsiteX6" fmla="*/ 483 w 10504"/>
              <a:gd name="connsiteY6" fmla="*/ 0 h 10000"/>
              <a:gd name="connsiteX0" fmla="*/ 466 w 10487"/>
              <a:gd name="connsiteY0" fmla="*/ 0 h 10000"/>
              <a:gd name="connsiteX1" fmla="*/ 10487 w 10487"/>
              <a:gd name="connsiteY1" fmla="*/ 0 h 10000"/>
              <a:gd name="connsiteX2" fmla="*/ 10487 w 10487"/>
              <a:gd name="connsiteY2" fmla="*/ 10000 h 10000"/>
              <a:gd name="connsiteX3" fmla="*/ 3428 w 10487"/>
              <a:gd name="connsiteY3" fmla="*/ 10000 h 10000"/>
              <a:gd name="connsiteX4" fmla="*/ 2377 w 10487"/>
              <a:gd name="connsiteY4" fmla="*/ 5333 h 10000"/>
              <a:gd name="connsiteX5" fmla="*/ 1664 w 10487"/>
              <a:gd name="connsiteY5" fmla="*/ 5322 h 10000"/>
              <a:gd name="connsiteX6" fmla="*/ 466 w 10487"/>
              <a:gd name="connsiteY6" fmla="*/ 0 h 10000"/>
              <a:gd name="connsiteX0" fmla="*/ 466 w 10487"/>
              <a:gd name="connsiteY0" fmla="*/ 0 h 10000"/>
              <a:gd name="connsiteX1" fmla="*/ 10487 w 10487"/>
              <a:gd name="connsiteY1" fmla="*/ 0 h 10000"/>
              <a:gd name="connsiteX2" fmla="*/ 10487 w 10487"/>
              <a:gd name="connsiteY2" fmla="*/ 10000 h 10000"/>
              <a:gd name="connsiteX3" fmla="*/ 3428 w 10487"/>
              <a:gd name="connsiteY3" fmla="*/ 10000 h 10000"/>
              <a:gd name="connsiteX4" fmla="*/ 2377 w 10487"/>
              <a:gd name="connsiteY4" fmla="*/ 5333 h 10000"/>
              <a:gd name="connsiteX5" fmla="*/ 1664 w 10487"/>
              <a:gd name="connsiteY5" fmla="*/ 5322 h 10000"/>
              <a:gd name="connsiteX6" fmla="*/ 466 w 10487"/>
              <a:gd name="connsiteY6" fmla="*/ 0 h 10000"/>
              <a:gd name="connsiteX0" fmla="*/ 0 w 10021"/>
              <a:gd name="connsiteY0" fmla="*/ 0 h 10000"/>
              <a:gd name="connsiteX1" fmla="*/ 10021 w 10021"/>
              <a:gd name="connsiteY1" fmla="*/ 0 h 10000"/>
              <a:gd name="connsiteX2" fmla="*/ 10021 w 10021"/>
              <a:gd name="connsiteY2" fmla="*/ 10000 h 10000"/>
              <a:gd name="connsiteX3" fmla="*/ 2962 w 10021"/>
              <a:gd name="connsiteY3" fmla="*/ 10000 h 10000"/>
              <a:gd name="connsiteX4" fmla="*/ 1911 w 10021"/>
              <a:gd name="connsiteY4" fmla="*/ 5333 h 10000"/>
              <a:gd name="connsiteX5" fmla="*/ 1198 w 10021"/>
              <a:gd name="connsiteY5" fmla="*/ 5322 h 10000"/>
              <a:gd name="connsiteX6" fmla="*/ 0 w 10021"/>
              <a:gd name="connsiteY6" fmla="*/ 0 h 10000"/>
              <a:gd name="connsiteX0" fmla="*/ 1761 w 8834"/>
              <a:gd name="connsiteY0" fmla="*/ 0 h 10021"/>
              <a:gd name="connsiteX1" fmla="*/ 8834 w 8834"/>
              <a:gd name="connsiteY1" fmla="*/ 21 h 10021"/>
              <a:gd name="connsiteX2" fmla="*/ 8834 w 8834"/>
              <a:gd name="connsiteY2" fmla="*/ 10021 h 10021"/>
              <a:gd name="connsiteX3" fmla="*/ 1775 w 8834"/>
              <a:gd name="connsiteY3" fmla="*/ 10021 h 10021"/>
              <a:gd name="connsiteX4" fmla="*/ 724 w 8834"/>
              <a:gd name="connsiteY4" fmla="*/ 5354 h 10021"/>
              <a:gd name="connsiteX5" fmla="*/ 11 w 8834"/>
              <a:gd name="connsiteY5" fmla="*/ 5343 h 10021"/>
              <a:gd name="connsiteX6" fmla="*/ 1761 w 8834"/>
              <a:gd name="connsiteY6" fmla="*/ 0 h 10021"/>
              <a:gd name="connsiteX0" fmla="*/ 1997 w 10004"/>
              <a:gd name="connsiteY0" fmla="*/ 0 h 10000"/>
              <a:gd name="connsiteX1" fmla="*/ 10004 w 10004"/>
              <a:gd name="connsiteY1" fmla="*/ 21 h 10000"/>
              <a:gd name="connsiteX2" fmla="*/ 10004 w 10004"/>
              <a:gd name="connsiteY2" fmla="*/ 10000 h 10000"/>
              <a:gd name="connsiteX3" fmla="*/ 2013 w 10004"/>
              <a:gd name="connsiteY3" fmla="*/ 10000 h 10000"/>
              <a:gd name="connsiteX4" fmla="*/ 824 w 10004"/>
              <a:gd name="connsiteY4" fmla="*/ 5343 h 10000"/>
              <a:gd name="connsiteX5" fmla="*/ 16 w 10004"/>
              <a:gd name="connsiteY5" fmla="*/ 5332 h 10000"/>
              <a:gd name="connsiteX6" fmla="*/ 1997 w 10004"/>
              <a:gd name="connsiteY6" fmla="*/ 0 h 10000"/>
              <a:gd name="connsiteX0" fmla="*/ 1173 w 9180"/>
              <a:gd name="connsiteY0" fmla="*/ 0 h 10000"/>
              <a:gd name="connsiteX1" fmla="*/ 9180 w 9180"/>
              <a:gd name="connsiteY1" fmla="*/ 21 h 10000"/>
              <a:gd name="connsiteX2" fmla="*/ 9180 w 9180"/>
              <a:gd name="connsiteY2" fmla="*/ 10000 h 10000"/>
              <a:gd name="connsiteX3" fmla="*/ 1189 w 9180"/>
              <a:gd name="connsiteY3" fmla="*/ 10000 h 10000"/>
              <a:gd name="connsiteX4" fmla="*/ 0 w 9180"/>
              <a:gd name="connsiteY4" fmla="*/ 5343 h 10000"/>
              <a:gd name="connsiteX5" fmla="*/ 74 w 9180"/>
              <a:gd name="connsiteY5" fmla="*/ 4703 h 10000"/>
              <a:gd name="connsiteX6" fmla="*/ 1173 w 9180"/>
              <a:gd name="connsiteY6" fmla="*/ 0 h 10000"/>
              <a:gd name="connsiteX0" fmla="*/ 1278 w 10000"/>
              <a:gd name="connsiteY0" fmla="*/ 0 h 10000"/>
              <a:gd name="connsiteX1" fmla="*/ 10000 w 10000"/>
              <a:gd name="connsiteY1" fmla="*/ 21 h 10000"/>
              <a:gd name="connsiteX2" fmla="*/ 10000 w 10000"/>
              <a:gd name="connsiteY2" fmla="*/ 10000 h 10000"/>
              <a:gd name="connsiteX3" fmla="*/ 1295 w 10000"/>
              <a:gd name="connsiteY3" fmla="*/ 10000 h 10000"/>
              <a:gd name="connsiteX4" fmla="*/ 0 w 10000"/>
              <a:gd name="connsiteY4" fmla="*/ 5343 h 10000"/>
              <a:gd name="connsiteX5" fmla="*/ 81 w 10000"/>
              <a:gd name="connsiteY5" fmla="*/ 4703 h 10000"/>
              <a:gd name="connsiteX6" fmla="*/ 1278 w 10000"/>
              <a:gd name="connsiteY6" fmla="*/ 0 h 10000"/>
              <a:gd name="connsiteX0" fmla="*/ 1280 w 10002"/>
              <a:gd name="connsiteY0" fmla="*/ 0 h 10000"/>
              <a:gd name="connsiteX1" fmla="*/ 10002 w 10002"/>
              <a:gd name="connsiteY1" fmla="*/ 21 h 10000"/>
              <a:gd name="connsiteX2" fmla="*/ 10002 w 10002"/>
              <a:gd name="connsiteY2" fmla="*/ 10000 h 10000"/>
              <a:gd name="connsiteX3" fmla="*/ 1297 w 10002"/>
              <a:gd name="connsiteY3" fmla="*/ 10000 h 10000"/>
              <a:gd name="connsiteX4" fmla="*/ 2 w 10002"/>
              <a:gd name="connsiteY4" fmla="*/ 5343 h 10000"/>
              <a:gd name="connsiteX5" fmla="*/ 9 w 10002"/>
              <a:gd name="connsiteY5" fmla="*/ 4755 h 10000"/>
              <a:gd name="connsiteX6" fmla="*/ 1280 w 10002"/>
              <a:gd name="connsiteY6" fmla="*/ 0 h 10000"/>
              <a:gd name="connsiteX0" fmla="*/ 2150 w 10872"/>
              <a:gd name="connsiteY0" fmla="*/ 0 h 10000"/>
              <a:gd name="connsiteX1" fmla="*/ 10872 w 10872"/>
              <a:gd name="connsiteY1" fmla="*/ 21 h 10000"/>
              <a:gd name="connsiteX2" fmla="*/ 10872 w 10872"/>
              <a:gd name="connsiteY2" fmla="*/ 10000 h 10000"/>
              <a:gd name="connsiteX3" fmla="*/ 2167 w 10872"/>
              <a:gd name="connsiteY3" fmla="*/ 10000 h 10000"/>
              <a:gd name="connsiteX4" fmla="*/ 0 w 10872"/>
              <a:gd name="connsiteY4" fmla="*/ 4662 h 10000"/>
              <a:gd name="connsiteX5" fmla="*/ 879 w 10872"/>
              <a:gd name="connsiteY5" fmla="*/ 4755 h 10000"/>
              <a:gd name="connsiteX6" fmla="*/ 2150 w 10872"/>
              <a:gd name="connsiteY6" fmla="*/ 0 h 10000"/>
              <a:gd name="connsiteX0" fmla="*/ 2150 w 10872"/>
              <a:gd name="connsiteY0" fmla="*/ 0 h 10000"/>
              <a:gd name="connsiteX1" fmla="*/ 10872 w 10872"/>
              <a:gd name="connsiteY1" fmla="*/ 21 h 10000"/>
              <a:gd name="connsiteX2" fmla="*/ 10872 w 10872"/>
              <a:gd name="connsiteY2" fmla="*/ 10000 h 10000"/>
              <a:gd name="connsiteX3" fmla="*/ 2167 w 10872"/>
              <a:gd name="connsiteY3" fmla="*/ 10000 h 10000"/>
              <a:gd name="connsiteX4" fmla="*/ 0 w 10872"/>
              <a:gd name="connsiteY4" fmla="*/ 4662 h 10000"/>
              <a:gd name="connsiteX5" fmla="*/ 879 w 10872"/>
              <a:gd name="connsiteY5" fmla="*/ 4755 h 10000"/>
              <a:gd name="connsiteX6" fmla="*/ 2150 w 10872"/>
              <a:gd name="connsiteY6" fmla="*/ 0 h 10000"/>
              <a:gd name="connsiteX0" fmla="*/ 2161 w 10883"/>
              <a:gd name="connsiteY0" fmla="*/ 0 h 10000"/>
              <a:gd name="connsiteX1" fmla="*/ 10883 w 10883"/>
              <a:gd name="connsiteY1" fmla="*/ 21 h 10000"/>
              <a:gd name="connsiteX2" fmla="*/ 10883 w 10883"/>
              <a:gd name="connsiteY2" fmla="*/ 10000 h 10000"/>
              <a:gd name="connsiteX3" fmla="*/ 2178 w 10883"/>
              <a:gd name="connsiteY3" fmla="*/ 10000 h 10000"/>
              <a:gd name="connsiteX4" fmla="*/ 0 w 10883"/>
              <a:gd name="connsiteY4" fmla="*/ 4684 h 10000"/>
              <a:gd name="connsiteX5" fmla="*/ 890 w 10883"/>
              <a:gd name="connsiteY5" fmla="*/ 4755 h 10000"/>
              <a:gd name="connsiteX6" fmla="*/ 2161 w 10883"/>
              <a:gd name="connsiteY6" fmla="*/ 0 h 10000"/>
              <a:gd name="connsiteX0" fmla="*/ 2161 w 10883"/>
              <a:gd name="connsiteY0" fmla="*/ 0 h 10000"/>
              <a:gd name="connsiteX1" fmla="*/ 10883 w 10883"/>
              <a:gd name="connsiteY1" fmla="*/ 21 h 10000"/>
              <a:gd name="connsiteX2" fmla="*/ 10883 w 10883"/>
              <a:gd name="connsiteY2" fmla="*/ 10000 h 10000"/>
              <a:gd name="connsiteX3" fmla="*/ 2178 w 10883"/>
              <a:gd name="connsiteY3" fmla="*/ 10000 h 10000"/>
              <a:gd name="connsiteX4" fmla="*/ 0 w 10883"/>
              <a:gd name="connsiteY4" fmla="*/ 4684 h 10000"/>
              <a:gd name="connsiteX5" fmla="*/ 890 w 10883"/>
              <a:gd name="connsiteY5" fmla="*/ 4755 h 10000"/>
              <a:gd name="connsiteX6" fmla="*/ 2161 w 10883"/>
              <a:gd name="connsiteY6" fmla="*/ 0 h 10000"/>
              <a:gd name="connsiteX0" fmla="*/ 2161 w 10883"/>
              <a:gd name="connsiteY0" fmla="*/ 0 h 10000"/>
              <a:gd name="connsiteX1" fmla="*/ 10883 w 10883"/>
              <a:gd name="connsiteY1" fmla="*/ 21 h 10000"/>
              <a:gd name="connsiteX2" fmla="*/ 10883 w 10883"/>
              <a:gd name="connsiteY2" fmla="*/ 10000 h 10000"/>
              <a:gd name="connsiteX3" fmla="*/ 2178 w 10883"/>
              <a:gd name="connsiteY3" fmla="*/ 10000 h 10000"/>
              <a:gd name="connsiteX4" fmla="*/ 0 w 10883"/>
              <a:gd name="connsiteY4" fmla="*/ 4684 h 10000"/>
              <a:gd name="connsiteX5" fmla="*/ 901 w 10883"/>
              <a:gd name="connsiteY5" fmla="*/ 4681 h 10000"/>
              <a:gd name="connsiteX6" fmla="*/ 2161 w 10883"/>
              <a:gd name="connsiteY6" fmla="*/ 0 h 10000"/>
              <a:gd name="connsiteX0" fmla="*/ 2161 w 10883"/>
              <a:gd name="connsiteY0" fmla="*/ 0 h 10000"/>
              <a:gd name="connsiteX1" fmla="*/ 10883 w 10883"/>
              <a:gd name="connsiteY1" fmla="*/ 21 h 10000"/>
              <a:gd name="connsiteX2" fmla="*/ 10883 w 10883"/>
              <a:gd name="connsiteY2" fmla="*/ 10000 h 10000"/>
              <a:gd name="connsiteX3" fmla="*/ 2178 w 10883"/>
              <a:gd name="connsiteY3" fmla="*/ 10000 h 10000"/>
              <a:gd name="connsiteX4" fmla="*/ 0 w 10883"/>
              <a:gd name="connsiteY4" fmla="*/ 4684 h 10000"/>
              <a:gd name="connsiteX5" fmla="*/ 901 w 10883"/>
              <a:gd name="connsiteY5" fmla="*/ 4681 h 10000"/>
              <a:gd name="connsiteX6" fmla="*/ 2161 w 10883"/>
              <a:gd name="connsiteY6" fmla="*/ 0 h 10000"/>
              <a:gd name="connsiteX0" fmla="*/ 2172 w 10894"/>
              <a:gd name="connsiteY0" fmla="*/ 0 h 10000"/>
              <a:gd name="connsiteX1" fmla="*/ 10894 w 10894"/>
              <a:gd name="connsiteY1" fmla="*/ 21 h 10000"/>
              <a:gd name="connsiteX2" fmla="*/ 10894 w 10894"/>
              <a:gd name="connsiteY2" fmla="*/ 10000 h 10000"/>
              <a:gd name="connsiteX3" fmla="*/ 2189 w 10894"/>
              <a:gd name="connsiteY3" fmla="*/ 10000 h 10000"/>
              <a:gd name="connsiteX4" fmla="*/ 0 w 10894"/>
              <a:gd name="connsiteY4" fmla="*/ 4691 h 10000"/>
              <a:gd name="connsiteX5" fmla="*/ 912 w 10894"/>
              <a:gd name="connsiteY5" fmla="*/ 4681 h 10000"/>
              <a:gd name="connsiteX6" fmla="*/ 2172 w 10894"/>
              <a:gd name="connsiteY6" fmla="*/ 0 h 10000"/>
              <a:gd name="connsiteX0" fmla="*/ 2172 w 10894"/>
              <a:gd name="connsiteY0" fmla="*/ 0 h 10000"/>
              <a:gd name="connsiteX1" fmla="*/ 10894 w 10894"/>
              <a:gd name="connsiteY1" fmla="*/ 21 h 10000"/>
              <a:gd name="connsiteX2" fmla="*/ 10894 w 10894"/>
              <a:gd name="connsiteY2" fmla="*/ 10000 h 10000"/>
              <a:gd name="connsiteX3" fmla="*/ 2189 w 10894"/>
              <a:gd name="connsiteY3" fmla="*/ 10000 h 10000"/>
              <a:gd name="connsiteX4" fmla="*/ 0 w 10894"/>
              <a:gd name="connsiteY4" fmla="*/ 4676 h 10000"/>
              <a:gd name="connsiteX5" fmla="*/ 912 w 10894"/>
              <a:gd name="connsiteY5" fmla="*/ 4681 h 10000"/>
              <a:gd name="connsiteX6" fmla="*/ 2172 w 10894"/>
              <a:gd name="connsiteY6" fmla="*/ 0 h 10000"/>
              <a:gd name="connsiteX0" fmla="*/ 2172 w 10894"/>
              <a:gd name="connsiteY0" fmla="*/ 0 h 10000"/>
              <a:gd name="connsiteX1" fmla="*/ 10894 w 10894"/>
              <a:gd name="connsiteY1" fmla="*/ 21 h 10000"/>
              <a:gd name="connsiteX2" fmla="*/ 10894 w 10894"/>
              <a:gd name="connsiteY2" fmla="*/ 10000 h 10000"/>
              <a:gd name="connsiteX3" fmla="*/ 2189 w 10894"/>
              <a:gd name="connsiteY3" fmla="*/ 10000 h 10000"/>
              <a:gd name="connsiteX4" fmla="*/ 0 w 10894"/>
              <a:gd name="connsiteY4" fmla="*/ 4676 h 10000"/>
              <a:gd name="connsiteX5" fmla="*/ 870 w 10894"/>
              <a:gd name="connsiteY5" fmla="*/ 4681 h 10000"/>
              <a:gd name="connsiteX6" fmla="*/ 2172 w 10894"/>
              <a:gd name="connsiteY6" fmla="*/ 0 h 10000"/>
              <a:gd name="connsiteX0" fmla="*/ 2172 w 10894"/>
              <a:gd name="connsiteY0" fmla="*/ 0 h 10000"/>
              <a:gd name="connsiteX1" fmla="*/ 10894 w 10894"/>
              <a:gd name="connsiteY1" fmla="*/ 21 h 10000"/>
              <a:gd name="connsiteX2" fmla="*/ 10894 w 10894"/>
              <a:gd name="connsiteY2" fmla="*/ 10000 h 10000"/>
              <a:gd name="connsiteX3" fmla="*/ 2189 w 10894"/>
              <a:gd name="connsiteY3" fmla="*/ 10000 h 10000"/>
              <a:gd name="connsiteX4" fmla="*/ 0 w 10894"/>
              <a:gd name="connsiteY4" fmla="*/ 4676 h 10000"/>
              <a:gd name="connsiteX5" fmla="*/ 891 w 10894"/>
              <a:gd name="connsiteY5" fmla="*/ 4674 h 10000"/>
              <a:gd name="connsiteX6" fmla="*/ 2172 w 10894"/>
              <a:gd name="connsiteY6" fmla="*/ 0 h 10000"/>
              <a:gd name="connsiteX0" fmla="*/ 2193 w 10915"/>
              <a:gd name="connsiteY0" fmla="*/ 0 h 10000"/>
              <a:gd name="connsiteX1" fmla="*/ 10915 w 10915"/>
              <a:gd name="connsiteY1" fmla="*/ 21 h 10000"/>
              <a:gd name="connsiteX2" fmla="*/ 10915 w 10915"/>
              <a:gd name="connsiteY2" fmla="*/ 10000 h 10000"/>
              <a:gd name="connsiteX3" fmla="*/ 2210 w 10915"/>
              <a:gd name="connsiteY3" fmla="*/ 10000 h 10000"/>
              <a:gd name="connsiteX4" fmla="*/ 0 w 10915"/>
              <a:gd name="connsiteY4" fmla="*/ 4698 h 10000"/>
              <a:gd name="connsiteX5" fmla="*/ 912 w 10915"/>
              <a:gd name="connsiteY5" fmla="*/ 4674 h 10000"/>
              <a:gd name="connsiteX6" fmla="*/ 2193 w 10915"/>
              <a:gd name="connsiteY6" fmla="*/ 0 h 10000"/>
              <a:gd name="connsiteX0" fmla="*/ 2140 w 10862"/>
              <a:gd name="connsiteY0" fmla="*/ 0 h 10000"/>
              <a:gd name="connsiteX1" fmla="*/ 10862 w 10862"/>
              <a:gd name="connsiteY1" fmla="*/ 21 h 10000"/>
              <a:gd name="connsiteX2" fmla="*/ 10862 w 10862"/>
              <a:gd name="connsiteY2" fmla="*/ 10000 h 10000"/>
              <a:gd name="connsiteX3" fmla="*/ 2157 w 10862"/>
              <a:gd name="connsiteY3" fmla="*/ 10000 h 10000"/>
              <a:gd name="connsiteX4" fmla="*/ 0 w 10862"/>
              <a:gd name="connsiteY4" fmla="*/ 4698 h 10000"/>
              <a:gd name="connsiteX5" fmla="*/ 859 w 10862"/>
              <a:gd name="connsiteY5" fmla="*/ 4674 h 10000"/>
              <a:gd name="connsiteX6" fmla="*/ 2140 w 10862"/>
              <a:gd name="connsiteY6" fmla="*/ 0 h 10000"/>
              <a:gd name="connsiteX0" fmla="*/ 2140 w 10862"/>
              <a:gd name="connsiteY0" fmla="*/ 0 h 10000"/>
              <a:gd name="connsiteX1" fmla="*/ 10862 w 10862"/>
              <a:gd name="connsiteY1" fmla="*/ 21 h 10000"/>
              <a:gd name="connsiteX2" fmla="*/ 10862 w 10862"/>
              <a:gd name="connsiteY2" fmla="*/ 10000 h 10000"/>
              <a:gd name="connsiteX3" fmla="*/ 2157 w 10862"/>
              <a:gd name="connsiteY3" fmla="*/ 10000 h 10000"/>
              <a:gd name="connsiteX4" fmla="*/ 0 w 10862"/>
              <a:gd name="connsiteY4" fmla="*/ 4698 h 10000"/>
              <a:gd name="connsiteX5" fmla="*/ 872 w 10862"/>
              <a:gd name="connsiteY5" fmla="*/ 4692 h 10000"/>
              <a:gd name="connsiteX6" fmla="*/ 2140 w 10862"/>
              <a:gd name="connsiteY6" fmla="*/ 0 h 10000"/>
              <a:gd name="connsiteX0" fmla="*/ 2170 w 10862"/>
              <a:gd name="connsiteY0" fmla="*/ 2 h 9979"/>
              <a:gd name="connsiteX1" fmla="*/ 10862 w 10862"/>
              <a:gd name="connsiteY1" fmla="*/ 0 h 9979"/>
              <a:gd name="connsiteX2" fmla="*/ 10862 w 10862"/>
              <a:gd name="connsiteY2" fmla="*/ 9979 h 9979"/>
              <a:gd name="connsiteX3" fmla="*/ 2157 w 10862"/>
              <a:gd name="connsiteY3" fmla="*/ 9979 h 9979"/>
              <a:gd name="connsiteX4" fmla="*/ 0 w 10862"/>
              <a:gd name="connsiteY4" fmla="*/ 4677 h 9979"/>
              <a:gd name="connsiteX5" fmla="*/ 872 w 10862"/>
              <a:gd name="connsiteY5" fmla="*/ 4671 h 9979"/>
              <a:gd name="connsiteX6" fmla="*/ 2170 w 10862"/>
              <a:gd name="connsiteY6" fmla="*/ 2 h 9979"/>
              <a:gd name="connsiteX0" fmla="*/ 3414 w 11416"/>
              <a:gd name="connsiteY0" fmla="*/ 2 h 10000"/>
              <a:gd name="connsiteX1" fmla="*/ 11416 w 11416"/>
              <a:gd name="connsiteY1" fmla="*/ 0 h 10000"/>
              <a:gd name="connsiteX2" fmla="*/ 11416 w 11416"/>
              <a:gd name="connsiteY2" fmla="*/ 10000 h 10000"/>
              <a:gd name="connsiteX3" fmla="*/ 68 w 11416"/>
              <a:gd name="connsiteY3" fmla="*/ 10000 h 10000"/>
              <a:gd name="connsiteX4" fmla="*/ 1416 w 11416"/>
              <a:gd name="connsiteY4" fmla="*/ 4687 h 10000"/>
              <a:gd name="connsiteX5" fmla="*/ 2219 w 11416"/>
              <a:gd name="connsiteY5" fmla="*/ 4681 h 10000"/>
              <a:gd name="connsiteX6" fmla="*/ 3414 w 11416"/>
              <a:gd name="connsiteY6" fmla="*/ 2 h 10000"/>
              <a:gd name="connsiteX0" fmla="*/ 3440 w 11442"/>
              <a:gd name="connsiteY0" fmla="*/ 2 h 10000"/>
              <a:gd name="connsiteX1" fmla="*/ 11442 w 11442"/>
              <a:gd name="connsiteY1" fmla="*/ 0 h 10000"/>
              <a:gd name="connsiteX2" fmla="*/ 11442 w 11442"/>
              <a:gd name="connsiteY2" fmla="*/ 10000 h 10000"/>
              <a:gd name="connsiteX3" fmla="*/ 94 w 11442"/>
              <a:gd name="connsiteY3" fmla="*/ 10000 h 10000"/>
              <a:gd name="connsiteX4" fmla="*/ 1442 w 11442"/>
              <a:gd name="connsiteY4" fmla="*/ 4687 h 10000"/>
              <a:gd name="connsiteX5" fmla="*/ 2245 w 11442"/>
              <a:gd name="connsiteY5" fmla="*/ 4681 h 10000"/>
              <a:gd name="connsiteX6" fmla="*/ 3440 w 11442"/>
              <a:gd name="connsiteY6" fmla="*/ 2 h 10000"/>
              <a:gd name="connsiteX0" fmla="*/ 3440 w 11442"/>
              <a:gd name="connsiteY0" fmla="*/ 2 h 10000"/>
              <a:gd name="connsiteX1" fmla="*/ 11442 w 11442"/>
              <a:gd name="connsiteY1" fmla="*/ 0 h 10000"/>
              <a:gd name="connsiteX2" fmla="*/ 11442 w 11442"/>
              <a:gd name="connsiteY2" fmla="*/ 10000 h 10000"/>
              <a:gd name="connsiteX3" fmla="*/ 94 w 11442"/>
              <a:gd name="connsiteY3" fmla="*/ 10000 h 10000"/>
              <a:gd name="connsiteX4" fmla="*/ 1436 w 11442"/>
              <a:gd name="connsiteY4" fmla="*/ 4689 h 10000"/>
              <a:gd name="connsiteX5" fmla="*/ 2245 w 11442"/>
              <a:gd name="connsiteY5" fmla="*/ 4681 h 10000"/>
              <a:gd name="connsiteX6" fmla="*/ 3440 w 11442"/>
              <a:gd name="connsiteY6" fmla="*/ 2 h 10000"/>
              <a:gd name="connsiteX0" fmla="*/ 3463 w 11465"/>
              <a:gd name="connsiteY0" fmla="*/ 2 h 10000"/>
              <a:gd name="connsiteX1" fmla="*/ 11465 w 11465"/>
              <a:gd name="connsiteY1" fmla="*/ 0 h 10000"/>
              <a:gd name="connsiteX2" fmla="*/ 11465 w 11465"/>
              <a:gd name="connsiteY2" fmla="*/ 10000 h 10000"/>
              <a:gd name="connsiteX3" fmla="*/ 93 w 11465"/>
              <a:gd name="connsiteY3" fmla="*/ 9998 h 10000"/>
              <a:gd name="connsiteX4" fmla="*/ 1459 w 11465"/>
              <a:gd name="connsiteY4" fmla="*/ 4689 h 10000"/>
              <a:gd name="connsiteX5" fmla="*/ 2268 w 11465"/>
              <a:gd name="connsiteY5" fmla="*/ 4681 h 10000"/>
              <a:gd name="connsiteX6" fmla="*/ 3463 w 11465"/>
              <a:gd name="connsiteY6" fmla="*/ 2 h 10000"/>
              <a:gd name="connsiteX0" fmla="*/ 3370 w 11372"/>
              <a:gd name="connsiteY0" fmla="*/ 2 h 10000"/>
              <a:gd name="connsiteX1" fmla="*/ 11372 w 11372"/>
              <a:gd name="connsiteY1" fmla="*/ 0 h 10000"/>
              <a:gd name="connsiteX2" fmla="*/ 11372 w 11372"/>
              <a:gd name="connsiteY2" fmla="*/ 10000 h 10000"/>
              <a:gd name="connsiteX3" fmla="*/ 0 w 11372"/>
              <a:gd name="connsiteY3" fmla="*/ 9998 h 10000"/>
              <a:gd name="connsiteX4" fmla="*/ 1366 w 11372"/>
              <a:gd name="connsiteY4" fmla="*/ 4689 h 10000"/>
              <a:gd name="connsiteX5" fmla="*/ 2175 w 11372"/>
              <a:gd name="connsiteY5" fmla="*/ 4681 h 10000"/>
              <a:gd name="connsiteX6" fmla="*/ 3370 w 11372"/>
              <a:gd name="connsiteY6" fmla="*/ 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72" h="10000">
                <a:moveTo>
                  <a:pt x="3370" y="2"/>
                </a:moveTo>
                <a:lnTo>
                  <a:pt x="11372" y="0"/>
                </a:lnTo>
                <a:lnTo>
                  <a:pt x="11372" y="10000"/>
                </a:lnTo>
                <a:lnTo>
                  <a:pt x="0" y="9998"/>
                </a:lnTo>
                <a:cubicBezTo>
                  <a:pt x="306" y="8789"/>
                  <a:pt x="1064" y="5839"/>
                  <a:pt x="1366" y="4689"/>
                </a:cubicBezTo>
                <a:lnTo>
                  <a:pt x="2175" y="4681"/>
                </a:lnTo>
                <a:cubicBezTo>
                  <a:pt x="2482" y="3523"/>
                  <a:pt x="2979" y="1623"/>
                  <a:pt x="3370" y="2"/>
                </a:cubicBezTo>
                <a:close/>
              </a:path>
            </a:pathLst>
          </a:custGeom>
        </p:spPr>
        <p:txBody>
          <a:bodyPr/>
          <a:lstStyle/>
          <a:p>
            <a:r>
              <a:rPr lang="fr-FR"/>
              <a:t>Cliquez sur l'icône pour ajouter une image</a:t>
            </a:r>
          </a:p>
        </p:txBody>
      </p:sp>
    </p:spTree>
    <p:extLst>
      <p:ext uri="{BB962C8B-B14F-4D97-AF65-F5344CB8AC3E}">
        <p14:creationId xmlns:p14="http://schemas.microsoft.com/office/powerpoint/2010/main" val="208499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propos_ID Tourism">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809D328A-1F78-412D-970B-F61A418246C5}"/>
              </a:ext>
            </a:extLst>
          </p:cNvPr>
          <p:cNvSpPr txBox="1"/>
          <p:nvPr userDrawn="1"/>
        </p:nvSpPr>
        <p:spPr>
          <a:xfrm>
            <a:off x="437344" y="579076"/>
            <a:ext cx="3020570" cy="1089529"/>
          </a:xfrm>
          <a:prstGeom prst="rect">
            <a:avLst/>
          </a:prstGeom>
          <a:noFill/>
        </p:spPr>
        <p:txBody>
          <a:bodyPr wrap="none" rtlCol="0">
            <a:spAutoFit/>
          </a:bodyPr>
          <a:lstStyle/>
          <a:p>
            <a:pPr algn="l" defTabSz="914400" rtl="0" eaLnBrk="1" latinLnBrk="0" hangingPunct="1">
              <a:lnSpc>
                <a:spcPct val="90000"/>
              </a:lnSpc>
              <a:spcBef>
                <a:spcPct val="0"/>
              </a:spcBef>
              <a:buNone/>
            </a:pPr>
            <a:r>
              <a:rPr lang="fr-FR" sz="3600" kern="1200" dirty="0">
                <a:solidFill>
                  <a:schemeClr val="tx1">
                    <a:lumMod val="65000"/>
                    <a:lumOff val="35000"/>
                  </a:schemeClr>
                </a:solidFill>
                <a:latin typeface="Raleway bold" panose="020B0003030101060003" pitchFamily="34" charset="0"/>
                <a:ea typeface="+mj-ea"/>
                <a:cs typeface="+mj-cs"/>
              </a:rPr>
              <a:t>À PROPOS</a:t>
            </a:r>
          </a:p>
          <a:p>
            <a:pPr algn="l" defTabSz="914400" rtl="0" eaLnBrk="1" latinLnBrk="0" hangingPunct="1">
              <a:lnSpc>
                <a:spcPct val="90000"/>
              </a:lnSpc>
              <a:spcBef>
                <a:spcPct val="0"/>
              </a:spcBef>
              <a:buNone/>
            </a:pPr>
            <a:r>
              <a:rPr lang="fr-FR" sz="3600" kern="1200" dirty="0">
                <a:solidFill>
                  <a:schemeClr val="tx1">
                    <a:lumMod val="65000"/>
                    <a:lumOff val="35000"/>
                  </a:schemeClr>
                </a:solidFill>
                <a:latin typeface="Raleway bold" panose="020B0003030101060003" pitchFamily="34" charset="0"/>
                <a:ea typeface="+mj-ea"/>
                <a:cs typeface="+mj-cs"/>
              </a:rPr>
              <a:t>D’ID-TOURISM</a:t>
            </a:r>
          </a:p>
        </p:txBody>
      </p:sp>
      <p:pic>
        <p:nvPicPr>
          <p:cNvPr id="7" name="Image 6">
            <a:extLst>
              <a:ext uri="{FF2B5EF4-FFF2-40B4-BE49-F238E27FC236}">
                <a16:creationId xmlns:a16="http://schemas.microsoft.com/office/drawing/2014/main" id="{47F58860-B263-46EB-986B-9C1756A715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4298" y="624"/>
            <a:ext cx="10347702" cy="6876084"/>
          </a:xfrm>
          <a:prstGeom prst="rect">
            <a:avLst/>
          </a:prstGeom>
        </p:spPr>
      </p:pic>
      <p:pic>
        <p:nvPicPr>
          <p:cNvPr id="12" name="Image 11">
            <a:extLst>
              <a:ext uri="{FF2B5EF4-FFF2-40B4-BE49-F238E27FC236}">
                <a16:creationId xmlns:a16="http://schemas.microsoft.com/office/drawing/2014/main" id="{4040CC7B-4043-4BD2-8AD4-ACD459E483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90293" y="277598"/>
            <a:ext cx="377944" cy="425209"/>
          </a:xfrm>
          <a:prstGeom prst="rect">
            <a:avLst/>
          </a:prstGeom>
        </p:spPr>
      </p:pic>
      <p:sp>
        <p:nvSpPr>
          <p:cNvPr id="6" name="Espace réservé du texte 4">
            <a:extLst>
              <a:ext uri="{FF2B5EF4-FFF2-40B4-BE49-F238E27FC236}">
                <a16:creationId xmlns:a16="http://schemas.microsoft.com/office/drawing/2014/main" id="{243813C6-7D3B-4991-AE84-EAB962A8BF4D}"/>
              </a:ext>
            </a:extLst>
          </p:cNvPr>
          <p:cNvSpPr>
            <a:spLocks noGrp="1"/>
          </p:cNvSpPr>
          <p:nvPr>
            <p:ph type="body" sz="quarter" idx="11"/>
          </p:nvPr>
        </p:nvSpPr>
        <p:spPr>
          <a:xfrm>
            <a:off x="6020609" y="1366017"/>
            <a:ext cx="5652000" cy="4824000"/>
          </a:xfrm>
        </p:spPr>
        <p:txBody>
          <a:bodyPr>
            <a:normAutofit/>
          </a:bodyPr>
          <a:lstStyle>
            <a:lvl1pPr marL="0" indent="0">
              <a:buNone/>
              <a:defRPr sz="1400">
                <a:solidFill>
                  <a:schemeClr val="bg1"/>
                </a:solidFill>
              </a:defRPr>
            </a:lvl1pPr>
          </a:lstStyle>
          <a:p>
            <a:pPr lvl="0"/>
            <a:r>
              <a:rPr lang="fr-FR"/>
              <a:t>Cliquez pour modifier les styles du texte du masque</a:t>
            </a:r>
          </a:p>
        </p:txBody>
      </p:sp>
    </p:spTree>
    <p:extLst>
      <p:ext uri="{BB962C8B-B14F-4D97-AF65-F5344CB8AC3E}">
        <p14:creationId xmlns:p14="http://schemas.microsoft.com/office/powerpoint/2010/main" val="115197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 propos_Autre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7F58860-B263-46EB-986B-9C1756A715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4298" y="624"/>
            <a:ext cx="10347702" cy="6876084"/>
          </a:xfrm>
          <a:prstGeom prst="rect">
            <a:avLst/>
          </a:prstGeom>
        </p:spPr>
      </p:pic>
      <p:sp>
        <p:nvSpPr>
          <p:cNvPr id="5" name="Espace réservé du texte 4">
            <a:extLst>
              <a:ext uri="{FF2B5EF4-FFF2-40B4-BE49-F238E27FC236}">
                <a16:creationId xmlns:a16="http://schemas.microsoft.com/office/drawing/2014/main" id="{E59068FC-1168-42B9-B6E4-CA5FAE66CB6B}"/>
              </a:ext>
            </a:extLst>
          </p:cNvPr>
          <p:cNvSpPr>
            <a:spLocks noGrp="1"/>
          </p:cNvSpPr>
          <p:nvPr>
            <p:ph type="body" sz="quarter" idx="11"/>
          </p:nvPr>
        </p:nvSpPr>
        <p:spPr>
          <a:xfrm>
            <a:off x="6020609" y="1366017"/>
            <a:ext cx="5652000" cy="4824000"/>
          </a:xfrm>
        </p:spPr>
        <p:txBody>
          <a:bodyPr>
            <a:normAutofit/>
          </a:bodyPr>
          <a:lstStyle>
            <a:lvl1pPr marL="0" indent="0">
              <a:buNone/>
              <a:defRPr sz="1400">
                <a:solidFill>
                  <a:schemeClr val="bg1"/>
                </a:solidFill>
              </a:defRPr>
            </a:lvl1pPr>
          </a:lstStyle>
          <a:p>
            <a:pPr lvl="0"/>
            <a:r>
              <a:rPr lang="fr-FR"/>
              <a:t>Cliquez pour modifier les styles du texte du masque</a:t>
            </a:r>
          </a:p>
        </p:txBody>
      </p:sp>
      <p:sp>
        <p:nvSpPr>
          <p:cNvPr id="3" name="Espace réservé du texte 2">
            <a:extLst>
              <a:ext uri="{FF2B5EF4-FFF2-40B4-BE49-F238E27FC236}">
                <a16:creationId xmlns:a16="http://schemas.microsoft.com/office/drawing/2014/main" id="{2A3C8258-7ED3-42D8-9A1C-A09419DE6FDD}"/>
              </a:ext>
            </a:extLst>
          </p:cNvPr>
          <p:cNvSpPr>
            <a:spLocks noGrp="1"/>
          </p:cNvSpPr>
          <p:nvPr>
            <p:ph type="body" sz="quarter" idx="10" hasCustomPrompt="1"/>
          </p:nvPr>
        </p:nvSpPr>
        <p:spPr>
          <a:xfrm>
            <a:off x="437344" y="490202"/>
            <a:ext cx="2739809" cy="1177925"/>
          </a:xfrm>
        </p:spPr>
        <p:txBody>
          <a:bodyPr>
            <a:noAutofit/>
          </a:bodyPr>
          <a:lstStyle>
            <a:lvl1pPr marL="0" indent="0">
              <a:lnSpc>
                <a:spcPct val="100000"/>
              </a:lnSpc>
              <a:spcBef>
                <a:spcPts val="0"/>
              </a:spcBef>
              <a:buNone/>
              <a:defRPr sz="3600">
                <a:solidFill>
                  <a:schemeClr val="tx1">
                    <a:lumMod val="65000"/>
                    <a:lumOff val="35000"/>
                  </a:schemeClr>
                </a:solidFill>
                <a:latin typeface="Raleway bold" panose="020B0003030101060003"/>
              </a:defRPr>
            </a:lvl1pPr>
            <a:lvl2pPr>
              <a:defRPr sz="3600">
                <a:latin typeface="Raleway bold" panose="020B0003030101060003"/>
              </a:defRPr>
            </a:lvl2pPr>
            <a:lvl3pPr>
              <a:defRPr sz="3600">
                <a:latin typeface="Raleway bold" panose="020B0003030101060003"/>
              </a:defRPr>
            </a:lvl3pPr>
            <a:lvl4pPr>
              <a:defRPr sz="3600">
                <a:latin typeface="Raleway bold" panose="020B0003030101060003"/>
              </a:defRPr>
            </a:lvl4pPr>
            <a:lvl5pPr>
              <a:defRPr sz="3600">
                <a:latin typeface="Raleway bold" panose="020B0003030101060003"/>
              </a:defRPr>
            </a:lvl5pPr>
          </a:lstStyle>
          <a:p>
            <a:pPr lvl="0"/>
            <a:r>
              <a:rPr lang="fr-FR" dirty="0"/>
              <a:t>À PROPOS DE ???</a:t>
            </a:r>
          </a:p>
        </p:txBody>
      </p:sp>
      <p:pic>
        <p:nvPicPr>
          <p:cNvPr id="12" name="Image 11">
            <a:extLst>
              <a:ext uri="{FF2B5EF4-FFF2-40B4-BE49-F238E27FC236}">
                <a16:creationId xmlns:a16="http://schemas.microsoft.com/office/drawing/2014/main" id="{4040CC7B-4043-4BD2-8AD4-ACD459E483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90293" y="277598"/>
            <a:ext cx="377944" cy="425209"/>
          </a:xfrm>
          <a:prstGeom prst="rect">
            <a:avLst/>
          </a:prstGeom>
        </p:spPr>
      </p:pic>
    </p:spTree>
    <p:extLst>
      <p:ext uri="{BB962C8B-B14F-4D97-AF65-F5344CB8AC3E}">
        <p14:creationId xmlns:p14="http://schemas.microsoft.com/office/powerpoint/2010/main" val="364824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quipe du projet">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id="{371E96BF-826B-4160-87A1-2B617213CD1B}"/>
              </a:ext>
            </a:extLst>
          </p:cNvPr>
          <p:cNvSpPr/>
          <p:nvPr userDrawn="1"/>
        </p:nvSpPr>
        <p:spPr>
          <a:xfrm>
            <a:off x="4249770" y="-3640"/>
            <a:ext cx="7942229" cy="6881481"/>
          </a:xfrm>
          <a:custGeom>
            <a:avLst/>
            <a:gdLst>
              <a:gd name="connsiteX0" fmla="*/ 0 w 5745018"/>
              <a:gd name="connsiteY0" fmla="*/ 0 h 7559675"/>
              <a:gd name="connsiteX1" fmla="*/ 5745018 w 5745018"/>
              <a:gd name="connsiteY1" fmla="*/ 0 h 7559675"/>
              <a:gd name="connsiteX2" fmla="*/ 5745018 w 5745018"/>
              <a:gd name="connsiteY2" fmla="*/ 7559675 h 7559675"/>
              <a:gd name="connsiteX3" fmla="*/ 0 w 5745018"/>
              <a:gd name="connsiteY3" fmla="*/ 7559675 h 7559675"/>
              <a:gd name="connsiteX4" fmla="*/ 0 w 5745018"/>
              <a:gd name="connsiteY4" fmla="*/ 0 h 7559675"/>
              <a:gd name="connsiteX0" fmla="*/ 1320800 w 7065818"/>
              <a:gd name="connsiteY0" fmla="*/ 0 h 7559675"/>
              <a:gd name="connsiteX1" fmla="*/ 7065818 w 7065818"/>
              <a:gd name="connsiteY1" fmla="*/ 0 h 7559675"/>
              <a:gd name="connsiteX2" fmla="*/ 7065818 w 7065818"/>
              <a:gd name="connsiteY2" fmla="*/ 7559675 h 7559675"/>
              <a:gd name="connsiteX3" fmla="*/ 0 w 7065818"/>
              <a:gd name="connsiteY3" fmla="*/ 7559675 h 7559675"/>
              <a:gd name="connsiteX4" fmla="*/ 1320800 w 7065818"/>
              <a:gd name="connsiteY4" fmla="*/ 0 h 7559675"/>
              <a:gd name="connsiteX0" fmla="*/ 1154546 w 7065818"/>
              <a:gd name="connsiteY0" fmla="*/ 0 h 7568911"/>
              <a:gd name="connsiteX1" fmla="*/ 7065818 w 7065818"/>
              <a:gd name="connsiteY1" fmla="*/ 9236 h 7568911"/>
              <a:gd name="connsiteX2" fmla="*/ 7065818 w 7065818"/>
              <a:gd name="connsiteY2" fmla="*/ 7568911 h 7568911"/>
              <a:gd name="connsiteX3" fmla="*/ 0 w 7065818"/>
              <a:gd name="connsiteY3" fmla="*/ 7568911 h 7568911"/>
              <a:gd name="connsiteX4" fmla="*/ 1154546 w 7065818"/>
              <a:gd name="connsiteY4" fmla="*/ 0 h 7568911"/>
              <a:gd name="connsiteX0" fmla="*/ 1339274 w 7250546"/>
              <a:gd name="connsiteY0" fmla="*/ 0 h 7578147"/>
              <a:gd name="connsiteX1" fmla="*/ 7250546 w 7250546"/>
              <a:gd name="connsiteY1" fmla="*/ 9236 h 7578147"/>
              <a:gd name="connsiteX2" fmla="*/ 7250546 w 7250546"/>
              <a:gd name="connsiteY2" fmla="*/ 7568911 h 7578147"/>
              <a:gd name="connsiteX3" fmla="*/ 0 w 7250546"/>
              <a:gd name="connsiteY3" fmla="*/ 7578147 h 7578147"/>
              <a:gd name="connsiteX4" fmla="*/ 1339274 w 7250546"/>
              <a:gd name="connsiteY4" fmla="*/ 0 h 7578147"/>
              <a:gd name="connsiteX0" fmla="*/ 1310707 w 7250546"/>
              <a:gd name="connsiteY0" fmla="*/ 24877 h 7568911"/>
              <a:gd name="connsiteX1" fmla="*/ 7250546 w 7250546"/>
              <a:gd name="connsiteY1" fmla="*/ 0 h 7568911"/>
              <a:gd name="connsiteX2" fmla="*/ 7250546 w 7250546"/>
              <a:gd name="connsiteY2" fmla="*/ 7559675 h 7568911"/>
              <a:gd name="connsiteX3" fmla="*/ 0 w 7250546"/>
              <a:gd name="connsiteY3" fmla="*/ 7568911 h 7568911"/>
              <a:gd name="connsiteX4" fmla="*/ 1310707 w 7250546"/>
              <a:gd name="connsiteY4" fmla="*/ 24877 h 7568911"/>
              <a:gd name="connsiteX0" fmla="*/ 1367838 w 7307677"/>
              <a:gd name="connsiteY0" fmla="*/ 24877 h 7585968"/>
              <a:gd name="connsiteX1" fmla="*/ 7307677 w 7307677"/>
              <a:gd name="connsiteY1" fmla="*/ 0 h 7585968"/>
              <a:gd name="connsiteX2" fmla="*/ 7307677 w 7307677"/>
              <a:gd name="connsiteY2" fmla="*/ 7559675 h 7585968"/>
              <a:gd name="connsiteX3" fmla="*/ 0 w 7307677"/>
              <a:gd name="connsiteY3" fmla="*/ 7585968 h 7585968"/>
              <a:gd name="connsiteX4" fmla="*/ 1367838 w 7307677"/>
              <a:gd name="connsiteY4" fmla="*/ 24877 h 7585968"/>
              <a:gd name="connsiteX0" fmla="*/ 1373690 w 7307677"/>
              <a:gd name="connsiteY0" fmla="*/ 3912 h 7585968"/>
              <a:gd name="connsiteX1" fmla="*/ 7307677 w 7307677"/>
              <a:gd name="connsiteY1" fmla="*/ 0 h 7585968"/>
              <a:gd name="connsiteX2" fmla="*/ 7307677 w 7307677"/>
              <a:gd name="connsiteY2" fmla="*/ 7559675 h 7585968"/>
              <a:gd name="connsiteX3" fmla="*/ 0 w 7307677"/>
              <a:gd name="connsiteY3" fmla="*/ 7585968 h 7585968"/>
              <a:gd name="connsiteX4" fmla="*/ 1373690 w 7307677"/>
              <a:gd name="connsiteY4" fmla="*/ 3912 h 7585968"/>
              <a:gd name="connsiteX0" fmla="*/ 1338578 w 7307677"/>
              <a:gd name="connsiteY0" fmla="*/ 418 h 7585968"/>
              <a:gd name="connsiteX1" fmla="*/ 7307677 w 7307677"/>
              <a:gd name="connsiteY1" fmla="*/ 0 h 7585968"/>
              <a:gd name="connsiteX2" fmla="*/ 7307677 w 7307677"/>
              <a:gd name="connsiteY2" fmla="*/ 7559675 h 7585968"/>
              <a:gd name="connsiteX3" fmla="*/ 0 w 7307677"/>
              <a:gd name="connsiteY3" fmla="*/ 7585968 h 7585968"/>
              <a:gd name="connsiteX4" fmla="*/ 1338578 w 7307677"/>
              <a:gd name="connsiteY4" fmla="*/ 418 h 7585968"/>
              <a:gd name="connsiteX0" fmla="*/ 1338578 w 7307677"/>
              <a:gd name="connsiteY0" fmla="*/ 0 h 7589044"/>
              <a:gd name="connsiteX1" fmla="*/ 7307677 w 7307677"/>
              <a:gd name="connsiteY1" fmla="*/ 3076 h 7589044"/>
              <a:gd name="connsiteX2" fmla="*/ 7307677 w 7307677"/>
              <a:gd name="connsiteY2" fmla="*/ 7562751 h 7589044"/>
              <a:gd name="connsiteX3" fmla="*/ 0 w 7307677"/>
              <a:gd name="connsiteY3" fmla="*/ 7589044 h 7589044"/>
              <a:gd name="connsiteX4" fmla="*/ 1338578 w 7307677"/>
              <a:gd name="connsiteY4" fmla="*/ 0 h 7589044"/>
              <a:gd name="connsiteX0" fmla="*/ 1353208 w 7322307"/>
              <a:gd name="connsiteY0" fmla="*/ 0 h 7571573"/>
              <a:gd name="connsiteX1" fmla="*/ 7322307 w 7322307"/>
              <a:gd name="connsiteY1" fmla="*/ 3076 h 7571573"/>
              <a:gd name="connsiteX2" fmla="*/ 7322307 w 7322307"/>
              <a:gd name="connsiteY2" fmla="*/ 7562751 h 7571573"/>
              <a:gd name="connsiteX3" fmla="*/ 0 w 7322307"/>
              <a:gd name="connsiteY3" fmla="*/ 7571573 h 7571573"/>
              <a:gd name="connsiteX4" fmla="*/ 1353208 w 7322307"/>
              <a:gd name="connsiteY4" fmla="*/ 0 h 7571573"/>
              <a:gd name="connsiteX0" fmla="*/ 1350282 w 7319381"/>
              <a:gd name="connsiteY0" fmla="*/ 0 h 7571573"/>
              <a:gd name="connsiteX1" fmla="*/ 7319381 w 7319381"/>
              <a:gd name="connsiteY1" fmla="*/ 3076 h 7571573"/>
              <a:gd name="connsiteX2" fmla="*/ 7319381 w 7319381"/>
              <a:gd name="connsiteY2" fmla="*/ 7562751 h 7571573"/>
              <a:gd name="connsiteX3" fmla="*/ 0 w 7319381"/>
              <a:gd name="connsiteY3" fmla="*/ 7571573 h 7571573"/>
              <a:gd name="connsiteX4" fmla="*/ 1350282 w 7319381"/>
              <a:gd name="connsiteY4" fmla="*/ 0 h 7571573"/>
              <a:gd name="connsiteX0" fmla="*/ 1350282 w 7319381"/>
              <a:gd name="connsiteY0" fmla="*/ 0 h 7573234"/>
              <a:gd name="connsiteX1" fmla="*/ 7319381 w 7319381"/>
              <a:gd name="connsiteY1" fmla="*/ 3076 h 7573234"/>
              <a:gd name="connsiteX2" fmla="*/ 7319381 w 7319381"/>
              <a:gd name="connsiteY2" fmla="*/ 7573234 h 7573234"/>
              <a:gd name="connsiteX3" fmla="*/ 0 w 7319381"/>
              <a:gd name="connsiteY3" fmla="*/ 7571573 h 7573234"/>
              <a:gd name="connsiteX4" fmla="*/ 1350282 w 7319381"/>
              <a:gd name="connsiteY4" fmla="*/ 0 h 757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9381" h="7573234">
                <a:moveTo>
                  <a:pt x="1350282" y="0"/>
                </a:moveTo>
                <a:lnTo>
                  <a:pt x="7319381" y="3076"/>
                </a:lnTo>
                <a:lnTo>
                  <a:pt x="7319381" y="7573234"/>
                </a:lnTo>
                <a:lnTo>
                  <a:pt x="0" y="7571573"/>
                </a:lnTo>
                <a:lnTo>
                  <a:pt x="1350282" y="0"/>
                </a:lnTo>
                <a:close/>
              </a:path>
            </a:pathLst>
          </a:custGeom>
          <a:solidFill>
            <a:srgbClr val="E0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04D29"/>
              </a:solidFill>
              <a:highlight>
                <a:srgbClr val="E04D29"/>
              </a:highlight>
            </a:endParaRPr>
          </a:p>
        </p:txBody>
      </p:sp>
      <p:sp>
        <p:nvSpPr>
          <p:cNvPr id="13" name="ZoneTexte 12">
            <a:extLst>
              <a:ext uri="{FF2B5EF4-FFF2-40B4-BE49-F238E27FC236}">
                <a16:creationId xmlns:a16="http://schemas.microsoft.com/office/drawing/2014/main" id="{809D328A-1F78-412D-970B-F61A418246C5}"/>
              </a:ext>
            </a:extLst>
          </p:cNvPr>
          <p:cNvSpPr txBox="1"/>
          <p:nvPr userDrawn="1"/>
        </p:nvSpPr>
        <p:spPr>
          <a:xfrm>
            <a:off x="437344" y="579076"/>
            <a:ext cx="2480166" cy="1089529"/>
          </a:xfrm>
          <a:prstGeom prst="rect">
            <a:avLst/>
          </a:prstGeom>
          <a:noFill/>
        </p:spPr>
        <p:txBody>
          <a:bodyPr wrap="none" rtlCol="0">
            <a:spAutoFit/>
          </a:bodyPr>
          <a:lstStyle/>
          <a:p>
            <a:pPr algn="l" defTabSz="914400" rtl="0" eaLnBrk="1" latinLnBrk="0" hangingPunct="1">
              <a:lnSpc>
                <a:spcPct val="90000"/>
              </a:lnSpc>
              <a:spcBef>
                <a:spcPct val="0"/>
              </a:spcBef>
              <a:buNone/>
            </a:pPr>
            <a:r>
              <a:rPr lang="fr-FR" sz="3600" kern="1200" dirty="0">
                <a:solidFill>
                  <a:schemeClr val="tx1">
                    <a:lumMod val="65000"/>
                    <a:lumOff val="35000"/>
                  </a:schemeClr>
                </a:solidFill>
                <a:latin typeface="Raleway bold" panose="020B0003030101060003" pitchFamily="34" charset="0"/>
                <a:ea typeface="+mj-ea"/>
                <a:cs typeface="+mj-cs"/>
              </a:rPr>
              <a:t>L’ÉQUIPE</a:t>
            </a:r>
          </a:p>
          <a:p>
            <a:pPr algn="l" defTabSz="914400" rtl="0" eaLnBrk="1" latinLnBrk="0" hangingPunct="1">
              <a:lnSpc>
                <a:spcPct val="90000"/>
              </a:lnSpc>
              <a:spcBef>
                <a:spcPct val="0"/>
              </a:spcBef>
              <a:buNone/>
            </a:pPr>
            <a:r>
              <a:rPr lang="fr-FR" sz="3600" kern="1200" dirty="0">
                <a:solidFill>
                  <a:schemeClr val="tx1">
                    <a:lumMod val="65000"/>
                    <a:lumOff val="35000"/>
                  </a:schemeClr>
                </a:solidFill>
                <a:latin typeface="Raleway bold" panose="020B0003030101060003" pitchFamily="34" charset="0"/>
                <a:ea typeface="+mj-ea"/>
                <a:cs typeface="+mj-cs"/>
              </a:rPr>
              <a:t>DU PROJET</a:t>
            </a:r>
          </a:p>
        </p:txBody>
      </p:sp>
      <p:pic>
        <p:nvPicPr>
          <p:cNvPr id="12" name="Image 11">
            <a:extLst>
              <a:ext uri="{FF2B5EF4-FFF2-40B4-BE49-F238E27FC236}">
                <a16:creationId xmlns:a16="http://schemas.microsoft.com/office/drawing/2014/main" id="{4040CC7B-4043-4BD2-8AD4-ACD459E483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90293" y="277598"/>
            <a:ext cx="377944" cy="425209"/>
          </a:xfrm>
          <a:prstGeom prst="rect">
            <a:avLst/>
          </a:prstGeom>
        </p:spPr>
      </p:pic>
      <p:sp>
        <p:nvSpPr>
          <p:cNvPr id="17" name="Rectangle 5">
            <a:extLst>
              <a:ext uri="{FF2B5EF4-FFF2-40B4-BE49-F238E27FC236}">
                <a16:creationId xmlns:a16="http://schemas.microsoft.com/office/drawing/2014/main" id="{D5D097F6-E209-48C6-81F1-77ADE60D2C2F}"/>
              </a:ext>
            </a:extLst>
          </p:cNvPr>
          <p:cNvSpPr/>
          <p:nvPr userDrawn="1"/>
        </p:nvSpPr>
        <p:spPr>
          <a:xfrm>
            <a:off x="3159668" y="1200766"/>
            <a:ext cx="1922062" cy="5677075"/>
          </a:xfrm>
          <a:custGeom>
            <a:avLst/>
            <a:gdLst>
              <a:gd name="connsiteX0" fmla="*/ 0 w 5745018"/>
              <a:gd name="connsiteY0" fmla="*/ 0 h 7559675"/>
              <a:gd name="connsiteX1" fmla="*/ 5745018 w 5745018"/>
              <a:gd name="connsiteY1" fmla="*/ 0 h 7559675"/>
              <a:gd name="connsiteX2" fmla="*/ 5745018 w 5745018"/>
              <a:gd name="connsiteY2" fmla="*/ 7559675 h 7559675"/>
              <a:gd name="connsiteX3" fmla="*/ 0 w 5745018"/>
              <a:gd name="connsiteY3" fmla="*/ 7559675 h 7559675"/>
              <a:gd name="connsiteX4" fmla="*/ 0 w 5745018"/>
              <a:gd name="connsiteY4" fmla="*/ 0 h 7559675"/>
              <a:gd name="connsiteX0" fmla="*/ 1320800 w 7065818"/>
              <a:gd name="connsiteY0" fmla="*/ 0 h 7559675"/>
              <a:gd name="connsiteX1" fmla="*/ 7065818 w 7065818"/>
              <a:gd name="connsiteY1" fmla="*/ 0 h 7559675"/>
              <a:gd name="connsiteX2" fmla="*/ 7065818 w 7065818"/>
              <a:gd name="connsiteY2" fmla="*/ 7559675 h 7559675"/>
              <a:gd name="connsiteX3" fmla="*/ 0 w 7065818"/>
              <a:gd name="connsiteY3" fmla="*/ 7559675 h 7559675"/>
              <a:gd name="connsiteX4" fmla="*/ 1320800 w 7065818"/>
              <a:gd name="connsiteY4" fmla="*/ 0 h 7559675"/>
              <a:gd name="connsiteX0" fmla="*/ 1154546 w 7065818"/>
              <a:gd name="connsiteY0" fmla="*/ 0 h 7568911"/>
              <a:gd name="connsiteX1" fmla="*/ 7065818 w 7065818"/>
              <a:gd name="connsiteY1" fmla="*/ 9236 h 7568911"/>
              <a:gd name="connsiteX2" fmla="*/ 7065818 w 7065818"/>
              <a:gd name="connsiteY2" fmla="*/ 7568911 h 7568911"/>
              <a:gd name="connsiteX3" fmla="*/ 0 w 7065818"/>
              <a:gd name="connsiteY3" fmla="*/ 7568911 h 7568911"/>
              <a:gd name="connsiteX4" fmla="*/ 1154546 w 7065818"/>
              <a:gd name="connsiteY4" fmla="*/ 0 h 7568911"/>
              <a:gd name="connsiteX0" fmla="*/ 1339274 w 7250546"/>
              <a:gd name="connsiteY0" fmla="*/ 0 h 7578147"/>
              <a:gd name="connsiteX1" fmla="*/ 7250546 w 7250546"/>
              <a:gd name="connsiteY1" fmla="*/ 9236 h 7578147"/>
              <a:gd name="connsiteX2" fmla="*/ 7250546 w 7250546"/>
              <a:gd name="connsiteY2" fmla="*/ 7568911 h 7578147"/>
              <a:gd name="connsiteX3" fmla="*/ 0 w 7250546"/>
              <a:gd name="connsiteY3" fmla="*/ 7578147 h 7578147"/>
              <a:gd name="connsiteX4" fmla="*/ 1339274 w 7250546"/>
              <a:gd name="connsiteY4" fmla="*/ 0 h 7578147"/>
              <a:gd name="connsiteX0" fmla="*/ 1339274 w 7250546"/>
              <a:gd name="connsiteY0" fmla="*/ 0 h 7578147"/>
              <a:gd name="connsiteX1" fmla="*/ 2235201 w 7250546"/>
              <a:gd name="connsiteY1" fmla="*/ 0 h 7578147"/>
              <a:gd name="connsiteX2" fmla="*/ 7250546 w 7250546"/>
              <a:gd name="connsiteY2" fmla="*/ 7568911 h 7578147"/>
              <a:gd name="connsiteX3" fmla="*/ 0 w 7250546"/>
              <a:gd name="connsiteY3" fmla="*/ 7578147 h 7578147"/>
              <a:gd name="connsiteX4" fmla="*/ 1339274 w 7250546"/>
              <a:gd name="connsiteY4" fmla="*/ 0 h 7578147"/>
              <a:gd name="connsiteX0" fmla="*/ 1339274 w 2235201"/>
              <a:gd name="connsiteY0" fmla="*/ 0 h 7587384"/>
              <a:gd name="connsiteX1" fmla="*/ 2235201 w 2235201"/>
              <a:gd name="connsiteY1" fmla="*/ 0 h 7587384"/>
              <a:gd name="connsiteX2" fmla="*/ 886691 w 2235201"/>
              <a:gd name="connsiteY2" fmla="*/ 7587384 h 7587384"/>
              <a:gd name="connsiteX3" fmla="*/ 0 w 2235201"/>
              <a:gd name="connsiteY3" fmla="*/ 7578147 h 7587384"/>
              <a:gd name="connsiteX4" fmla="*/ 1339274 w 2235201"/>
              <a:gd name="connsiteY4" fmla="*/ 0 h 7587384"/>
              <a:gd name="connsiteX0" fmla="*/ 1616365 w 2235201"/>
              <a:gd name="connsiteY0" fmla="*/ 0 h 7605856"/>
              <a:gd name="connsiteX1" fmla="*/ 2235201 w 2235201"/>
              <a:gd name="connsiteY1" fmla="*/ 18472 h 7605856"/>
              <a:gd name="connsiteX2" fmla="*/ 886691 w 2235201"/>
              <a:gd name="connsiteY2" fmla="*/ 7605856 h 7605856"/>
              <a:gd name="connsiteX3" fmla="*/ 0 w 2235201"/>
              <a:gd name="connsiteY3" fmla="*/ 7596619 h 7605856"/>
              <a:gd name="connsiteX4" fmla="*/ 1616365 w 2235201"/>
              <a:gd name="connsiteY4" fmla="*/ 0 h 7605856"/>
              <a:gd name="connsiteX0" fmla="*/ 1625602 w 2235201"/>
              <a:gd name="connsiteY0" fmla="*/ 9237 h 7587384"/>
              <a:gd name="connsiteX1" fmla="*/ 2235201 w 2235201"/>
              <a:gd name="connsiteY1" fmla="*/ 0 h 7587384"/>
              <a:gd name="connsiteX2" fmla="*/ 886691 w 2235201"/>
              <a:gd name="connsiteY2" fmla="*/ 7587384 h 7587384"/>
              <a:gd name="connsiteX3" fmla="*/ 0 w 2235201"/>
              <a:gd name="connsiteY3" fmla="*/ 7578147 h 7587384"/>
              <a:gd name="connsiteX4" fmla="*/ 1625602 w 2235201"/>
              <a:gd name="connsiteY4" fmla="*/ 9237 h 7587384"/>
              <a:gd name="connsiteX0" fmla="*/ 1385456 w 1995055"/>
              <a:gd name="connsiteY0" fmla="*/ 9237 h 7587384"/>
              <a:gd name="connsiteX1" fmla="*/ 1995055 w 1995055"/>
              <a:gd name="connsiteY1" fmla="*/ 0 h 7587384"/>
              <a:gd name="connsiteX2" fmla="*/ 646545 w 1995055"/>
              <a:gd name="connsiteY2" fmla="*/ 7587384 h 7587384"/>
              <a:gd name="connsiteX3" fmla="*/ 0 w 1995055"/>
              <a:gd name="connsiteY3" fmla="*/ 7578147 h 7587384"/>
              <a:gd name="connsiteX4" fmla="*/ 1385456 w 1995055"/>
              <a:gd name="connsiteY4" fmla="*/ 9237 h 7587384"/>
              <a:gd name="connsiteX0" fmla="*/ 1376219 w 1985818"/>
              <a:gd name="connsiteY0" fmla="*/ 9237 h 7596620"/>
              <a:gd name="connsiteX1" fmla="*/ 1985818 w 1985818"/>
              <a:gd name="connsiteY1" fmla="*/ 0 h 7596620"/>
              <a:gd name="connsiteX2" fmla="*/ 637308 w 1985818"/>
              <a:gd name="connsiteY2" fmla="*/ 7587384 h 7596620"/>
              <a:gd name="connsiteX3" fmla="*/ 0 w 1985818"/>
              <a:gd name="connsiteY3" fmla="*/ 7596620 h 7596620"/>
              <a:gd name="connsiteX4" fmla="*/ 1376219 w 1985818"/>
              <a:gd name="connsiteY4" fmla="*/ 9237 h 7596620"/>
              <a:gd name="connsiteX0" fmla="*/ 905165 w 1985818"/>
              <a:gd name="connsiteY0" fmla="*/ 2604655 h 7596620"/>
              <a:gd name="connsiteX1" fmla="*/ 1985818 w 1985818"/>
              <a:gd name="connsiteY1" fmla="*/ 0 h 7596620"/>
              <a:gd name="connsiteX2" fmla="*/ 637308 w 1985818"/>
              <a:gd name="connsiteY2" fmla="*/ 7587384 h 7596620"/>
              <a:gd name="connsiteX3" fmla="*/ 0 w 1985818"/>
              <a:gd name="connsiteY3" fmla="*/ 7596620 h 7596620"/>
              <a:gd name="connsiteX4" fmla="*/ 905165 w 1985818"/>
              <a:gd name="connsiteY4" fmla="*/ 2604655 h 7596620"/>
              <a:gd name="connsiteX0" fmla="*/ 905165 w 1533236"/>
              <a:gd name="connsiteY0" fmla="*/ 0 h 4991965"/>
              <a:gd name="connsiteX1" fmla="*/ 1533236 w 1533236"/>
              <a:gd name="connsiteY1" fmla="*/ 0 h 4991965"/>
              <a:gd name="connsiteX2" fmla="*/ 637308 w 1533236"/>
              <a:gd name="connsiteY2" fmla="*/ 4982729 h 4991965"/>
              <a:gd name="connsiteX3" fmla="*/ 0 w 1533236"/>
              <a:gd name="connsiteY3" fmla="*/ 4991965 h 4991965"/>
              <a:gd name="connsiteX4" fmla="*/ 905165 w 1533236"/>
              <a:gd name="connsiteY4" fmla="*/ 0 h 499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236" h="4991965">
                <a:moveTo>
                  <a:pt x="905165" y="0"/>
                </a:moveTo>
                <a:lnTo>
                  <a:pt x="1533236" y="0"/>
                </a:lnTo>
                <a:lnTo>
                  <a:pt x="637308" y="4982729"/>
                </a:lnTo>
                <a:lnTo>
                  <a:pt x="0" y="4991965"/>
                </a:lnTo>
                <a:lnTo>
                  <a:pt x="905165" y="0"/>
                </a:lnTo>
                <a:close/>
              </a:path>
            </a:pathLst>
          </a:custGeom>
          <a:solidFill>
            <a:srgbClr val="E04D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04D29"/>
              </a:solidFill>
              <a:highlight>
                <a:srgbClr val="E04D29"/>
              </a:highlight>
            </a:endParaRPr>
          </a:p>
        </p:txBody>
      </p:sp>
      <p:sp>
        <p:nvSpPr>
          <p:cNvPr id="3" name="Espace réservé du texte 2">
            <a:extLst>
              <a:ext uri="{FF2B5EF4-FFF2-40B4-BE49-F238E27FC236}">
                <a16:creationId xmlns:a16="http://schemas.microsoft.com/office/drawing/2014/main" id="{E843BDEC-96D8-4667-9786-3FA66EE34954}"/>
              </a:ext>
            </a:extLst>
          </p:cNvPr>
          <p:cNvSpPr>
            <a:spLocks noGrp="1"/>
          </p:cNvSpPr>
          <p:nvPr>
            <p:ph type="body" sz="quarter" idx="10"/>
          </p:nvPr>
        </p:nvSpPr>
        <p:spPr>
          <a:xfrm>
            <a:off x="6096000" y="1123950"/>
            <a:ext cx="5394325" cy="2476500"/>
          </a:xfrm>
        </p:spPr>
        <p:txBody>
          <a:bodyPr/>
          <a:lstStyle>
            <a:lvl1pPr marL="0" indent="0">
              <a:lnSpc>
                <a:spcPct val="100000"/>
              </a:lnSpc>
              <a:spcBef>
                <a:spcPts val="1000"/>
              </a:spcBef>
              <a:buNone/>
              <a:defRPr sz="1300">
                <a:solidFill>
                  <a:schemeClr val="bg1"/>
                </a:solidFill>
              </a:defRPr>
            </a:lvl1pPr>
            <a:lvl2pPr>
              <a:lnSpc>
                <a:spcPct val="100000"/>
              </a:lnSpc>
              <a:spcBef>
                <a:spcPts val="1000"/>
              </a:spcBef>
              <a:defRPr sz="1300">
                <a:solidFill>
                  <a:schemeClr val="bg1"/>
                </a:solidFill>
              </a:defRPr>
            </a:lvl2pPr>
            <a:lvl3pPr>
              <a:lnSpc>
                <a:spcPct val="100000"/>
              </a:lnSpc>
              <a:spcBef>
                <a:spcPts val="1000"/>
              </a:spcBef>
              <a:defRPr sz="1300">
                <a:solidFill>
                  <a:schemeClr val="bg1"/>
                </a:solidFill>
              </a:defRPr>
            </a:lvl3pPr>
            <a:lvl4pPr>
              <a:lnSpc>
                <a:spcPct val="100000"/>
              </a:lnSpc>
              <a:spcBef>
                <a:spcPts val="1000"/>
              </a:spcBef>
              <a:defRPr sz="1300">
                <a:solidFill>
                  <a:schemeClr val="bg1"/>
                </a:solidFill>
              </a:defRPr>
            </a:lvl4pPr>
            <a:lvl5pPr>
              <a:lnSpc>
                <a:spcPct val="100000"/>
              </a:lnSpc>
              <a:spcBef>
                <a:spcPts val="1000"/>
              </a:spcBef>
              <a:defRPr sz="13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0" name="Espace réservé du texte 2">
            <a:extLst>
              <a:ext uri="{FF2B5EF4-FFF2-40B4-BE49-F238E27FC236}">
                <a16:creationId xmlns:a16="http://schemas.microsoft.com/office/drawing/2014/main" id="{CD0BC7A6-09C2-4F67-82DF-E5AD86EDD525}"/>
              </a:ext>
            </a:extLst>
          </p:cNvPr>
          <p:cNvSpPr>
            <a:spLocks noGrp="1"/>
          </p:cNvSpPr>
          <p:nvPr>
            <p:ph type="body" sz="quarter" idx="11"/>
          </p:nvPr>
        </p:nvSpPr>
        <p:spPr>
          <a:xfrm>
            <a:off x="6096000" y="4000895"/>
            <a:ext cx="5394325" cy="2476500"/>
          </a:xfrm>
        </p:spPr>
        <p:txBody>
          <a:bodyPr/>
          <a:lstStyle>
            <a:lvl1pPr marL="0" indent="0">
              <a:lnSpc>
                <a:spcPct val="100000"/>
              </a:lnSpc>
              <a:spcBef>
                <a:spcPts val="1000"/>
              </a:spcBef>
              <a:buNone/>
              <a:defRPr sz="1300">
                <a:solidFill>
                  <a:schemeClr val="bg1"/>
                </a:solidFill>
              </a:defRPr>
            </a:lvl1pPr>
            <a:lvl2pPr>
              <a:lnSpc>
                <a:spcPct val="100000"/>
              </a:lnSpc>
              <a:spcBef>
                <a:spcPts val="1000"/>
              </a:spcBef>
              <a:defRPr sz="1300">
                <a:solidFill>
                  <a:schemeClr val="bg1"/>
                </a:solidFill>
              </a:defRPr>
            </a:lvl2pPr>
            <a:lvl3pPr>
              <a:lnSpc>
                <a:spcPct val="100000"/>
              </a:lnSpc>
              <a:spcBef>
                <a:spcPts val="1000"/>
              </a:spcBef>
              <a:defRPr sz="1300">
                <a:solidFill>
                  <a:schemeClr val="bg1"/>
                </a:solidFill>
              </a:defRPr>
            </a:lvl3pPr>
            <a:lvl4pPr>
              <a:lnSpc>
                <a:spcPct val="100000"/>
              </a:lnSpc>
              <a:spcBef>
                <a:spcPts val="1000"/>
              </a:spcBef>
              <a:defRPr sz="1300">
                <a:solidFill>
                  <a:schemeClr val="bg1"/>
                </a:solidFill>
              </a:defRPr>
            </a:lvl4pPr>
            <a:lvl5pPr>
              <a:lnSpc>
                <a:spcPct val="100000"/>
              </a:lnSpc>
              <a:spcBef>
                <a:spcPts val="1000"/>
              </a:spcBef>
              <a:defRPr sz="13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4" name="Espace réservé pour une image  23">
            <a:extLst>
              <a:ext uri="{FF2B5EF4-FFF2-40B4-BE49-F238E27FC236}">
                <a16:creationId xmlns:a16="http://schemas.microsoft.com/office/drawing/2014/main" id="{1BFBD23F-B55F-4CEA-9615-84E298248D49}"/>
              </a:ext>
            </a:extLst>
          </p:cNvPr>
          <p:cNvSpPr>
            <a:spLocks noGrp="1"/>
          </p:cNvSpPr>
          <p:nvPr>
            <p:ph type="pic" sz="quarter" idx="12"/>
          </p:nvPr>
        </p:nvSpPr>
        <p:spPr>
          <a:xfrm>
            <a:off x="3425249" y="1404214"/>
            <a:ext cx="2324602" cy="219623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1454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1454 w 10000"/>
              <a:gd name="connsiteY1" fmla="*/ 0 h 10000"/>
              <a:gd name="connsiteX2" fmla="*/ 10000 w 10000"/>
              <a:gd name="connsiteY2" fmla="*/ 0 h 10000"/>
              <a:gd name="connsiteX3" fmla="*/ 8583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454" y="0"/>
                </a:lnTo>
                <a:lnTo>
                  <a:pt x="10000" y="0"/>
                </a:lnTo>
                <a:lnTo>
                  <a:pt x="8583" y="10000"/>
                </a:lnTo>
                <a:lnTo>
                  <a:pt x="0" y="10000"/>
                </a:lnTo>
                <a:close/>
              </a:path>
            </a:pathLst>
          </a:custGeom>
          <a:ln w="12700">
            <a:solidFill>
              <a:srgbClr val="E04D29"/>
            </a:solidFill>
          </a:ln>
        </p:spPr>
        <p:txBody>
          <a:bodyPr/>
          <a:lstStyle/>
          <a:p>
            <a:r>
              <a:rPr lang="fr-FR"/>
              <a:t>Cliquez sur l'icône pour ajouter une image</a:t>
            </a:r>
          </a:p>
        </p:txBody>
      </p:sp>
      <p:sp>
        <p:nvSpPr>
          <p:cNvPr id="14" name="Espace réservé pour une image  23">
            <a:extLst>
              <a:ext uri="{FF2B5EF4-FFF2-40B4-BE49-F238E27FC236}">
                <a16:creationId xmlns:a16="http://schemas.microsoft.com/office/drawing/2014/main" id="{48E08002-9F52-4167-9869-A0E0388F2926}"/>
              </a:ext>
            </a:extLst>
          </p:cNvPr>
          <p:cNvSpPr>
            <a:spLocks noGrp="1"/>
          </p:cNvSpPr>
          <p:nvPr>
            <p:ph type="pic" sz="quarter" idx="13"/>
          </p:nvPr>
        </p:nvSpPr>
        <p:spPr>
          <a:xfrm>
            <a:off x="2958398" y="4141027"/>
            <a:ext cx="2324602" cy="219623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1454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1454 w 10000"/>
              <a:gd name="connsiteY1" fmla="*/ 0 h 10000"/>
              <a:gd name="connsiteX2" fmla="*/ 10000 w 10000"/>
              <a:gd name="connsiteY2" fmla="*/ 0 h 10000"/>
              <a:gd name="connsiteX3" fmla="*/ 8583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454" y="0"/>
                </a:lnTo>
                <a:lnTo>
                  <a:pt x="10000" y="0"/>
                </a:lnTo>
                <a:lnTo>
                  <a:pt x="8583" y="10000"/>
                </a:lnTo>
                <a:lnTo>
                  <a:pt x="0" y="10000"/>
                </a:lnTo>
                <a:close/>
              </a:path>
            </a:pathLst>
          </a:custGeom>
          <a:ln w="12700">
            <a:solidFill>
              <a:srgbClr val="E04D29"/>
            </a:solidFill>
          </a:ln>
        </p:spPr>
        <p:txBody>
          <a:bodyPr/>
          <a:lstStyle/>
          <a:p>
            <a:r>
              <a:rPr lang="fr-FR"/>
              <a:t>Cliquez sur l'icône pour ajouter une image</a:t>
            </a:r>
          </a:p>
        </p:txBody>
      </p:sp>
    </p:spTree>
    <p:extLst>
      <p:ext uri="{BB962C8B-B14F-4D97-AF65-F5344CB8AC3E}">
        <p14:creationId xmlns:p14="http://schemas.microsoft.com/office/powerpoint/2010/main" val="18101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ésentation équipe">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809D328A-1F78-412D-970B-F61A418246C5}"/>
              </a:ext>
            </a:extLst>
          </p:cNvPr>
          <p:cNvSpPr txBox="1"/>
          <p:nvPr userDrawn="1"/>
        </p:nvSpPr>
        <p:spPr>
          <a:xfrm>
            <a:off x="437344" y="579076"/>
            <a:ext cx="6877856"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fr-FR" sz="3600" kern="1200" dirty="0">
                <a:solidFill>
                  <a:schemeClr val="tx1">
                    <a:lumMod val="65000"/>
                    <a:lumOff val="35000"/>
                  </a:schemeClr>
                </a:solidFill>
                <a:latin typeface="Raleway bold" panose="020B0003030101060003" pitchFamily="34" charset="0"/>
                <a:ea typeface="+mj-ea"/>
                <a:cs typeface="+mj-cs"/>
              </a:rPr>
              <a:t>PRÉSENTATION DE L’ÉQUIPE</a:t>
            </a:r>
          </a:p>
        </p:txBody>
      </p:sp>
      <p:pic>
        <p:nvPicPr>
          <p:cNvPr id="10" name="Image 9">
            <a:extLst>
              <a:ext uri="{FF2B5EF4-FFF2-40B4-BE49-F238E27FC236}">
                <a16:creationId xmlns:a16="http://schemas.microsoft.com/office/drawing/2014/main" id="{F8B6495B-62A0-4812-B0DE-886525B056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1470" y="275699"/>
            <a:ext cx="395032" cy="444539"/>
          </a:xfrm>
          <a:prstGeom prst="rect">
            <a:avLst/>
          </a:prstGeom>
        </p:spPr>
      </p:pic>
    </p:spTree>
    <p:extLst>
      <p:ext uri="{BB962C8B-B14F-4D97-AF65-F5344CB8AC3E}">
        <p14:creationId xmlns:p14="http://schemas.microsoft.com/office/powerpoint/2010/main" val="221127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éférences">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94C349E-5395-4487-A130-C8A46576ED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2557220" y="0"/>
            <a:ext cx="9634780" cy="6858000"/>
          </a:xfrm>
          <a:prstGeom prst="rect">
            <a:avLst/>
          </a:prstGeom>
        </p:spPr>
      </p:pic>
      <p:sp>
        <p:nvSpPr>
          <p:cNvPr id="16" name="ZoneTexte 15">
            <a:extLst>
              <a:ext uri="{FF2B5EF4-FFF2-40B4-BE49-F238E27FC236}">
                <a16:creationId xmlns:a16="http://schemas.microsoft.com/office/drawing/2014/main" id="{61A357DA-6346-4622-95F0-C5415A9D4618}"/>
              </a:ext>
            </a:extLst>
          </p:cNvPr>
          <p:cNvSpPr txBox="1"/>
          <p:nvPr userDrawn="1"/>
        </p:nvSpPr>
        <p:spPr>
          <a:xfrm>
            <a:off x="315498" y="174802"/>
            <a:ext cx="5831472" cy="646331"/>
          </a:xfrm>
          <a:prstGeom prst="rect">
            <a:avLst/>
          </a:prstGeom>
          <a:noFill/>
        </p:spPr>
        <p:txBody>
          <a:bodyPr wrap="square" rtlCol="0">
            <a:spAutoFit/>
          </a:bodyPr>
          <a:lstStyle/>
          <a:p>
            <a:pPr algn="l" defTabSz="914400" rtl="0" eaLnBrk="1" latinLnBrk="0" hangingPunct="1">
              <a:lnSpc>
                <a:spcPct val="90000"/>
              </a:lnSpc>
              <a:spcBef>
                <a:spcPct val="0"/>
              </a:spcBef>
              <a:buNone/>
            </a:pPr>
            <a:r>
              <a:rPr lang="fr-FR" sz="4000" b="1" kern="1200" dirty="0">
                <a:solidFill>
                  <a:schemeClr val="bg1"/>
                </a:solidFill>
                <a:latin typeface="Rockwell Extra Bold" panose="02060903040505020403" pitchFamily="18" charset="0"/>
                <a:ea typeface="+mj-ea"/>
                <a:cs typeface="+mj-cs"/>
              </a:rPr>
              <a:t>contexte</a:t>
            </a:r>
          </a:p>
        </p:txBody>
      </p:sp>
      <p:sp>
        <p:nvSpPr>
          <p:cNvPr id="12" name="Espace réservé du texte 11">
            <a:extLst>
              <a:ext uri="{FF2B5EF4-FFF2-40B4-BE49-F238E27FC236}">
                <a16:creationId xmlns:a16="http://schemas.microsoft.com/office/drawing/2014/main" id="{CCB718D2-9F20-46BC-AEF4-3B69DE60779B}"/>
              </a:ext>
            </a:extLst>
          </p:cNvPr>
          <p:cNvSpPr>
            <a:spLocks noGrp="1"/>
          </p:cNvSpPr>
          <p:nvPr>
            <p:ph type="body" sz="quarter" idx="10"/>
          </p:nvPr>
        </p:nvSpPr>
        <p:spPr>
          <a:xfrm>
            <a:off x="5083447" y="1797803"/>
            <a:ext cx="6467030" cy="4685183"/>
          </a:xfrm>
        </p:spPr>
        <p:txBody>
          <a:bodyPr>
            <a:normAutofit/>
          </a:bodyPr>
          <a:lstStyle>
            <a:lvl1pPr marL="0" indent="0">
              <a:lnSpc>
                <a:spcPct val="125000"/>
              </a:lnSpc>
              <a:spcBef>
                <a:spcPts val="0"/>
              </a:spcBef>
              <a:buNone/>
              <a:defRPr sz="1400">
                <a:solidFill>
                  <a:schemeClr val="bg1"/>
                </a:solidFill>
              </a:defRPr>
            </a:lvl1pPr>
          </a:lstStyle>
          <a:p>
            <a:pPr lvl="0"/>
            <a:r>
              <a:rPr lang="fr-FR"/>
              <a:t>Cliquez pour modifier les styles du texte du masque</a:t>
            </a:r>
          </a:p>
        </p:txBody>
      </p:sp>
      <p:pic>
        <p:nvPicPr>
          <p:cNvPr id="7" name="Image 6">
            <a:extLst>
              <a:ext uri="{FF2B5EF4-FFF2-40B4-BE49-F238E27FC236}">
                <a16:creationId xmlns:a16="http://schemas.microsoft.com/office/drawing/2014/main" id="{1BEA3859-58B5-4EDD-836A-5C0606F00A1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90293" y="277598"/>
            <a:ext cx="377944" cy="425209"/>
          </a:xfrm>
          <a:prstGeom prst="rect">
            <a:avLst/>
          </a:prstGeom>
        </p:spPr>
      </p:pic>
      <p:sp>
        <p:nvSpPr>
          <p:cNvPr id="9" name="ZoneTexte 8">
            <a:extLst>
              <a:ext uri="{FF2B5EF4-FFF2-40B4-BE49-F238E27FC236}">
                <a16:creationId xmlns:a16="http://schemas.microsoft.com/office/drawing/2014/main" id="{2C89DFCB-7613-4F4E-8BFB-FCD689B540F5}"/>
              </a:ext>
            </a:extLst>
          </p:cNvPr>
          <p:cNvSpPr txBox="1"/>
          <p:nvPr userDrawn="1"/>
        </p:nvSpPr>
        <p:spPr>
          <a:xfrm>
            <a:off x="358228" y="419170"/>
            <a:ext cx="3068665" cy="978729"/>
          </a:xfrm>
          <a:prstGeom prst="rect">
            <a:avLst/>
          </a:prstGeom>
          <a:noFill/>
        </p:spPr>
        <p:txBody>
          <a:bodyPr wrap="square" rtlCol="0">
            <a:spAutoFit/>
          </a:bodyPr>
          <a:lstStyle/>
          <a:p>
            <a:pPr algn="l" defTabSz="914400" rtl="0" eaLnBrk="1" latinLnBrk="0" hangingPunct="1">
              <a:lnSpc>
                <a:spcPct val="90000"/>
              </a:lnSpc>
              <a:spcBef>
                <a:spcPct val="0"/>
              </a:spcBef>
              <a:buNone/>
            </a:pPr>
            <a:r>
              <a:rPr lang="fr-FR" sz="3200" kern="1200" dirty="0">
                <a:solidFill>
                  <a:schemeClr val="tx1">
                    <a:lumMod val="65000"/>
                    <a:lumOff val="35000"/>
                  </a:schemeClr>
                </a:solidFill>
                <a:latin typeface="Raleway bold" panose="020B0003030101060003" pitchFamily="34" charset="0"/>
                <a:ea typeface="+mj-ea"/>
                <a:cs typeface="+mj-cs"/>
              </a:rPr>
              <a:t>RÉFÉRENCES PERTINENTES</a:t>
            </a:r>
          </a:p>
        </p:txBody>
      </p:sp>
      <p:sp>
        <p:nvSpPr>
          <p:cNvPr id="10" name="Espace réservé du texte 11">
            <a:extLst>
              <a:ext uri="{FF2B5EF4-FFF2-40B4-BE49-F238E27FC236}">
                <a16:creationId xmlns:a16="http://schemas.microsoft.com/office/drawing/2014/main" id="{6AA23A5C-8826-4727-9F7B-7E37E9C8FE01}"/>
              </a:ext>
            </a:extLst>
          </p:cNvPr>
          <p:cNvSpPr>
            <a:spLocks noGrp="1"/>
          </p:cNvSpPr>
          <p:nvPr>
            <p:ph type="body" sz="quarter" idx="11"/>
          </p:nvPr>
        </p:nvSpPr>
        <p:spPr>
          <a:xfrm>
            <a:off x="5083447" y="995936"/>
            <a:ext cx="6479277" cy="646332"/>
          </a:xfrm>
        </p:spPr>
        <p:txBody>
          <a:bodyPr>
            <a:normAutofit/>
          </a:bodyPr>
          <a:lstStyle>
            <a:lvl1pPr marL="0" indent="0" algn="ctr">
              <a:buNone/>
              <a:defRPr sz="1800">
                <a:solidFill>
                  <a:schemeClr val="bg1"/>
                </a:solidFill>
              </a:defRPr>
            </a:lvl1pPr>
          </a:lstStyle>
          <a:p>
            <a:pPr lvl="0"/>
            <a:r>
              <a:rPr lang="fr-FR"/>
              <a:t>Cliquez pour modifier les styles du texte du masque</a:t>
            </a:r>
          </a:p>
        </p:txBody>
      </p:sp>
      <p:sp>
        <p:nvSpPr>
          <p:cNvPr id="3" name="Espace réservé du texte 2">
            <a:extLst>
              <a:ext uri="{FF2B5EF4-FFF2-40B4-BE49-F238E27FC236}">
                <a16:creationId xmlns:a16="http://schemas.microsoft.com/office/drawing/2014/main" id="{F8B4D63C-8801-4F48-93FA-12412BB699C2}"/>
              </a:ext>
            </a:extLst>
          </p:cNvPr>
          <p:cNvSpPr>
            <a:spLocks noGrp="1"/>
          </p:cNvSpPr>
          <p:nvPr>
            <p:ph type="body" sz="quarter" idx="12" hasCustomPrompt="1"/>
          </p:nvPr>
        </p:nvSpPr>
        <p:spPr>
          <a:xfrm>
            <a:off x="447261" y="5854148"/>
            <a:ext cx="1882673" cy="378998"/>
          </a:xfrm>
        </p:spPr>
        <p:txBody>
          <a:bodyPr/>
          <a:lstStyle>
            <a:lvl1pPr marL="0" indent="0" algn="l" defTabSz="914400" rtl="0" eaLnBrk="1" latinLnBrk="0" hangingPunct="1">
              <a:buNone/>
              <a:defRPr lang="fr-FR" sz="1800" b="1" kern="1200" dirty="0" smtClean="0">
                <a:solidFill>
                  <a:schemeClr val="bg2">
                    <a:lumMod val="50000"/>
                  </a:schemeClr>
                </a:solidFill>
                <a:latin typeface="+mn-lt"/>
                <a:ea typeface="Euphemia UCAS" charset="0"/>
                <a:cs typeface="Euphemia UCAS" charset="0"/>
              </a:defRPr>
            </a:lvl1pPr>
            <a:lvl2pPr marL="0" algn="l" defTabSz="914400" rtl="0" eaLnBrk="1" latinLnBrk="0" hangingPunct="1">
              <a:defRPr lang="fr-FR" sz="1800" b="1" kern="1200" dirty="0" smtClean="0">
                <a:solidFill>
                  <a:schemeClr val="bg2">
                    <a:lumMod val="50000"/>
                  </a:schemeClr>
                </a:solidFill>
                <a:latin typeface="+mn-lt"/>
                <a:ea typeface="Euphemia UCAS" charset="0"/>
                <a:cs typeface="Euphemia UCAS" charset="0"/>
              </a:defRPr>
            </a:lvl2pPr>
            <a:lvl3pPr marL="0" algn="l" defTabSz="914400" rtl="0" eaLnBrk="1" latinLnBrk="0" hangingPunct="1">
              <a:defRPr lang="fr-FR" sz="1800" b="1" kern="1200" dirty="0" smtClean="0">
                <a:solidFill>
                  <a:schemeClr val="bg2">
                    <a:lumMod val="50000"/>
                  </a:schemeClr>
                </a:solidFill>
                <a:latin typeface="+mn-lt"/>
                <a:ea typeface="Euphemia UCAS" charset="0"/>
                <a:cs typeface="Euphemia UCAS" charset="0"/>
              </a:defRPr>
            </a:lvl3pPr>
            <a:lvl4pPr marL="0" algn="l" defTabSz="914400" rtl="0" eaLnBrk="1" latinLnBrk="0" hangingPunct="1">
              <a:defRPr lang="fr-FR" sz="1800" b="1" kern="1200" dirty="0" smtClean="0">
                <a:solidFill>
                  <a:schemeClr val="bg2">
                    <a:lumMod val="50000"/>
                  </a:schemeClr>
                </a:solidFill>
                <a:latin typeface="+mn-lt"/>
                <a:ea typeface="Euphemia UCAS" charset="0"/>
                <a:cs typeface="Euphemia UCAS" charset="0"/>
              </a:defRPr>
            </a:lvl4pPr>
          </a:lstStyle>
          <a:p>
            <a:pPr lvl="0"/>
            <a:r>
              <a:rPr lang="fr-FR" dirty="0"/>
              <a:t>Budget : 20 000 €</a:t>
            </a:r>
          </a:p>
        </p:txBody>
      </p:sp>
    </p:spTree>
    <p:extLst>
      <p:ext uri="{BB962C8B-B14F-4D97-AF65-F5344CB8AC3E}">
        <p14:creationId xmlns:p14="http://schemas.microsoft.com/office/powerpoint/2010/main" val="356598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001CA10-C139-4B42-B888-EC5D088DD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8425DE1-518C-469C-9A76-FB5EB21A4E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E164F0-B1A1-42BE-AF01-ACE83340C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D7C5A-E19C-423F-A0D5-DDC187E8B743}" type="datetimeFigureOut">
              <a:rPr lang="fr-FR" smtClean="0"/>
              <a:pPr/>
              <a:t>19/03/2021</a:t>
            </a:fld>
            <a:endParaRPr lang="fr-FR"/>
          </a:p>
        </p:txBody>
      </p:sp>
      <p:sp>
        <p:nvSpPr>
          <p:cNvPr id="5" name="Espace réservé du pied de page 4">
            <a:extLst>
              <a:ext uri="{FF2B5EF4-FFF2-40B4-BE49-F238E27FC236}">
                <a16:creationId xmlns:a16="http://schemas.microsoft.com/office/drawing/2014/main" id="{1543D4CE-1C58-4BF8-9778-DD19746BA8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E09439A-E377-4D4E-97F3-6643F4E7A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DFB3F-378F-4B88-9477-F19B863EF5E2}" type="slidenum">
              <a:rPr lang="fr-FR" smtClean="0"/>
              <a:pPr/>
              <a:t>‹N°›</a:t>
            </a:fld>
            <a:endParaRPr lang="fr-FR"/>
          </a:p>
        </p:txBody>
      </p:sp>
    </p:spTree>
    <p:extLst>
      <p:ext uri="{BB962C8B-B14F-4D97-AF65-F5344CB8AC3E}">
        <p14:creationId xmlns:p14="http://schemas.microsoft.com/office/powerpoint/2010/main" val="1278480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4" r:id="rId5"/>
    <p:sldLayoutId id="2147483666" r:id="rId6"/>
    <p:sldLayoutId id="2147483661" r:id="rId7"/>
    <p:sldLayoutId id="2147483662" r:id="rId8"/>
    <p:sldLayoutId id="2147483671" r:id="rId9"/>
    <p:sldLayoutId id="2147483663" r:id="rId10"/>
    <p:sldLayoutId id="2147483677" r:id="rId11"/>
    <p:sldLayoutId id="2147483673" r:id="rId12"/>
    <p:sldLayoutId id="2147483678" r:id="rId13"/>
    <p:sldLayoutId id="2147483679" r:id="rId14"/>
    <p:sldLayoutId id="2147483672" r:id="rId15"/>
    <p:sldLayoutId id="2147483670" r:id="rId16"/>
    <p:sldLayoutId id="2147483665"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Une image contenant herbe, extérieur, montagne, nature&#10;&#10;Description générée automatiquement">
            <a:extLst>
              <a:ext uri="{FF2B5EF4-FFF2-40B4-BE49-F238E27FC236}">
                <a16:creationId xmlns:a16="http://schemas.microsoft.com/office/drawing/2014/main" id="{8CA49F2A-649D-4B27-AC93-6E6D45E09989}"/>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7868CE39-D90E-4AF0-B19E-D7051BFD995A}"/>
              </a:ext>
            </a:extLst>
          </p:cNvPr>
          <p:cNvSpPr>
            <a:spLocks noGrp="1"/>
          </p:cNvSpPr>
          <p:nvPr>
            <p:ph type="ctrTitle"/>
          </p:nvPr>
        </p:nvSpPr>
        <p:spPr>
          <a:xfrm>
            <a:off x="0" y="4477407"/>
            <a:ext cx="12192000" cy="2092344"/>
          </a:xfrm>
          <a:solidFill>
            <a:srgbClr val="FFFFFF">
              <a:alpha val="85098"/>
            </a:srgbClr>
          </a:solidFill>
        </p:spPr>
        <p:txBody>
          <a:bodyPr anchor="ctr">
            <a:normAutofit/>
          </a:bodyPr>
          <a:lstStyle/>
          <a:p>
            <a:pPr marL="268288" algn="l">
              <a:lnSpc>
                <a:spcPct val="100000"/>
              </a:lnSpc>
              <a:spcBef>
                <a:spcPts val="1800"/>
              </a:spcBef>
            </a:pPr>
            <a:r>
              <a:rPr lang="fr-FR" sz="3400" dirty="0"/>
              <a:t>« DESTINATION PARCS »</a:t>
            </a:r>
            <a:br>
              <a:rPr lang="fr-FR" sz="3400" dirty="0"/>
            </a:br>
            <a:r>
              <a:rPr lang="fr-FR" sz="3400" dirty="0"/>
              <a:t>Bureau du 17</a:t>
            </a:r>
            <a:r>
              <a:rPr lang="fr-FR" sz="2800" dirty="0"/>
              <a:t> mars 2021  </a:t>
            </a:r>
            <a:endParaRPr lang="fr-FR" sz="3200" b="0" dirty="0"/>
          </a:p>
        </p:txBody>
      </p:sp>
      <p:pic>
        <p:nvPicPr>
          <p:cNvPr id="8" name="Image 7">
            <a:extLst>
              <a:ext uri="{FF2B5EF4-FFF2-40B4-BE49-F238E27FC236}">
                <a16:creationId xmlns:a16="http://schemas.microsoft.com/office/drawing/2014/main" id="{F4356A99-8322-430A-9735-CF0FEC08AD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9382" y="5033369"/>
            <a:ext cx="1031689" cy="1185026"/>
          </a:xfrm>
          <a:prstGeom prst="rect">
            <a:avLst/>
          </a:prstGeom>
        </p:spPr>
      </p:pic>
    </p:spTree>
    <p:extLst>
      <p:ext uri="{BB962C8B-B14F-4D97-AF65-F5344CB8AC3E}">
        <p14:creationId xmlns:p14="http://schemas.microsoft.com/office/powerpoint/2010/main" val="1374505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B730EC3-C170-4169-BFCF-E5D2CF2E0136}"/>
              </a:ext>
            </a:extLst>
          </p:cNvPr>
          <p:cNvSpPr>
            <a:spLocks noGrp="1"/>
          </p:cNvSpPr>
          <p:nvPr>
            <p:ph type="title"/>
          </p:nvPr>
        </p:nvSpPr>
        <p:spPr/>
        <p:txBody>
          <a:bodyPr/>
          <a:lstStyle/>
          <a:p>
            <a:r>
              <a:rPr lang="fr-FR" dirty="0"/>
              <a:t>Qui est  ODYSWAY ?</a:t>
            </a:r>
          </a:p>
        </p:txBody>
      </p:sp>
      <p:pic>
        <p:nvPicPr>
          <p:cNvPr id="5" name="Image 4">
            <a:extLst>
              <a:ext uri="{FF2B5EF4-FFF2-40B4-BE49-F238E27FC236}">
                <a16:creationId xmlns:a16="http://schemas.microsoft.com/office/drawing/2014/main" id="{DD3204F5-11E3-4BC1-B06D-EC53A8CECF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498" y="1496250"/>
            <a:ext cx="11650079" cy="4054079"/>
          </a:xfrm>
          <a:prstGeom prst="rect">
            <a:avLst/>
          </a:prstGeom>
        </p:spPr>
      </p:pic>
      <p:pic>
        <p:nvPicPr>
          <p:cNvPr id="6" name="Image 5">
            <a:extLst>
              <a:ext uri="{FF2B5EF4-FFF2-40B4-BE49-F238E27FC236}">
                <a16:creationId xmlns:a16="http://schemas.microsoft.com/office/drawing/2014/main" id="{54C1EBBA-72E4-4C91-ACAC-74F48A2AEB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44177" y="75735"/>
            <a:ext cx="1047823" cy="1203558"/>
          </a:xfrm>
          <a:prstGeom prst="rect">
            <a:avLst/>
          </a:prstGeom>
        </p:spPr>
      </p:pic>
    </p:spTree>
    <p:extLst>
      <p:ext uri="{BB962C8B-B14F-4D97-AF65-F5344CB8AC3E}">
        <p14:creationId xmlns:p14="http://schemas.microsoft.com/office/powerpoint/2010/main" val="391530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5AE2BAE-9260-4F38-8E6A-D64ACB66BC7E}"/>
              </a:ext>
            </a:extLst>
          </p:cNvPr>
          <p:cNvSpPr>
            <a:spLocks noGrp="1"/>
          </p:cNvSpPr>
          <p:nvPr>
            <p:ph type="body" sz="quarter" idx="11"/>
          </p:nvPr>
        </p:nvSpPr>
        <p:spPr/>
        <p:txBody>
          <a:bodyPr/>
          <a:lstStyle/>
          <a:p>
            <a:endParaRPr lang="fr-FR" dirty="0"/>
          </a:p>
        </p:txBody>
      </p:sp>
      <p:sp>
        <p:nvSpPr>
          <p:cNvPr id="3" name="Titre 2">
            <a:extLst>
              <a:ext uri="{FF2B5EF4-FFF2-40B4-BE49-F238E27FC236}">
                <a16:creationId xmlns:a16="http://schemas.microsoft.com/office/drawing/2014/main" id="{61684752-7ECE-4E0B-B51B-5810D6B59E68}"/>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91D2D7A8-7F23-46BF-B571-0FD68E1BBA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566" y="0"/>
            <a:ext cx="12309566" cy="6858000"/>
          </a:xfrm>
          <a:prstGeom prst="rect">
            <a:avLst/>
          </a:prstGeom>
        </p:spPr>
      </p:pic>
    </p:spTree>
    <p:extLst>
      <p:ext uri="{BB962C8B-B14F-4D97-AF65-F5344CB8AC3E}">
        <p14:creationId xmlns:p14="http://schemas.microsoft.com/office/powerpoint/2010/main" val="91769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28400" y="0"/>
            <a:ext cx="863600" cy="977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972256E7-5464-4DA6-B69A-0DA1D5701B23}"/>
              </a:ext>
            </a:extLst>
          </p:cNvPr>
          <p:cNvSpPr>
            <a:spLocks noGrp="1"/>
          </p:cNvSpPr>
          <p:nvPr>
            <p:ph type="title"/>
          </p:nvPr>
        </p:nvSpPr>
        <p:spPr>
          <a:xfrm>
            <a:off x="176529" y="205262"/>
            <a:ext cx="9208570" cy="1002015"/>
          </a:xfrm>
        </p:spPr>
        <p:txBody>
          <a:bodyPr>
            <a:normAutofit/>
          </a:bodyPr>
          <a:lstStyle/>
          <a:p>
            <a:r>
              <a:rPr lang="fr-FR" dirty="0"/>
              <a:t>Qui est  GREEN TRIP</a:t>
            </a:r>
          </a:p>
        </p:txBody>
      </p:sp>
      <p:pic>
        <p:nvPicPr>
          <p:cNvPr id="4" name="Image 3">
            <a:extLst>
              <a:ext uri="{FF2B5EF4-FFF2-40B4-BE49-F238E27FC236}">
                <a16:creationId xmlns:a16="http://schemas.microsoft.com/office/drawing/2014/main" id="{F4356A99-8322-430A-9735-CF0FEC08AD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19641" y="0"/>
            <a:ext cx="872359" cy="1002015"/>
          </a:xfrm>
          <a:prstGeom prst="rect">
            <a:avLst/>
          </a:prstGeom>
        </p:spPr>
      </p:pic>
      <p:pic>
        <p:nvPicPr>
          <p:cNvPr id="7" name="Image 6">
            <a:extLst>
              <a:ext uri="{FF2B5EF4-FFF2-40B4-BE49-F238E27FC236}">
                <a16:creationId xmlns:a16="http://schemas.microsoft.com/office/drawing/2014/main" id="{FDC0D0D2-C794-482A-84E0-EC4983E95074}"/>
              </a:ext>
            </a:extLst>
          </p:cNvPr>
          <p:cNvPicPr>
            <a:picLocks noChangeAspect="1"/>
          </p:cNvPicPr>
          <p:nvPr/>
        </p:nvPicPr>
        <p:blipFill>
          <a:blip r:embed="rId3"/>
          <a:stretch>
            <a:fillRect/>
          </a:stretch>
        </p:blipFill>
        <p:spPr>
          <a:xfrm>
            <a:off x="875211" y="1002015"/>
            <a:ext cx="11316789" cy="5855985"/>
          </a:xfrm>
          <a:prstGeom prst="rect">
            <a:avLst/>
          </a:prstGeom>
        </p:spPr>
      </p:pic>
    </p:spTree>
    <p:extLst>
      <p:ext uri="{BB962C8B-B14F-4D97-AF65-F5344CB8AC3E}">
        <p14:creationId xmlns:p14="http://schemas.microsoft.com/office/powerpoint/2010/main" val="126743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28400" y="0"/>
            <a:ext cx="863600" cy="977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972256E7-5464-4DA6-B69A-0DA1D5701B23}"/>
              </a:ext>
            </a:extLst>
          </p:cNvPr>
          <p:cNvSpPr>
            <a:spLocks noGrp="1"/>
          </p:cNvSpPr>
          <p:nvPr>
            <p:ph type="title"/>
          </p:nvPr>
        </p:nvSpPr>
        <p:spPr>
          <a:xfrm>
            <a:off x="176529" y="205262"/>
            <a:ext cx="9208570" cy="1002015"/>
          </a:xfrm>
        </p:spPr>
        <p:txBody>
          <a:bodyPr>
            <a:normAutofit/>
          </a:bodyPr>
          <a:lstStyle/>
          <a:p>
            <a:r>
              <a:rPr lang="fr-FR" dirty="0"/>
              <a:t>Qui est  GREEN TRIP</a:t>
            </a:r>
          </a:p>
        </p:txBody>
      </p:sp>
      <p:pic>
        <p:nvPicPr>
          <p:cNvPr id="4" name="Image 3">
            <a:extLst>
              <a:ext uri="{FF2B5EF4-FFF2-40B4-BE49-F238E27FC236}">
                <a16:creationId xmlns:a16="http://schemas.microsoft.com/office/drawing/2014/main" id="{F4356A99-8322-430A-9735-CF0FEC08AD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19641" y="0"/>
            <a:ext cx="872359" cy="1002015"/>
          </a:xfrm>
          <a:prstGeom prst="rect">
            <a:avLst/>
          </a:prstGeom>
        </p:spPr>
      </p:pic>
      <p:pic>
        <p:nvPicPr>
          <p:cNvPr id="9" name="Image 8">
            <a:extLst>
              <a:ext uri="{FF2B5EF4-FFF2-40B4-BE49-F238E27FC236}">
                <a16:creationId xmlns:a16="http://schemas.microsoft.com/office/drawing/2014/main" id="{F5F77CA4-5B04-4D8F-A62A-417010CDB68A}"/>
              </a:ext>
            </a:extLst>
          </p:cNvPr>
          <p:cNvPicPr>
            <a:picLocks noChangeAspect="1"/>
          </p:cNvPicPr>
          <p:nvPr/>
        </p:nvPicPr>
        <p:blipFill>
          <a:blip r:embed="rId3"/>
          <a:stretch>
            <a:fillRect/>
          </a:stretch>
        </p:blipFill>
        <p:spPr>
          <a:xfrm>
            <a:off x="837786" y="813506"/>
            <a:ext cx="10255170" cy="6055743"/>
          </a:xfrm>
          <a:prstGeom prst="rect">
            <a:avLst/>
          </a:prstGeom>
        </p:spPr>
      </p:pic>
    </p:spTree>
    <p:extLst>
      <p:ext uri="{BB962C8B-B14F-4D97-AF65-F5344CB8AC3E}">
        <p14:creationId xmlns:p14="http://schemas.microsoft.com/office/powerpoint/2010/main" val="280954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B91270E-3A6A-40B1-BE48-6CAA08185BE3}"/>
              </a:ext>
            </a:extLst>
          </p:cNvPr>
          <p:cNvSpPr>
            <a:spLocks noGrp="1"/>
          </p:cNvSpPr>
          <p:nvPr>
            <p:ph type="ctrTitle"/>
          </p:nvPr>
        </p:nvSpPr>
        <p:spPr/>
        <p:txBody>
          <a:bodyPr/>
          <a:lstStyle/>
          <a:p>
            <a:endParaRPr lang="fr-FR"/>
          </a:p>
        </p:txBody>
      </p:sp>
      <p:pic>
        <p:nvPicPr>
          <p:cNvPr id="9" name="Espace réservé pour une image  8">
            <a:extLst>
              <a:ext uri="{FF2B5EF4-FFF2-40B4-BE49-F238E27FC236}">
                <a16:creationId xmlns:a16="http://schemas.microsoft.com/office/drawing/2014/main" id="{2939D14F-2FE3-4656-BE60-96B6AF7E92FB}"/>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35441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7"/>
          <p:cNvSpPr/>
          <p:nvPr/>
        </p:nvSpPr>
        <p:spPr>
          <a:xfrm>
            <a:off x="11343503" y="0"/>
            <a:ext cx="848497" cy="88968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7"/>
          <p:cNvSpPr txBox="1">
            <a:spLocks noGrp="1"/>
          </p:cNvSpPr>
          <p:nvPr>
            <p:ph type="title"/>
          </p:nvPr>
        </p:nvSpPr>
        <p:spPr>
          <a:xfrm>
            <a:off x="0" y="152400"/>
            <a:ext cx="11268074" cy="8055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595959"/>
              </a:buClr>
              <a:buSzPts val="4000"/>
              <a:buFont typeface="Calibri"/>
              <a:buNone/>
            </a:pPr>
            <a:endParaRPr dirty="0"/>
          </a:p>
        </p:txBody>
      </p:sp>
      <p:pic>
        <p:nvPicPr>
          <p:cNvPr id="196" name="Google Shape;196;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4119" y="98854"/>
            <a:ext cx="619541" cy="711621"/>
          </a:xfrm>
          <a:prstGeom prst="rect">
            <a:avLst/>
          </a:prstGeom>
          <a:noFill/>
          <a:ln>
            <a:noFill/>
          </a:ln>
        </p:spPr>
      </p:pic>
      <p:grpSp>
        <p:nvGrpSpPr>
          <p:cNvPr id="197" name="Google Shape;197;p7"/>
          <p:cNvGrpSpPr/>
          <p:nvPr/>
        </p:nvGrpSpPr>
        <p:grpSpPr>
          <a:xfrm>
            <a:off x="4267477" y="2666244"/>
            <a:ext cx="3657033" cy="3657033"/>
            <a:chOff x="1318610" y="0"/>
            <a:chExt cx="3657033" cy="3657033"/>
          </a:xfrm>
        </p:grpSpPr>
        <p:sp>
          <p:nvSpPr>
            <p:cNvPr id="198" name="Google Shape;198;p7"/>
            <p:cNvSpPr/>
            <p:nvPr/>
          </p:nvSpPr>
          <p:spPr>
            <a:xfrm>
              <a:off x="1318610" y="0"/>
              <a:ext cx="3657033" cy="3657033"/>
            </a:xfrm>
            <a:prstGeom prst="ellipse">
              <a:avLst/>
            </a:prstGeom>
            <a:solidFill>
              <a:srgbClr val="4372C3">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txBox="1"/>
            <p:nvPr/>
          </p:nvSpPr>
          <p:spPr>
            <a:xfrm>
              <a:off x="1854170" y="535560"/>
              <a:ext cx="2585913" cy="258591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700"/>
                <a:buFont typeface="Calibri"/>
                <a:buNone/>
              </a:pPr>
              <a:r>
                <a:rPr lang="fr-FR" sz="3700">
                  <a:solidFill>
                    <a:schemeClr val="dk1"/>
                  </a:solidFill>
                  <a:latin typeface="Calibri"/>
                  <a:ea typeface="Calibri"/>
                  <a:cs typeface="Calibri"/>
                  <a:sym typeface="Calibri"/>
                </a:rPr>
                <a:t>Le lab « Destination Parcs »</a:t>
              </a:r>
              <a:endParaRPr/>
            </a:p>
          </p:txBody>
        </p:sp>
      </p:grpSp>
      <p:sp>
        <p:nvSpPr>
          <p:cNvPr id="200" name="Google Shape;200;p7"/>
          <p:cNvSpPr txBox="1"/>
          <p:nvPr/>
        </p:nvSpPr>
        <p:spPr>
          <a:xfrm>
            <a:off x="2458621" y="1355335"/>
            <a:ext cx="6960802" cy="830997"/>
          </a:xfrm>
          <a:prstGeom prst="rect">
            <a:avLst/>
          </a:prstGeom>
          <a:solidFill>
            <a:schemeClr val="lt1"/>
          </a:solidFill>
          <a:ln w="50800" cap="flat" cmpd="sng">
            <a:solidFill>
              <a:srgbClr val="38562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dirty="0">
                <a:solidFill>
                  <a:schemeClr val="dk1"/>
                </a:solidFill>
                <a:latin typeface="Calibri"/>
                <a:ea typeface="Calibri"/>
                <a:cs typeface="Calibri"/>
                <a:sym typeface="Calibri"/>
              </a:rPr>
              <a:t>La Fédération, 15 Parcs pionniers et des partenaires publics (8 CRT des Régions des parcs pionniers).</a:t>
            </a:r>
            <a:endParaRPr dirty="0"/>
          </a:p>
        </p:txBody>
      </p:sp>
      <p:sp>
        <p:nvSpPr>
          <p:cNvPr id="201" name="Google Shape;201;p7"/>
          <p:cNvSpPr txBox="1"/>
          <p:nvPr/>
        </p:nvSpPr>
        <p:spPr>
          <a:xfrm>
            <a:off x="8689533" y="5279590"/>
            <a:ext cx="3054356" cy="1200329"/>
          </a:xfrm>
          <a:prstGeom prst="rect">
            <a:avLst/>
          </a:prstGeom>
          <a:solidFill>
            <a:schemeClr val="lt1"/>
          </a:solidFill>
          <a:ln w="50800" cap="flat" cmpd="sng">
            <a:solidFill>
              <a:srgbClr val="38562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dirty="0">
                <a:solidFill>
                  <a:schemeClr val="dk1"/>
                </a:solidFill>
                <a:latin typeface="Calibri"/>
                <a:ea typeface="Calibri"/>
                <a:cs typeface="Calibri"/>
                <a:sym typeface="Calibri"/>
              </a:rPr>
              <a:t>Slow Tourisme </a:t>
            </a:r>
            <a:r>
              <a:rPr lang="fr-FR" sz="2400" b="1" dirty="0" err="1">
                <a:solidFill>
                  <a:schemeClr val="dk1"/>
                </a:solidFill>
                <a:latin typeface="Calibri"/>
                <a:ea typeface="Calibri"/>
                <a:cs typeface="Calibri"/>
                <a:sym typeface="Calibri"/>
              </a:rPr>
              <a:t>Lab</a:t>
            </a:r>
            <a:r>
              <a:rPr lang="fr-FR" sz="2400" b="1" dirty="0">
                <a:solidFill>
                  <a:schemeClr val="dk1"/>
                </a:solidFill>
                <a:latin typeface="Calibri"/>
                <a:ea typeface="Calibri"/>
                <a:cs typeface="Calibri"/>
                <a:sym typeface="Calibri"/>
              </a:rPr>
              <a:t>, incubateur tourisme durable de l’Aube …</a:t>
            </a:r>
            <a:endParaRPr dirty="0"/>
          </a:p>
        </p:txBody>
      </p:sp>
      <p:sp>
        <p:nvSpPr>
          <p:cNvPr id="202" name="Google Shape;202;p7"/>
          <p:cNvSpPr txBox="1"/>
          <p:nvPr/>
        </p:nvSpPr>
        <p:spPr>
          <a:xfrm>
            <a:off x="404609" y="5279589"/>
            <a:ext cx="3442839" cy="1200288"/>
          </a:xfrm>
          <a:prstGeom prst="rect">
            <a:avLst/>
          </a:prstGeom>
          <a:solidFill>
            <a:schemeClr val="lt1"/>
          </a:solidFill>
          <a:ln w="50800" cap="flat" cmpd="sng">
            <a:solidFill>
              <a:srgbClr val="38562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dirty="0">
                <a:solidFill>
                  <a:schemeClr val="dk1"/>
                </a:solidFill>
                <a:latin typeface="Calibri"/>
                <a:ea typeface="Calibri"/>
                <a:cs typeface="Calibri"/>
                <a:sym typeface="Calibri"/>
              </a:rPr>
              <a:t>1 entrepreneur pour Destination Parc / en cours de recrutement</a:t>
            </a:r>
            <a:endParaRPr dirty="0"/>
          </a:p>
        </p:txBody>
      </p:sp>
      <p:sp>
        <p:nvSpPr>
          <p:cNvPr id="203" name="Google Shape;203;p7"/>
          <p:cNvSpPr/>
          <p:nvPr/>
        </p:nvSpPr>
        <p:spPr>
          <a:xfrm>
            <a:off x="5853684" y="2221103"/>
            <a:ext cx="484632" cy="1007905"/>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7"/>
          <p:cNvSpPr/>
          <p:nvPr/>
        </p:nvSpPr>
        <p:spPr>
          <a:xfrm rot="-7337775">
            <a:off x="4152805" y="5121880"/>
            <a:ext cx="484632" cy="1174555"/>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7"/>
          <p:cNvSpPr/>
          <p:nvPr/>
        </p:nvSpPr>
        <p:spPr>
          <a:xfrm rot="6782717">
            <a:off x="7730290" y="4861117"/>
            <a:ext cx="484632" cy="1479525"/>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049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5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animEffect transition="in" filter="fade">
                                      <p:cBhvr>
                                        <p:cTn id="17" dur="500"/>
                                        <p:tgtEl>
                                          <p:spTgt spid="20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p:nvPr/>
        </p:nvSpPr>
        <p:spPr>
          <a:xfrm>
            <a:off x="11328400" y="0"/>
            <a:ext cx="863600" cy="977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9"/>
          <p:cNvSpPr txBox="1">
            <a:spLocks noGrp="1"/>
          </p:cNvSpPr>
          <p:nvPr>
            <p:ph type="title"/>
          </p:nvPr>
        </p:nvSpPr>
        <p:spPr>
          <a:xfrm>
            <a:off x="267304" y="91740"/>
            <a:ext cx="10676000" cy="9102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595959"/>
              </a:buClr>
              <a:buSzPts val="3200"/>
              <a:buFont typeface="Calibri"/>
              <a:buNone/>
            </a:pPr>
            <a:r>
              <a:rPr lang="fr-FR" dirty="0"/>
              <a:t>Un concours organisé en partenariat avec Slow Tourisme </a:t>
            </a:r>
            <a:r>
              <a:rPr lang="fr-FR" dirty="0" err="1"/>
              <a:t>Lab</a:t>
            </a:r>
            <a:r>
              <a:rPr lang="fr-FR" dirty="0"/>
              <a:t> (STL)</a:t>
            </a:r>
            <a:endParaRPr dirty="0"/>
          </a:p>
        </p:txBody>
      </p:sp>
      <p:pic>
        <p:nvPicPr>
          <p:cNvPr id="220" name="Google Shape;220;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19641" y="0"/>
            <a:ext cx="872359" cy="1002015"/>
          </a:xfrm>
          <a:prstGeom prst="rect">
            <a:avLst/>
          </a:prstGeom>
          <a:noFill/>
          <a:ln>
            <a:noFill/>
          </a:ln>
        </p:spPr>
      </p:pic>
      <p:pic>
        <p:nvPicPr>
          <p:cNvPr id="3" name="Image 2">
            <a:extLst>
              <a:ext uri="{FF2B5EF4-FFF2-40B4-BE49-F238E27FC236}">
                <a16:creationId xmlns:a16="http://schemas.microsoft.com/office/drawing/2014/main" id="{C33D9267-D22F-41AD-8C25-2175EB29F7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819" y="1001440"/>
            <a:ext cx="8172857" cy="3852619"/>
          </a:xfrm>
          <a:prstGeom prst="rect">
            <a:avLst/>
          </a:prstGeom>
        </p:spPr>
      </p:pic>
      <p:sp>
        <p:nvSpPr>
          <p:cNvPr id="10" name="ZoneTexte 9">
            <a:extLst>
              <a:ext uri="{FF2B5EF4-FFF2-40B4-BE49-F238E27FC236}">
                <a16:creationId xmlns:a16="http://schemas.microsoft.com/office/drawing/2014/main" id="{54B6B508-CB00-4BAB-A3AC-64E6565B6289}"/>
              </a:ext>
            </a:extLst>
          </p:cNvPr>
          <p:cNvSpPr txBox="1"/>
          <p:nvPr/>
        </p:nvSpPr>
        <p:spPr>
          <a:xfrm>
            <a:off x="8459409" y="1490008"/>
            <a:ext cx="3063998" cy="1938992"/>
          </a:xfrm>
          <a:prstGeom prst="rect">
            <a:avLst/>
          </a:prstGeom>
          <a:noFill/>
        </p:spPr>
        <p:txBody>
          <a:bodyPr wrap="square">
            <a:spAutoFit/>
          </a:bodyPr>
          <a:lstStyle/>
          <a:p>
            <a:r>
              <a:rPr lang="fr-FR" sz="2400" b="1" dirty="0">
                <a:effectLst/>
                <a:latin typeface="Cambria" panose="02040503050406030204" pitchFamily="18" charset="0"/>
                <a:ea typeface="Cambria" panose="02040503050406030204" pitchFamily="18" charset="0"/>
                <a:cs typeface="Cambria" panose="02040503050406030204" pitchFamily="18" charset="0"/>
              </a:rPr>
              <a:t>POUR développer et commercialiser de nouvelles offres touristiques  “Destination Parcs”</a:t>
            </a:r>
            <a:r>
              <a:rPr lang="fr-FR" sz="2400" dirty="0">
                <a:effectLst/>
                <a:latin typeface="Cambria" panose="02040503050406030204" pitchFamily="18" charset="0"/>
                <a:ea typeface="Cambria" panose="02040503050406030204" pitchFamily="18" charset="0"/>
                <a:cs typeface="Cambria" panose="02040503050406030204" pitchFamily="18" charset="0"/>
              </a:rPr>
              <a:t>. </a:t>
            </a:r>
            <a:endParaRPr lang="fr-FR" sz="2400" dirty="0"/>
          </a:p>
        </p:txBody>
      </p:sp>
      <p:sp>
        <p:nvSpPr>
          <p:cNvPr id="12" name="ZoneTexte 11">
            <a:extLst>
              <a:ext uri="{FF2B5EF4-FFF2-40B4-BE49-F238E27FC236}">
                <a16:creationId xmlns:a16="http://schemas.microsoft.com/office/drawing/2014/main" id="{A8E7DCCE-2459-4350-9F1A-6BDC55555EDE}"/>
              </a:ext>
            </a:extLst>
          </p:cNvPr>
          <p:cNvSpPr txBox="1"/>
          <p:nvPr/>
        </p:nvSpPr>
        <p:spPr>
          <a:xfrm>
            <a:off x="402289" y="5071730"/>
            <a:ext cx="7898387" cy="1569660"/>
          </a:xfrm>
          <a:prstGeom prst="rect">
            <a:avLst/>
          </a:prstGeom>
          <a:noFill/>
        </p:spPr>
        <p:txBody>
          <a:bodyPr wrap="square">
            <a:spAutoFit/>
          </a:bodyPr>
          <a:lstStyle/>
          <a:p>
            <a:r>
              <a:rPr lang="fr-FR" sz="2400" b="1" dirty="0">
                <a:effectLst/>
                <a:latin typeface="Cambria" panose="02040503050406030204" pitchFamily="18" charset="0"/>
                <a:ea typeface="Cambria" panose="02040503050406030204" pitchFamily="18" charset="0"/>
                <a:cs typeface="Cambria" panose="02040503050406030204" pitchFamily="18" charset="0"/>
              </a:rPr>
              <a:t>designer, créer, commercialiser et communiquer</a:t>
            </a:r>
            <a:r>
              <a:rPr lang="fr-FR" sz="2400" dirty="0">
                <a:effectLst/>
                <a:latin typeface="Cambria" panose="02040503050406030204" pitchFamily="18" charset="0"/>
                <a:ea typeface="Cambria" panose="02040503050406030204" pitchFamily="18" charset="0"/>
                <a:cs typeface="Cambria" panose="02040503050406030204" pitchFamily="18" charset="0"/>
              </a:rPr>
              <a:t> afin de faire émerger des offres pour permettre aux Parcs naturels régionaux de s’inscrire pleinement comme territoires où s’invente un autre tourisme</a:t>
            </a:r>
            <a:endParaRPr lang="fr-FR" sz="2400" dirty="0"/>
          </a:p>
        </p:txBody>
      </p:sp>
    </p:spTree>
    <p:extLst>
      <p:ext uri="{BB962C8B-B14F-4D97-AF65-F5344CB8AC3E}">
        <p14:creationId xmlns:p14="http://schemas.microsoft.com/office/powerpoint/2010/main" val="98070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p:nvPr/>
        </p:nvSpPr>
        <p:spPr>
          <a:xfrm>
            <a:off x="11328400" y="0"/>
            <a:ext cx="863600" cy="977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9"/>
          <p:cNvSpPr txBox="1">
            <a:spLocks noGrp="1"/>
          </p:cNvSpPr>
          <p:nvPr>
            <p:ph type="title"/>
          </p:nvPr>
        </p:nvSpPr>
        <p:spPr>
          <a:xfrm>
            <a:off x="267304" y="91740"/>
            <a:ext cx="10676000" cy="910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3200"/>
              <a:buFont typeface="Calibri"/>
              <a:buNone/>
            </a:pPr>
            <a:r>
              <a:rPr lang="fr-FR" sz="4400" dirty="0"/>
              <a:t>RAPPEL DU PROCESS DE RECRUTEMENT</a:t>
            </a:r>
            <a:endParaRPr sz="4400" dirty="0"/>
          </a:p>
        </p:txBody>
      </p:sp>
      <p:pic>
        <p:nvPicPr>
          <p:cNvPr id="220" name="Google Shape;220;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19641" y="0"/>
            <a:ext cx="872359" cy="1002015"/>
          </a:xfrm>
          <a:prstGeom prst="rect">
            <a:avLst/>
          </a:prstGeom>
          <a:noFill/>
          <a:ln>
            <a:noFill/>
          </a:ln>
        </p:spPr>
      </p:pic>
      <p:sp>
        <p:nvSpPr>
          <p:cNvPr id="3" name="ZoneTexte 2">
            <a:extLst>
              <a:ext uri="{FF2B5EF4-FFF2-40B4-BE49-F238E27FC236}">
                <a16:creationId xmlns:a16="http://schemas.microsoft.com/office/drawing/2014/main" id="{8C7049E1-B36F-4A27-B62B-2CE4FF557493}"/>
              </a:ext>
            </a:extLst>
          </p:cNvPr>
          <p:cNvSpPr txBox="1"/>
          <p:nvPr/>
        </p:nvSpPr>
        <p:spPr>
          <a:xfrm>
            <a:off x="1608358" y="1351508"/>
            <a:ext cx="8743950" cy="4154984"/>
          </a:xfrm>
          <a:prstGeom prst="rect">
            <a:avLst/>
          </a:prstGeom>
          <a:solidFill>
            <a:schemeClr val="accent6">
              <a:lumMod val="20000"/>
              <a:lumOff val="80000"/>
            </a:schemeClr>
          </a:solidFill>
        </p:spPr>
        <p:txBody>
          <a:bodyPr wrap="square" rtlCol="0">
            <a:spAutoFit/>
          </a:bodyPr>
          <a:lstStyle/>
          <a:p>
            <a:pPr algn="ctr"/>
            <a:endParaRPr lang="fr-FR" sz="2400" dirty="0"/>
          </a:p>
          <a:p>
            <a:pPr algn="ctr"/>
            <a:r>
              <a:rPr lang="fr-FR" sz="2400" dirty="0"/>
              <a:t>COMMUNICATION à PARTIR DE DECEMBRE SUR L’OUVERTURE DU CONCOURS SUR LE SITE DE LA FEDERATION ET LES PARCS</a:t>
            </a:r>
          </a:p>
          <a:p>
            <a:pPr algn="ctr"/>
            <a:endParaRPr lang="fr-FR" sz="2400" dirty="0"/>
          </a:p>
          <a:p>
            <a:pPr algn="ctr"/>
            <a:r>
              <a:rPr lang="fr-FR" sz="2400" dirty="0"/>
              <a:t>RELAIS DE COMMUNICATION A PARTIR DU 6 JANVIER A L’OCCASION DE LA SIGNATURE DE LA CONVENTION FEDERATION / STL</a:t>
            </a:r>
          </a:p>
          <a:p>
            <a:pPr algn="ctr"/>
            <a:endParaRPr lang="fr-FR" sz="2400" dirty="0"/>
          </a:p>
          <a:p>
            <a:pPr algn="ctr"/>
            <a:r>
              <a:rPr lang="fr-FR" sz="2400" dirty="0"/>
              <a:t>CLOTURE DES CANDIDATURES LE 19 FEVRIER</a:t>
            </a:r>
          </a:p>
          <a:p>
            <a:pPr algn="ctr"/>
            <a:endParaRPr lang="fr-FR" sz="2400" dirty="0"/>
          </a:p>
          <a:p>
            <a:pPr algn="ctr"/>
            <a:r>
              <a:rPr lang="fr-FR" sz="2400" dirty="0"/>
              <a:t>UN COPIL STL ET PARCS POUR SUIVRE LE PROJET</a:t>
            </a:r>
          </a:p>
          <a:p>
            <a:pPr algn="ctr"/>
            <a:endParaRPr lang="fr-FR" sz="2400" dirty="0"/>
          </a:p>
        </p:txBody>
      </p:sp>
    </p:spTree>
    <p:extLst>
      <p:ext uri="{BB962C8B-B14F-4D97-AF65-F5344CB8AC3E}">
        <p14:creationId xmlns:p14="http://schemas.microsoft.com/office/powerpoint/2010/main" val="1312170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p:nvPr/>
        </p:nvSpPr>
        <p:spPr>
          <a:xfrm>
            <a:off x="11328400" y="0"/>
            <a:ext cx="863600" cy="977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9"/>
          <p:cNvSpPr txBox="1">
            <a:spLocks noGrp="1"/>
          </p:cNvSpPr>
          <p:nvPr>
            <p:ph type="title"/>
          </p:nvPr>
        </p:nvSpPr>
        <p:spPr>
          <a:xfrm>
            <a:off x="267304" y="91740"/>
            <a:ext cx="10676000" cy="910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3200"/>
              <a:buFont typeface="Calibri"/>
              <a:buNone/>
            </a:pPr>
            <a:r>
              <a:rPr lang="fr-FR" sz="4400" dirty="0"/>
              <a:t>RAPPEL DU PROCESS DE SELECTION</a:t>
            </a:r>
            <a:endParaRPr sz="4400" dirty="0"/>
          </a:p>
        </p:txBody>
      </p:sp>
      <p:pic>
        <p:nvPicPr>
          <p:cNvPr id="220" name="Google Shape;220;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19641" y="0"/>
            <a:ext cx="872359" cy="1002015"/>
          </a:xfrm>
          <a:prstGeom prst="rect">
            <a:avLst/>
          </a:prstGeom>
          <a:noFill/>
          <a:ln>
            <a:noFill/>
          </a:ln>
        </p:spPr>
      </p:pic>
      <p:sp>
        <p:nvSpPr>
          <p:cNvPr id="3" name="ZoneTexte 2">
            <a:extLst>
              <a:ext uri="{FF2B5EF4-FFF2-40B4-BE49-F238E27FC236}">
                <a16:creationId xmlns:a16="http://schemas.microsoft.com/office/drawing/2014/main" id="{8C7049E1-B36F-4A27-B62B-2CE4FF557493}"/>
              </a:ext>
            </a:extLst>
          </p:cNvPr>
          <p:cNvSpPr txBox="1"/>
          <p:nvPr/>
        </p:nvSpPr>
        <p:spPr>
          <a:xfrm>
            <a:off x="923159" y="949283"/>
            <a:ext cx="10028904" cy="5816977"/>
          </a:xfrm>
          <a:prstGeom prst="rect">
            <a:avLst/>
          </a:prstGeom>
          <a:solidFill>
            <a:schemeClr val="accent6">
              <a:lumMod val="20000"/>
              <a:lumOff val="80000"/>
            </a:schemeClr>
          </a:solidFill>
        </p:spPr>
        <p:txBody>
          <a:bodyPr wrap="square" rtlCol="0">
            <a:spAutoFit/>
          </a:bodyPr>
          <a:lstStyle/>
          <a:p>
            <a:pPr algn="ctr"/>
            <a:r>
              <a:rPr lang="fr-FR" sz="3600" b="1" dirty="0"/>
              <a:t>76 candidatures</a:t>
            </a:r>
          </a:p>
          <a:p>
            <a:pPr algn="ctr"/>
            <a:endParaRPr lang="fr-FR" sz="2400" dirty="0"/>
          </a:p>
          <a:p>
            <a:pPr algn="ctr"/>
            <a:r>
              <a:rPr lang="fr-FR" sz="2400" dirty="0"/>
              <a:t>Un tri sur dossier pour présélectionner 10 candidats</a:t>
            </a:r>
          </a:p>
          <a:p>
            <a:pPr algn="ctr"/>
            <a:endParaRPr lang="fr-FR" sz="2400" dirty="0"/>
          </a:p>
          <a:p>
            <a:pPr algn="ctr"/>
            <a:r>
              <a:rPr lang="fr-FR" sz="2400" dirty="0"/>
              <a:t>Auditionnés par un premier jury le 1</a:t>
            </a:r>
            <a:r>
              <a:rPr lang="fr-FR" sz="2400" baseline="30000" dirty="0"/>
              <a:t>er</a:t>
            </a:r>
            <a:r>
              <a:rPr lang="fr-FR" sz="2400" dirty="0"/>
              <a:t> Mars</a:t>
            </a:r>
          </a:p>
          <a:p>
            <a:pPr algn="ctr"/>
            <a:endParaRPr lang="fr-FR" sz="2400" dirty="0"/>
          </a:p>
          <a:p>
            <a:pPr algn="ctr"/>
            <a:r>
              <a:rPr lang="fr-FR" sz="2400" dirty="0"/>
              <a:t>Pour en choisir 6 qui ont été accompagnés par STL les 3 4 et 5 mars</a:t>
            </a:r>
          </a:p>
          <a:p>
            <a:pPr algn="ctr"/>
            <a:r>
              <a:rPr lang="fr-FR" sz="2400" dirty="0"/>
              <a:t>(échanges avec les Parcs / ateliers communication, juridique, financier…)</a:t>
            </a:r>
          </a:p>
          <a:p>
            <a:pPr algn="ctr"/>
            <a:endParaRPr lang="fr-FR" sz="2400" dirty="0"/>
          </a:p>
          <a:p>
            <a:pPr algn="ctr"/>
            <a:r>
              <a:rPr lang="fr-FR" sz="2400" dirty="0"/>
              <a:t>Pour finaliser leur projet / leur pitch</a:t>
            </a:r>
          </a:p>
          <a:p>
            <a:pPr algn="ctr"/>
            <a:endParaRPr lang="fr-FR" sz="2400" dirty="0"/>
          </a:p>
          <a:p>
            <a:pPr algn="ctr"/>
            <a:r>
              <a:rPr lang="fr-FR" sz="2400" dirty="0"/>
              <a:t>Devant un jury le 9 mars (auditions ouvertes)</a:t>
            </a:r>
          </a:p>
          <a:p>
            <a:pPr algn="ctr"/>
            <a:endParaRPr lang="fr-FR" sz="2400" dirty="0"/>
          </a:p>
          <a:p>
            <a:pPr algn="ctr"/>
            <a:r>
              <a:rPr lang="fr-FR" sz="2400" dirty="0"/>
              <a:t>Qui proposera un classement aux instances de la Fédération</a:t>
            </a:r>
          </a:p>
          <a:p>
            <a:pPr algn="ctr"/>
            <a:endParaRPr lang="fr-FR" sz="2400" dirty="0"/>
          </a:p>
        </p:txBody>
      </p:sp>
    </p:spTree>
    <p:extLst>
      <p:ext uri="{BB962C8B-B14F-4D97-AF65-F5344CB8AC3E}">
        <p14:creationId xmlns:p14="http://schemas.microsoft.com/office/powerpoint/2010/main" val="3748154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p:nvPr/>
        </p:nvSpPr>
        <p:spPr>
          <a:xfrm>
            <a:off x="11328400" y="0"/>
            <a:ext cx="863600" cy="977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9"/>
          <p:cNvSpPr txBox="1">
            <a:spLocks noGrp="1"/>
          </p:cNvSpPr>
          <p:nvPr>
            <p:ph type="title"/>
          </p:nvPr>
        </p:nvSpPr>
        <p:spPr>
          <a:xfrm>
            <a:off x="267304" y="91740"/>
            <a:ext cx="10676000" cy="910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3200"/>
              <a:buFont typeface="Calibri"/>
              <a:buNone/>
            </a:pPr>
            <a:r>
              <a:rPr lang="fr-FR" sz="4400" dirty="0"/>
              <a:t>Les éléments d’appréciation des 6:</a:t>
            </a:r>
            <a:endParaRPr sz="4400" dirty="0"/>
          </a:p>
        </p:txBody>
      </p:sp>
      <p:pic>
        <p:nvPicPr>
          <p:cNvPr id="220" name="Google Shape;220;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19641" y="0"/>
            <a:ext cx="872359" cy="1002015"/>
          </a:xfrm>
          <a:prstGeom prst="rect">
            <a:avLst/>
          </a:prstGeom>
          <a:noFill/>
          <a:ln>
            <a:noFill/>
          </a:ln>
        </p:spPr>
      </p:pic>
      <p:graphicFrame>
        <p:nvGraphicFramePr>
          <p:cNvPr id="2" name="Tableau 1">
            <a:extLst>
              <a:ext uri="{FF2B5EF4-FFF2-40B4-BE49-F238E27FC236}">
                <a16:creationId xmlns:a16="http://schemas.microsoft.com/office/drawing/2014/main" id="{1C4EAECB-B190-41C3-8CFA-C83C8B98CE8E}"/>
              </a:ext>
            </a:extLst>
          </p:cNvPr>
          <p:cNvGraphicFramePr>
            <a:graphicFrameLocks noGrp="1"/>
          </p:cNvGraphicFramePr>
          <p:nvPr>
            <p:extLst>
              <p:ext uri="{D42A27DB-BD31-4B8C-83A1-F6EECF244321}">
                <p14:modId xmlns:p14="http://schemas.microsoft.com/office/powerpoint/2010/main" val="3940834305"/>
              </p:ext>
            </p:extLst>
          </p:nvPr>
        </p:nvGraphicFramePr>
        <p:xfrm>
          <a:off x="867072" y="1422501"/>
          <a:ext cx="10676000" cy="4431942"/>
        </p:xfrm>
        <a:graphic>
          <a:graphicData uri="http://schemas.openxmlformats.org/drawingml/2006/table">
            <a:tbl>
              <a:tblPr>
                <a:tableStyleId>{5C22544A-7EE6-4342-B048-85BDC9FD1C3A}</a:tableStyleId>
              </a:tblPr>
              <a:tblGrid>
                <a:gridCol w="2563922">
                  <a:extLst>
                    <a:ext uri="{9D8B030D-6E8A-4147-A177-3AD203B41FA5}">
                      <a16:colId xmlns:a16="http://schemas.microsoft.com/office/drawing/2014/main" val="736064271"/>
                    </a:ext>
                  </a:extLst>
                </a:gridCol>
                <a:gridCol w="3589238">
                  <a:extLst>
                    <a:ext uri="{9D8B030D-6E8A-4147-A177-3AD203B41FA5}">
                      <a16:colId xmlns:a16="http://schemas.microsoft.com/office/drawing/2014/main" val="2826696203"/>
                    </a:ext>
                  </a:extLst>
                </a:gridCol>
                <a:gridCol w="2063998">
                  <a:extLst>
                    <a:ext uri="{9D8B030D-6E8A-4147-A177-3AD203B41FA5}">
                      <a16:colId xmlns:a16="http://schemas.microsoft.com/office/drawing/2014/main" val="3387044651"/>
                    </a:ext>
                  </a:extLst>
                </a:gridCol>
                <a:gridCol w="2458842">
                  <a:extLst>
                    <a:ext uri="{9D8B030D-6E8A-4147-A177-3AD203B41FA5}">
                      <a16:colId xmlns:a16="http://schemas.microsoft.com/office/drawing/2014/main" val="402341041"/>
                    </a:ext>
                  </a:extLst>
                </a:gridCol>
              </a:tblGrid>
              <a:tr h="630855">
                <a:tc>
                  <a:txBody>
                    <a:bodyPr/>
                    <a:lstStyle/>
                    <a:p>
                      <a:pPr algn="ctr" fontAlgn="ctr"/>
                      <a:r>
                        <a:rPr lang="fr-FR" sz="2000" b="1" i="1" u="none" strike="noStrike" dirty="0">
                          <a:effectLst/>
                        </a:rPr>
                        <a:t>CANDIDATS</a:t>
                      </a:r>
                      <a:endParaRPr lang="fr-FR" sz="2000" b="1" i="1" u="none" strike="noStrike" dirty="0">
                        <a:effectLst/>
                        <a:latin typeface="Arial" panose="020B0604020202020204" pitchFamily="34" charset="0"/>
                      </a:endParaRPr>
                    </a:p>
                  </a:txBody>
                  <a:tcPr marL="2229" marR="2229" marT="2229" marB="0" anchor="ctr"/>
                </a:tc>
                <a:tc>
                  <a:txBody>
                    <a:bodyPr/>
                    <a:lstStyle/>
                    <a:p>
                      <a:pPr algn="ctr" fontAlgn="ctr"/>
                      <a:r>
                        <a:rPr lang="fr-FR" sz="2000" b="1" i="1" u="none" strike="noStrike" dirty="0">
                          <a:effectLst/>
                        </a:rPr>
                        <a:t>sondage réseau suite </a:t>
                      </a:r>
                      <a:r>
                        <a:rPr lang="fr-FR" sz="2000" b="1" i="1" u="none" strike="noStrike" dirty="0" err="1">
                          <a:effectLst/>
                        </a:rPr>
                        <a:t>bootcamp</a:t>
                      </a:r>
                      <a:br>
                        <a:rPr lang="fr-FR" sz="2000" b="1" i="1" u="none" strike="noStrike" dirty="0">
                          <a:effectLst/>
                        </a:rPr>
                      </a:br>
                      <a:r>
                        <a:rPr lang="fr-FR" sz="1600" b="0" i="1" u="none" strike="noStrike" dirty="0">
                          <a:effectLst/>
                        </a:rPr>
                        <a:t>appréciation sur 6</a:t>
                      </a:r>
                      <a:endParaRPr lang="fr-FR" sz="2000" b="0" i="1" u="none" strike="noStrike" dirty="0">
                        <a:effectLst/>
                        <a:latin typeface="Arial" panose="020B0604020202020204" pitchFamily="34" charset="0"/>
                      </a:endParaRPr>
                    </a:p>
                  </a:txBody>
                  <a:tcPr marL="2229" marR="2229" marT="2229" marB="0" anchor="ctr"/>
                </a:tc>
                <a:tc gridSpan="2">
                  <a:txBody>
                    <a:bodyPr/>
                    <a:lstStyle/>
                    <a:p>
                      <a:pPr algn="ctr" fontAlgn="ctr"/>
                      <a:r>
                        <a:rPr lang="fr-FR" sz="2000" b="1" i="1" u="none" strike="noStrike" dirty="0">
                          <a:effectLst/>
                        </a:rPr>
                        <a:t>classement jury</a:t>
                      </a:r>
                      <a:endParaRPr lang="fr-FR" sz="2000" b="1" i="1" u="none" strike="noStrike" dirty="0">
                        <a:effectLst/>
                        <a:latin typeface="Arial" panose="020B0604020202020204" pitchFamily="34" charset="0"/>
                      </a:endParaRPr>
                    </a:p>
                  </a:txBody>
                  <a:tcPr marL="2229" marR="2229" marT="2229" marB="0" anchor="ctr"/>
                </a:tc>
                <a:tc hMerge="1">
                  <a:txBody>
                    <a:bodyPr/>
                    <a:lstStyle/>
                    <a:p>
                      <a:endParaRPr lang="fr-FR"/>
                    </a:p>
                  </a:txBody>
                  <a:tcPr/>
                </a:tc>
                <a:extLst>
                  <a:ext uri="{0D108BD9-81ED-4DB2-BD59-A6C34878D82A}">
                    <a16:rowId xmlns:a16="http://schemas.microsoft.com/office/drawing/2014/main" val="1549066411"/>
                  </a:ext>
                </a:extLst>
              </a:tr>
              <a:tr h="568438">
                <a:tc>
                  <a:txBody>
                    <a:bodyPr/>
                    <a:lstStyle/>
                    <a:p>
                      <a:pPr algn="ctr" fontAlgn="ctr"/>
                      <a:r>
                        <a:rPr lang="fr-FR" sz="2400" b="1" u="none" strike="noStrike" dirty="0">
                          <a:effectLst/>
                        </a:rPr>
                        <a:t>ODYSWAY</a:t>
                      </a:r>
                      <a:endParaRPr lang="fr-FR" sz="2400" b="1" i="0" u="none" strike="noStrike" dirty="0">
                        <a:effectLst/>
                        <a:latin typeface="Arial" panose="020B0604020202020204" pitchFamily="34" charset="0"/>
                      </a:endParaRPr>
                    </a:p>
                  </a:txBody>
                  <a:tcPr marL="2229" marR="2229" marT="2229" marB="0" anchor="ctr"/>
                </a:tc>
                <a:tc>
                  <a:txBody>
                    <a:bodyPr/>
                    <a:lstStyle/>
                    <a:p>
                      <a:pPr algn="ctr" fontAlgn="ctr"/>
                      <a:r>
                        <a:rPr lang="fr-FR" sz="1800" u="none" strike="noStrike" dirty="0">
                          <a:effectLst/>
                        </a:rPr>
                        <a:t>4,67</a:t>
                      </a:r>
                      <a:endParaRPr lang="fr-FR" sz="1800" b="1" i="0" u="none" strike="noStrike" dirty="0">
                        <a:effectLst/>
                        <a:latin typeface="Arial" panose="020B0604020202020204" pitchFamily="34" charset="0"/>
                      </a:endParaRPr>
                    </a:p>
                  </a:txBody>
                  <a:tcPr marL="2229" marR="2229" marT="2229" marB="0" anchor="ctr"/>
                </a:tc>
                <a:tc>
                  <a:txBody>
                    <a:bodyPr/>
                    <a:lstStyle/>
                    <a:p>
                      <a:pPr algn="ctr" fontAlgn="ctr"/>
                      <a:r>
                        <a:rPr lang="fr-FR" sz="1800" u="none" strike="noStrike">
                          <a:effectLst/>
                        </a:rPr>
                        <a:t>373 POINTS</a:t>
                      </a:r>
                      <a:endParaRPr lang="fr-FR" sz="1800" b="1" i="0" u="none" strike="noStrike">
                        <a:effectLst/>
                        <a:latin typeface="Arial" panose="020B0604020202020204" pitchFamily="34" charset="0"/>
                      </a:endParaRPr>
                    </a:p>
                  </a:txBody>
                  <a:tcPr marL="2229" marR="2229" marT="2229" marB="0" anchor="ctr"/>
                </a:tc>
                <a:tc>
                  <a:txBody>
                    <a:bodyPr/>
                    <a:lstStyle/>
                    <a:p>
                      <a:pPr algn="ctr" fontAlgn="ctr"/>
                      <a:r>
                        <a:rPr lang="fr-FR" sz="1800" u="none" strike="noStrike" dirty="0">
                          <a:effectLst/>
                        </a:rPr>
                        <a:t>3 FOIS N°1</a:t>
                      </a:r>
                      <a:endParaRPr lang="fr-FR" sz="1800" b="1" i="0" u="none" strike="noStrike" dirty="0">
                        <a:effectLst/>
                        <a:latin typeface="Arial" panose="020B0604020202020204" pitchFamily="34" charset="0"/>
                      </a:endParaRPr>
                    </a:p>
                  </a:txBody>
                  <a:tcPr marL="2229" marR="2229" marT="2229" marB="0" anchor="ctr"/>
                </a:tc>
                <a:extLst>
                  <a:ext uri="{0D108BD9-81ED-4DB2-BD59-A6C34878D82A}">
                    <a16:rowId xmlns:a16="http://schemas.microsoft.com/office/drawing/2014/main" val="532733004"/>
                  </a:ext>
                </a:extLst>
              </a:tr>
              <a:tr h="615251">
                <a:tc>
                  <a:txBody>
                    <a:bodyPr/>
                    <a:lstStyle/>
                    <a:p>
                      <a:pPr algn="ctr" fontAlgn="ctr"/>
                      <a:r>
                        <a:rPr lang="fr-FR" sz="2400" b="1" u="none" strike="noStrike" dirty="0">
                          <a:effectLst/>
                        </a:rPr>
                        <a:t>ESCURSIA</a:t>
                      </a:r>
                      <a:endParaRPr lang="fr-FR" sz="2400" b="1" i="0" u="none" strike="noStrike" dirty="0">
                        <a:effectLst/>
                        <a:latin typeface="Arial" panose="020B0604020202020204" pitchFamily="34" charset="0"/>
                      </a:endParaRPr>
                    </a:p>
                  </a:txBody>
                  <a:tcPr marL="2229" marR="2229" marT="2229" marB="0" anchor="ctr"/>
                </a:tc>
                <a:tc>
                  <a:txBody>
                    <a:bodyPr/>
                    <a:lstStyle/>
                    <a:p>
                      <a:pPr algn="ctr" fontAlgn="ctr"/>
                      <a:r>
                        <a:rPr lang="fr-FR" sz="1800" u="none" strike="noStrike">
                          <a:effectLst/>
                        </a:rPr>
                        <a:t>4,13</a:t>
                      </a:r>
                      <a:endParaRPr lang="fr-FR" sz="1800" b="1" i="0" u="none" strike="noStrike">
                        <a:effectLst/>
                        <a:latin typeface="Arial" panose="020B0604020202020204" pitchFamily="34" charset="0"/>
                      </a:endParaRPr>
                    </a:p>
                  </a:txBody>
                  <a:tcPr marL="2229" marR="2229" marT="2229" marB="0" anchor="ctr"/>
                </a:tc>
                <a:tc>
                  <a:txBody>
                    <a:bodyPr/>
                    <a:lstStyle/>
                    <a:p>
                      <a:pPr algn="ctr" fontAlgn="ctr"/>
                      <a:r>
                        <a:rPr lang="fr-FR" sz="1800" u="none" strike="noStrike" dirty="0">
                          <a:effectLst/>
                        </a:rPr>
                        <a:t>422 POINTS</a:t>
                      </a:r>
                      <a:endParaRPr lang="fr-FR" sz="1800" b="1" i="0" u="none" strike="noStrike" dirty="0">
                        <a:effectLst/>
                        <a:latin typeface="Arial" panose="020B0604020202020204" pitchFamily="34" charset="0"/>
                      </a:endParaRPr>
                    </a:p>
                  </a:txBody>
                  <a:tcPr marL="2229" marR="2229" marT="2229" marB="0" anchor="ctr"/>
                </a:tc>
                <a:tc>
                  <a:txBody>
                    <a:bodyPr/>
                    <a:lstStyle/>
                    <a:p>
                      <a:pPr algn="ctr" fontAlgn="ctr"/>
                      <a:r>
                        <a:rPr lang="fr-FR" sz="1800" u="none" strike="noStrike" dirty="0">
                          <a:effectLst/>
                        </a:rPr>
                        <a:t>2 FOIS N°1</a:t>
                      </a:r>
                      <a:endParaRPr lang="fr-FR" sz="1800" b="1" i="0" u="none" strike="noStrike" dirty="0">
                        <a:effectLst/>
                        <a:latin typeface="Arial" panose="020B0604020202020204" pitchFamily="34" charset="0"/>
                      </a:endParaRPr>
                    </a:p>
                  </a:txBody>
                  <a:tcPr marL="2229" marR="2229" marT="2229" marB="0" anchor="ctr"/>
                </a:tc>
                <a:extLst>
                  <a:ext uri="{0D108BD9-81ED-4DB2-BD59-A6C34878D82A}">
                    <a16:rowId xmlns:a16="http://schemas.microsoft.com/office/drawing/2014/main" val="2642707428"/>
                  </a:ext>
                </a:extLst>
              </a:tr>
              <a:tr h="548376">
                <a:tc>
                  <a:txBody>
                    <a:bodyPr/>
                    <a:lstStyle/>
                    <a:p>
                      <a:pPr algn="ctr" fontAlgn="ctr"/>
                      <a:r>
                        <a:rPr lang="fr-FR" sz="2400" b="1" u="none" strike="noStrike" dirty="0">
                          <a:effectLst/>
                        </a:rPr>
                        <a:t>UTOPIE 21</a:t>
                      </a:r>
                      <a:endParaRPr lang="fr-FR" sz="2400" b="1" i="0" u="none" strike="noStrike" dirty="0">
                        <a:effectLst/>
                        <a:latin typeface="Arial" panose="020B0604020202020204" pitchFamily="34" charset="0"/>
                      </a:endParaRPr>
                    </a:p>
                  </a:txBody>
                  <a:tcPr marL="2229" marR="2229" marT="2229" marB="0" anchor="ctr"/>
                </a:tc>
                <a:tc>
                  <a:txBody>
                    <a:bodyPr/>
                    <a:lstStyle/>
                    <a:p>
                      <a:pPr algn="ctr" fontAlgn="ctr"/>
                      <a:r>
                        <a:rPr lang="fr-FR" sz="1800" u="none" strike="noStrike">
                          <a:effectLst/>
                        </a:rPr>
                        <a:t>2,6</a:t>
                      </a:r>
                      <a:endParaRPr lang="fr-FR" sz="1800" b="1" i="0" u="none" strike="noStrike">
                        <a:effectLst/>
                        <a:latin typeface="Arial" panose="020B0604020202020204" pitchFamily="34" charset="0"/>
                      </a:endParaRPr>
                    </a:p>
                  </a:txBody>
                  <a:tcPr marL="2229" marR="2229" marT="2229" marB="0" anchor="ctr"/>
                </a:tc>
                <a:tc>
                  <a:txBody>
                    <a:bodyPr/>
                    <a:lstStyle/>
                    <a:p>
                      <a:pPr algn="ctr" fontAlgn="ctr"/>
                      <a:r>
                        <a:rPr lang="fr-FR" sz="1800" u="none" strike="noStrike" dirty="0">
                          <a:effectLst/>
                        </a:rPr>
                        <a:t>330 POINTS</a:t>
                      </a:r>
                      <a:endParaRPr lang="fr-FR" sz="1800" b="1" i="0" u="none" strike="noStrike" dirty="0">
                        <a:effectLst/>
                        <a:latin typeface="Arial" panose="020B0604020202020204" pitchFamily="34" charset="0"/>
                      </a:endParaRPr>
                    </a:p>
                  </a:txBody>
                  <a:tcPr marL="2229" marR="2229" marT="2229" marB="0" anchor="ctr"/>
                </a:tc>
                <a:tc>
                  <a:txBody>
                    <a:bodyPr/>
                    <a:lstStyle/>
                    <a:p>
                      <a:pPr algn="ctr" fontAlgn="ctr"/>
                      <a:r>
                        <a:rPr lang="fr-FR" sz="1800" u="none" strike="noStrike" dirty="0">
                          <a:effectLst/>
                        </a:rPr>
                        <a:t>0 FOIS N°1</a:t>
                      </a:r>
                      <a:endParaRPr lang="fr-FR" sz="1800" b="1" i="0" u="none" strike="noStrike" dirty="0">
                        <a:effectLst/>
                        <a:latin typeface="Arial" panose="020B0604020202020204" pitchFamily="34" charset="0"/>
                      </a:endParaRPr>
                    </a:p>
                  </a:txBody>
                  <a:tcPr marL="2229" marR="2229" marT="2229" marB="0" anchor="ctr"/>
                </a:tc>
                <a:extLst>
                  <a:ext uri="{0D108BD9-81ED-4DB2-BD59-A6C34878D82A}">
                    <a16:rowId xmlns:a16="http://schemas.microsoft.com/office/drawing/2014/main" val="3026353171"/>
                  </a:ext>
                </a:extLst>
              </a:tr>
              <a:tr h="653147">
                <a:tc>
                  <a:txBody>
                    <a:bodyPr/>
                    <a:lstStyle/>
                    <a:p>
                      <a:pPr algn="ctr" fontAlgn="ctr"/>
                      <a:r>
                        <a:rPr lang="fr-FR" sz="2400" b="1" u="none" strike="noStrike" dirty="0">
                          <a:effectLst/>
                        </a:rPr>
                        <a:t>TERRA MUNDI / Julia </a:t>
                      </a:r>
                      <a:r>
                        <a:rPr lang="fr-FR" sz="2400" b="1" u="none" strike="noStrike" dirty="0" err="1">
                          <a:effectLst/>
                        </a:rPr>
                        <a:t>thibault</a:t>
                      </a:r>
                      <a:endParaRPr lang="fr-FR" sz="2400" b="1" i="0" u="none" strike="noStrike" dirty="0">
                        <a:effectLst/>
                        <a:latin typeface="Arial" panose="020B0604020202020204" pitchFamily="34" charset="0"/>
                      </a:endParaRPr>
                    </a:p>
                  </a:txBody>
                  <a:tcPr marL="2229" marR="2229" marT="2229" marB="0" anchor="ctr"/>
                </a:tc>
                <a:tc>
                  <a:txBody>
                    <a:bodyPr/>
                    <a:lstStyle/>
                    <a:p>
                      <a:pPr algn="ctr" fontAlgn="ctr"/>
                      <a:r>
                        <a:rPr lang="fr-FR" sz="1800" u="none" strike="noStrike" dirty="0">
                          <a:effectLst/>
                        </a:rPr>
                        <a:t>4,2</a:t>
                      </a:r>
                      <a:endParaRPr lang="fr-FR" sz="1800" b="1" i="0" u="none" strike="noStrike" dirty="0">
                        <a:effectLst/>
                        <a:latin typeface="Arial" panose="020B0604020202020204" pitchFamily="34" charset="0"/>
                      </a:endParaRPr>
                    </a:p>
                  </a:txBody>
                  <a:tcPr marL="2229" marR="2229" marT="2229" marB="0" anchor="ctr"/>
                </a:tc>
                <a:tc>
                  <a:txBody>
                    <a:bodyPr/>
                    <a:lstStyle/>
                    <a:p>
                      <a:pPr algn="ctr" fontAlgn="ctr"/>
                      <a:r>
                        <a:rPr lang="fr-FR" sz="1800" u="none" strike="noStrike" dirty="0">
                          <a:effectLst/>
                        </a:rPr>
                        <a:t>415 POINTS</a:t>
                      </a:r>
                      <a:endParaRPr lang="fr-FR" sz="1800" b="1" i="0" u="none" strike="noStrike" dirty="0">
                        <a:effectLst/>
                        <a:latin typeface="Arial" panose="020B0604020202020204" pitchFamily="34" charset="0"/>
                      </a:endParaRPr>
                    </a:p>
                  </a:txBody>
                  <a:tcPr marL="2229" marR="2229" marT="2229" marB="0" anchor="ctr"/>
                </a:tc>
                <a:tc>
                  <a:txBody>
                    <a:bodyPr/>
                    <a:lstStyle/>
                    <a:p>
                      <a:pPr algn="ctr" fontAlgn="ctr"/>
                      <a:r>
                        <a:rPr lang="fr-FR" sz="1800" u="none" strike="noStrike" dirty="0">
                          <a:effectLst/>
                        </a:rPr>
                        <a:t>2 FOIS N°1</a:t>
                      </a:r>
                      <a:endParaRPr lang="fr-FR" sz="1800" b="1" i="0" u="none" strike="noStrike" dirty="0">
                        <a:effectLst/>
                        <a:latin typeface="Arial" panose="020B0604020202020204" pitchFamily="34" charset="0"/>
                      </a:endParaRPr>
                    </a:p>
                  </a:txBody>
                  <a:tcPr marL="2229" marR="2229" marT="2229" marB="0" anchor="ctr"/>
                </a:tc>
                <a:extLst>
                  <a:ext uri="{0D108BD9-81ED-4DB2-BD59-A6C34878D82A}">
                    <a16:rowId xmlns:a16="http://schemas.microsoft.com/office/drawing/2014/main" val="2698330321"/>
                  </a:ext>
                </a:extLst>
              </a:tr>
              <a:tr h="642001">
                <a:tc>
                  <a:txBody>
                    <a:bodyPr/>
                    <a:lstStyle/>
                    <a:p>
                      <a:pPr algn="ctr" fontAlgn="ctr"/>
                      <a:r>
                        <a:rPr lang="fr-FR" sz="2400" b="1" u="none" strike="noStrike" dirty="0">
                          <a:effectLst/>
                        </a:rPr>
                        <a:t>GREEN TRIP</a:t>
                      </a:r>
                      <a:endParaRPr lang="fr-FR" sz="2400" b="1" i="0" u="none" strike="noStrike" dirty="0">
                        <a:effectLst/>
                        <a:latin typeface="Arial" panose="020B0604020202020204" pitchFamily="34" charset="0"/>
                      </a:endParaRPr>
                    </a:p>
                  </a:txBody>
                  <a:tcPr marL="2229" marR="2229" marT="2229" marB="0" anchor="ctr"/>
                </a:tc>
                <a:tc>
                  <a:txBody>
                    <a:bodyPr/>
                    <a:lstStyle/>
                    <a:p>
                      <a:pPr algn="ctr" fontAlgn="ctr"/>
                      <a:r>
                        <a:rPr lang="fr-FR" sz="1800" u="none" strike="noStrike">
                          <a:effectLst/>
                        </a:rPr>
                        <a:t>1,53</a:t>
                      </a:r>
                      <a:endParaRPr lang="fr-FR" sz="1800" b="1" i="0" u="none" strike="noStrike">
                        <a:effectLst/>
                        <a:latin typeface="Arial" panose="020B0604020202020204" pitchFamily="34" charset="0"/>
                      </a:endParaRPr>
                    </a:p>
                  </a:txBody>
                  <a:tcPr marL="2229" marR="2229" marT="2229" marB="0" anchor="ctr"/>
                </a:tc>
                <a:tc>
                  <a:txBody>
                    <a:bodyPr/>
                    <a:lstStyle/>
                    <a:p>
                      <a:pPr algn="ctr" fontAlgn="ctr"/>
                      <a:r>
                        <a:rPr lang="fr-FR" sz="1800" u="none" strike="noStrike">
                          <a:effectLst/>
                        </a:rPr>
                        <a:t>378 POINTS </a:t>
                      </a:r>
                      <a:endParaRPr lang="fr-FR" sz="1800" b="1" i="0" u="none" strike="noStrike">
                        <a:effectLst/>
                        <a:latin typeface="Arial" panose="020B0604020202020204" pitchFamily="34" charset="0"/>
                      </a:endParaRPr>
                    </a:p>
                  </a:txBody>
                  <a:tcPr marL="2229" marR="2229" marT="2229" marB="0" anchor="ctr"/>
                </a:tc>
                <a:tc>
                  <a:txBody>
                    <a:bodyPr/>
                    <a:lstStyle/>
                    <a:p>
                      <a:pPr algn="ctr" fontAlgn="ctr"/>
                      <a:r>
                        <a:rPr lang="fr-FR" sz="1800" u="none" strike="noStrike" dirty="0">
                          <a:effectLst/>
                        </a:rPr>
                        <a:t>1 FOIS N°1</a:t>
                      </a:r>
                      <a:endParaRPr lang="fr-FR" sz="1800" b="1" i="0" u="none" strike="noStrike" dirty="0">
                        <a:effectLst/>
                        <a:latin typeface="Arial" panose="020B0604020202020204" pitchFamily="34" charset="0"/>
                      </a:endParaRPr>
                    </a:p>
                  </a:txBody>
                  <a:tcPr marL="2229" marR="2229" marT="2229" marB="0" anchor="ctr"/>
                </a:tc>
                <a:extLst>
                  <a:ext uri="{0D108BD9-81ED-4DB2-BD59-A6C34878D82A}">
                    <a16:rowId xmlns:a16="http://schemas.microsoft.com/office/drawing/2014/main" val="3894096500"/>
                  </a:ext>
                </a:extLst>
              </a:tr>
              <a:tr h="693272">
                <a:tc>
                  <a:txBody>
                    <a:bodyPr/>
                    <a:lstStyle/>
                    <a:p>
                      <a:pPr algn="ctr" fontAlgn="ctr"/>
                      <a:r>
                        <a:rPr lang="fr-FR" sz="2400" b="1" u="none" strike="noStrike" dirty="0">
                          <a:effectLst/>
                        </a:rPr>
                        <a:t>EN IMMERSION</a:t>
                      </a:r>
                      <a:endParaRPr lang="fr-FR" sz="2400" b="1" i="0" u="none" strike="noStrike" dirty="0">
                        <a:effectLst/>
                        <a:latin typeface="Arial" panose="020B0604020202020204" pitchFamily="34" charset="0"/>
                      </a:endParaRPr>
                    </a:p>
                  </a:txBody>
                  <a:tcPr marL="2229" marR="2229" marT="2229" marB="0" anchor="ctr"/>
                </a:tc>
                <a:tc>
                  <a:txBody>
                    <a:bodyPr/>
                    <a:lstStyle/>
                    <a:p>
                      <a:pPr algn="ctr" fontAlgn="ctr"/>
                      <a:r>
                        <a:rPr lang="fr-FR" sz="1800" u="none" strike="noStrike">
                          <a:effectLst/>
                        </a:rPr>
                        <a:t>3,87</a:t>
                      </a:r>
                      <a:endParaRPr lang="fr-FR" sz="1800" b="1" i="0" u="none" strike="noStrike">
                        <a:effectLst/>
                        <a:latin typeface="Arial" panose="020B0604020202020204" pitchFamily="34" charset="0"/>
                      </a:endParaRPr>
                    </a:p>
                  </a:txBody>
                  <a:tcPr marL="2229" marR="2229" marT="2229" marB="0" anchor="ctr"/>
                </a:tc>
                <a:tc>
                  <a:txBody>
                    <a:bodyPr/>
                    <a:lstStyle/>
                    <a:p>
                      <a:pPr algn="ctr" fontAlgn="ctr"/>
                      <a:r>
                        <a:rPr lang="fr-FR" sz="1800" u="none" strike="noStrike" dirty="0">
                          <a:effectLst/>
                        </a:rPr>
                        <a:t>ABANDON</a:t>
                      </a:r>
                      <a:endParaRPr lang="fr-FR" sz="1800" b="1" i="0" u="none" strike="noStrike" dirty="0">
                        <a:effectLst/>
                        <a:latin typeface="Arial" panose="020B0604020202020204" pitchFamily="34" charset="0"/>
                      </a:endParaRPr>
                    </a:p>
                  </a:txBody>
                  <a:tcPr marL="2229" marR="2229" marT="2229" marB="0" anchor="ctr"/>
                </a:tc>
                <a:tc>
                  <a:txBody>
                    <a:bodyPr/>
                    <a:lstStyle/>
                    <a:p>
                      <a:pPr algn="ctr" fontAlgn="ctr"/>
                      <a:r>
                        <a:rPr lang="fr-FR" sz="1800" u="none" strike="noStrike" dirty="0">
                          <a:effectLst/>
                        </a:rPr>
                        <a:t> </a:t>
                      </a:r>
                      <a:endParaRPr lang="fr-FR" sz="1800" b="1" i="0" u="none" strike="noStrike" dirty="0">
                        <a:effectLst/>
                        <a:latin typeface="Arial" panose="020B0604020202020204" pitchFamily="34" charset="0"/>
                      </a:endParaRPr>
                    </a:p>
                  </a:txBody>
                  <a:tcPr marL="2229" marR="2229" marT="2229" marB="0" anchor="ctr"/>
                </a:tc>
                <a:extLst>
                  <a:ext uri="{0D108BD9-81ED-4DB2-BD59-A6C34878D82A}">
                    <a16:rowId xmlns:a16="http://schemas.microsoft.com/office/drawing/2014/main" val="593414567"/>
                  </a:ext>
                </a:extLst>
              </a:tr>
            </a:tbl>
          </a:graphicData>
        </a:graphic>
      </p:graphicFrame>
      <p:sp>
        <p:nvSpPr>
          <p:cNvPr id="3" name="ZoneTexte 2">
            <a:extLst>
              <a:ext uri="{FF2B5EF4-FFF2-40B4-BE49-F238E27FC236}">
                <a16:creationId xmlns:a16="http://schemas.microsoft.com/office/drawing/2014/main" id="{A09414A7-4053-4980-A928-3EE3B2F9956E}"/>
              </a:ext>
            </a:extLst>
          </p:cNvPr>
          <p:cNvSpPr txBox="1"/>
          <p:nvPr/>
        </p:nvSpPr>
        <p:spPr>
          <a:xfrm>
            <a:off x="400310" y="5951763"/>
            <a:ext cx="11791690" cy="646331"/>
          </a:xfrm>
          <a:prstGeom prst="rect">
            <a:avLst/>
          </a:prstGeom>
          <a:noFill/>
        </p:spPr>
        <p:txBody>
          <a:bodyPr wrap="none" rtlCol="0">
            <a:spAutoFit/>
          </a:bodyPr>
          <a:lstStyle/>
          <a:p>
            <a:r>
              <a:rPr lang="fr-FR" sz="3600" b="1" dirty="0"/>
              <a:t>ODYSWAY et GREEN TRIP portent une candidature commune</a:t>
            </a:r>
          </a:p>
        </p:txBody>
      </p:sp>
    </p:spTree>
    <p:extLst>
      <p:ext uri="{BB962C8B-B14F-4D97-AF65-F5344CB8AC3E}">
        <p14:creationId xmlns:p14="http://schemas.microsoft.com/office/powerpoint/2010/main" val="111028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28400" y="0"/>
            <a:ext cx="863600" cy="977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972256E7-5464-4DA6-B69A-0DA1D5701B23}"/>
              </a:ext>
            </a:extLst>
          </p:cNvPr>
          <p:cNvSpPr>
            <a:spLocks noGrp="1"/>
          </p:cNvSpPr>
          <p:nvPr>
            <p:ph type="title"/>
          </p:nvPr>
        </p:nvSpPr>
        <p:spPr>
          <a:xfrm>
            <a:off x="82186" y="1137344"/>
            <a:ext cx="9208570" cy="1002015"/>
          </a:xfrm>
        </p:spPr>
        <p:txBody>
          <a:bodyPr>
            <a:normAutofit/>
          </a:bodyPr>
          <a:lstStyle/>
          <a:p>
            <a:r>
              <a:rPr lang="fr-FR" dirty="0"/>
              <a:t>ODYSWAY</a:t>
            </a:r>
            <a:br>
              <a:rPr lang="fr-FR" dirty="0"/>
            </a:br>
            <a:r>
              <a:rPr lang="fr-FR" dirty="0"/>
              <a:t>GREEN TRIP</a:t>
            </a:r>
          </a:p>
        </p:txBody>
      </p:sp>
      <p:pic>
        <p:nvPicPr>
          <p:cNvPr id="4" name="Image 3">
            <a:extLst>
              <a:ext uri="{FF2B5EF4-FFF2-40B4-BE49-F238E27FC236}">
                <a16:creationId xmlns:a16="http://schemas.microsoft.com/office/drawing/2014/main" id="{F4356A99-8322-430A-9735-CF0FEC08AD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19641" y="0"/>
            <a:ext cx="872359" cy="1002015"/>
          </a:xfrm>
          <a:prstGeom prst="rect">
            <a:avLst/>
          </a:prstGeom>
        </p:spPr>
      </p:pic>
      <p:sp>
        <p:nvSpPr>
          <p:cNvPr id="7" name="ZoneTexte 6"/>
          <p:cNvSpPr txBox="1"/>
          <p:nvPr/>
        </p:nvSpPr>
        <p:spPr>
          <a:xfrm>
            <a:off x="265066" y="3423564"/>
            <a:ext cx="5190359" cy="2031325"/>
          </a:xfrm>
          <a:prstGeom prst="rect">
            <a:avLst/>
          </a:prstGeom>
          <a:solidFill>
            <a:schemeClr val="bg1"/>
          </a:solidFill>
          <a:ln w="50800">
            <a:solidFill>
              <a:schemeClr val="accent6">
                <a:lumMod val="50000"/>
              </a:schemeClr>
            </a:solidFill>
          </a:ln>
        </p:spPr>
        <p:txBody>
          <a:bodyPr wrap="square" rtlCol="0">
            <a:spAutoFit/>
          </a:bodyPr>
          <a:lstStyle/>
          <a:p>
            <a:r>
              <a:rPr lang="fr-FR" b="1" dirty="0"/>
              <a:t>Les plus</a:t>
            </a:r>
          </a:p>
          <a:p>
            <a:pPr>
              <a:buFont typeface="Arial" pitchFamily="34" charset="0"/>
              <a:buChar char="•"/>
            </a:pPr>
            <a:r>
              <a:rPr lang="fr-FR" b="1" dirty="0"/>
              <a:t> </a:t>
            </a:r>
            <a:r>
              <a:rPr lang="fr-FR" dirty="0"/>
              <a:t>compréhension de nos attentes,</a:t>
            </a:r>
          </a:p>
          <a:p>
            <a:pPr>
              <a:buFont typeface="Arial" pitchFamily="34" charset="0"/>
              <a:buChar char="•"/>
            </a:pPr>
            <a:r>
              <a:rPr lang="fr-FR" dirty="0"/>
              <a:t> Et du positionnement UR</a:t>
            </a:r>
          </a:p>
          <a:p>
            <a:pPr>
              <a:buFont typeface="Arial" pitchFamily="34" charset="0"/>
              <a:buChar char="•"/>
            </a:pPr>
            <a:r>
              <a:rPr lang="fr-FR" dirty="0"/>
              <a:t>Capacité à s’immerger à aller à la rencontres des « acteurs du changement » dans les Parcs,</a:t>
            </a:r>
          </a:p>
          <a:p>
            <a:pPr>
              <a:buFont typeface="Arial" pitchFamily="34" charset="0"/>
              <a:buChar char="•"/>
            </a:pPr>
            <a:r>
              <a:rPr lang="fr-FR" dirty="0"/>
              <a:t>créativité.</a:t>
            </a:r>
          </a:p>
          <a:p>
            <a:endParaRPr lang="fr-FR" b="1" dirty="0"/>
          </a:p>
        </p:txBody>
      </p:sp>
      <p:sp>
        <p:nvSpPr>
          <p:cNvPr id="11" name="ZoneTexte 10"/>
          <p:cNvSpPr txBox="1"/>
          <p:nvPr/>
        </p:nvSpPr>
        <p:spPr>
          <a:xfrm>
            <a:off x="6107561" y="3481421"/>
            <a:ext cx="5190359" cy="1477328"/>
          </a:xfrm>
          <a:prstGeom prst="rect">
            <a:avLst/>
          </a:prstGeom>
          <a:solidFill>
            <a:schemeClr val="bg1"/>
          </a:solidFill>
          <a:ln w="50800">
            <a:solidFill>
              <a:schemeClr val="accent6">
                <a:lumMod val="50000"/>
              </a:schemeClr>
            </a:solidFill>
          </a:ln>
        </p:spPr>
        <p:txBody>
          <a:bodyPr wrap="square" rtlCol="0">
            <a:spAutoFit/>
          </a:bodyPr>
          <a:lstStyle/>
          <a:p>
            <a:r>
              <a:rPr lang="fr-FR" b="1" dirty="0"/>
              <a:t>Les moins</a:t>
            </a:r>
          </a:p>
          <a:p>
            <a:pPr>
              <a:buFont typeface="Arial" pitchFamily="34" charset="0"/>
              <a:buChar char="•"/>
            </a:pPr>
            <a:r>
              <a:rPr lang="fr-FR" dirty="0"/>
              <a:t> maturité,</a:t>
            </a:r>
          </a:p>
          <a:p>
            <a:pPr>
              <a:buFont typeface="Arial" pitchFamily="34" charset="0"/>
              <a:buChar char="•"/>
            </a:pPr>
            <a:r>
              <a:rPr lang="fr-FR" dirty="0"/>
              <a:t> questionnements sur les moyens à être en capacité de déployer.</a:t>
            </a:r>
          </a:p>
          <a:p>
            <a:pPr>
              <a:buFont typeface="Arial" pitchFamily="34" charset="0"/>
              <a:buChar char="•"/>
            </a:pPr>
            <a:endParaRPr lang="fr-FR" dirty="0"/>
          </a:p>
        </p:txBody>
      </p:sp>
      <p:sp>
        <p:nvSpPr>
          <p:cNvPr id="14" name="ZoneTexte 13">
            <a:extLst>
              <a:ext uri="{FF2B5EF4-FFF2-40B4-BE49-F238E27FC236}">
                <a16:creationId xmlns:a16="http://schemas.microsoft.com/office/drawing/2014/main" id="{4BC41730-490E-446F-8950-0DD67FA2CD70}"/>
              </a:ext>
            </a:extLst>
          </p:cNvPr>
          <p:cNvSpPr txBox="1"/>
          <p:nvPr/>
        </p:nvSpPr>
        <p:spPr>
          <a:xfrm>
            <a:off x="2414814" y="950357"/>
            <a:ext cx="9208570" cy="2308324"/>
          </a:xfrm>
          <a:prstGeom prst="rect">
            <a:avLst/>
          </a:prstGeom>
          <a:noFill/>
          <a:scene3d>
            <a:camera prst="orthographicFront"/>
            <a:lightRig rig="threePt" dir="t"/>
          </a:scene3d>
          <a:sp3d>
            <a:bevelT w="139700" h="139700" prst="divot"/>
          </a:sp3d>
        </p:spPr>
        <p:txBody>
          <a:bodyPr wrap="square">
            <a:spAutoFit/>
          </a:bodyPr>
          <a:lstStyle/>
          <a:p>
            <a:r>
              <a:rPr lang="fr-FR" dirty="0">
                <a:solidFill>
                  <a:schemeClr val="accent5">
                    <a:lumMod val="75000"/>
                  </a:schemeClr>
                </a:solidFill>
              </a:rPr>
              <a:t>"</a:t>
            </a:r>
            <a:r>
              <a:rPr lang="fr-FR" sz="2400" b="1" dirty="0">
                <a:solidFill>
                  <a:schemeClr val="accent5">
                    <a:lumMod val="75000"/>
                  </a:schemeClr>
                </a:solidFill>
              </a:rPr>
              <a:t>Création d'une NOUVELLE agence en ligne proposant des SEJOURS en immersion, des HEBERGEMENTS répondant à des critères TD, des ACTIVITES et du TRANSPORT. La réservation se fait en ligne. Une partie de la stratégie marketing s'appuie sur la création d'une communauté. Affichage d'être l'acteur d'un autre tourisme est fort et transparait dans leurs propositions actuelles"</a:t>
            </a:r>
            <a:endParaRPr lang="fr-FR" b="1" dirty="0">
              <a:solidFill>
                <a:schemeClr val="accent5">
                  <a:lumMod val="75000"/>
                </a:schemeClr>
              </a:solidFill>
            </a:endParaRPr>
          </a:p>
        </p:txBody>
      </p:sp>
      <p:sp>
        <p:nvSpPr>
          <p:cNvPr id="15" name="ZoneTexte 14">
            <a:extLst>
              <a:ext uri="{FF2B5EF4-FFF2-40B4-BE49-F238E27FC236}">
                <a16:creationId xmlns:a16="http://schemas.microsoft.com/office/drawing/2014/main" id="{D524B87E-C3FC-4914-AA71-A7338B415DBF}"/>
              </a:ext>
            </a:extLst>
          </p:cNvPr>
          <p:cNvSpPr txBox="1"/>
          <p:nvPr/>
        </p:nvSpPr>
        <p:spPr>
          <a:xfrm>
            <a:off x="265067" y="5563577"/>
            <a:ext cx="11063334" cy="1200329"/>
          </a:xfrm>
          <a:prstGeom prst="rect">
            <a:avLst/>
          </a:prstGeom>
          <a:solidFill>
            <a:schemeClr val="bg1"/>
          </a:solidFill>
          <a:ln w="50800">
            <a:solidFill>
              <a:schemeClr val="accent6">
                <a:lumMod val="50000"/>
              </a:schemeClr>
            </a:solidFill>
          </a:ln>
        </p:spPr>
        <p:txBody>
          <a:bodyPr wrap="square" rtlCol="0">
            <a:spAutoFit/>
          </a:bodyPr>
          <a:lstStyle/>
          <a:p>
            <a:endParaRPr lang="fr-FR" b="1" dirty="0"/>
          </a:p>
          <a:p>
            <a:pPr algn="ctr"/>
            <a:r>
              <a:rPr lang="fr-FR" b="1" dirty="0"/>
              <a:t>Mais des questions à examiner avant un choix définitif en avril </a:t>
            </a:r>
            <a:r>
              <a:rPr lang="fr-FR" dirty="0"/>
              <a:t>sur les modalités précises d’association entre les deux équipes, leurs besoins en capital, l’intégration du réseau dans al gouvernance,…</a:t>
            </a:r>
          </a:p>
          <a:p>
            <a:pPr>
              <a:buFont typeface="Arial" pitchFamily="34" charset="0"/>
              <a:buChar char="•"/>
            </a:pPr>
            <a:endParaRPr lang="fr-FR" dirty="0"/>
          </a:p>
        </p:txBody>
      </p:sp>
      <p:sp>
        <p:nvSpPr>
          <p:cNvPr id="9" name="ZoneTexte 8">
            <a:extLst>
              <a:ext uri="{FF2B5EF4-FFF2-40B4-BE49-F238E27FC236}">
                <a16:creationId xmlns:a16="http://schemas.microsoft.com/office/drawing/2014/main" id="{05046F27-1C14-441A-8F75-F9FF1FF1525A}"/>
              </a:ext>
            </a:extLst>
          </p:cNvPr>
          <p:cNvSpPr txBox="1"/>
          <p:nvPr/>
        </p:nvSpPr>
        <p:spPr>
          <a:xfrm>
            <a:off x="265066" y="214014"/>
            <a:ext cx="5658087" cy="646331"/>
          </a:xfrm>
          <a:prstGeom prst="rect">
            <a:avLst/>
          </a:prstGeom>
          <a:noFill/>
        </p:spPr>
        <p:txBody>
          <a:bodyPr wrap="none" rtlCol="0">
            <a:spAutoFit/>
          </a:bodyPr>
          <a:lstStyle/>
          <a:p>
            <a:r>
              <a:rPr lang="fr-FR" sz="3600" b="1" dirty="0"/>
              <a:t>Une proposition de choix ….</a:t>
            </a:r>
          </a:p>
        </p:txBody>
      </p:sp>
    </p:spTree>
    <p:extLst>
      <p:ext uri="{BB962C8B-B14F-4D97-AF65-F5344CB8AC3E}">
        <p14:creationId xmlns:p14="http://schemas.microsoft.com/office/powerpoint/2010/main" val="27837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28400" y="0"/>
            <a:ext cx="863600" cy="977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972256E7-5464-4DA6-B69A-0DA1D5701B23}"/>
              </a:ext>
            </a:extLst>
          </p:cNvPr>
          <p:cNvSpPr>
            <a:spLocks noGrp="1"/>
          </p:cNvSpPr>
          <p:nvPr>
            <p:ph type="title"/>
          </p:nvPr>
        </p:nvSpPr>
        <p:spPr>
          <a:xfrm>
            <a:off x="176529" y="205262"/>
            <a:ext cx="9208570" cy="1002015"/>
          </a:xfrm>
        </p:spPr>
        <p:txBody>
          <a:bodyPr>
            <a:normAutofit/>
          </a:bodyPr>
          <a:lstStyle/>
          <a:p>
            <a:r>
              <a:rPr lang="fr-FR" dirty="0"/>
              <a:t>Qui est  ODYSWAY ?</a:t>
            </a:r>
          </a:p>
        </p:txBody>
      </p:sp>
      <p:pic>
        <p:nvPicPr>
          <p:cNvPr id="4" name="Image 3">
            <a:extLst>
              <a:ext uri="{FF2B5EF4-FFF2-40B4-BE49-F238E27FC236}">
                <a16:creationId xmlns:a16="http://schemas.microsoft.com/office/drawing/2014/main" id="{F4356A99-8322-430A-9735-CF0FEC08AD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19641" y="0"/>
            <a:ext cx="872359" cy="1002015"/>
          </a:xfrm>
          <a:prstGeom prst="rect">
            <a:avLst/>
          </a:prstGeom>
        </p:spPr>
      </p:pic>
      <p:pic>
        <p:nvPicPr>
          <p:cNvPr id="9" name="Image 8">
            <a:extLst>
              <a:ext uri="{FF2B5EF4-FFF2-40B4-BE49-F238E27FC236}">
                <a16:creationId xmlns:a16="http://schemas.microsoft.com/office/drawing/2014/main" id="{A0024575-A8E2-477F-92A8-FE38E08AE2AC}"/>
              </a:ext>
            </a:extLst>
          </p:cNvPr>
          <p:cNvPicPr>
            <a:picLocks noChangeAspect="1"/>
          </p:cNvPicPr>
          <p:nvPr/>
        </p:nvPicPr>
        <p:blipFill>
          <a:blip r:embed="rId3"/>
          <a:stretch>
            <a:fillRect/>
          </a:stretch>
        </p:blipFill>
        <p:spPr>
          <a:xfrm>
            <a:off x="0" y="1207277"/>
            <a:ext cx="12192000" cy="4151246"/>
          </a:xfrm>
          <a:prstGeom prst="rect">
            <a:avLst/>
          </a:prstGeom>
        </p:spPr>
      </p:pic>
    </p:spTree>
    <p:extLst>
      <p:ext uri="{BB962C8B-B14F-4D97-AF65-F5344CB8AC3E}">
        <p14:creationId xmlns:p14="http://schemas.microsoft.com/office/powerpoint/2010/main" val="409246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28400" y="0"/>
            <a:ext cx="863600" cy="977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972256E7-5464-4DA6-B69A-0DA1D5701B23}"/>
              </a:ext>
            </a:extLst>
          </p:cNvPr>
          <p:cNvSpPr>
            <a:spLocks noGrp="1"/>
          </p:cNvSpPr>
          <p:nvPr>
            <p:ph type="title"/>
          </p:nvPr>
        </p:nvSpPr>
        <p:spPr>
          <a:xfrm>
            <a:off x="176529" y="205262"/>
            <a:ext cx="9208570" cy="1002015"/>
          </a:xfrm>
        </p:spPr>
        <p:txBody>
          <a:bodyPr>
            <a:normAutofit/>
          </a:bodyPr>
          <a:lstStyle/>
          <a:p>
            <a:r>
              <a:rPr lang="fr-FR" dirty="0"/>
              <a:t>Qui est  ODYSWAY ?</a:t>
            </a:r>
          </a:p>
        </p:txBody>
      </p:sp>
      <p:pic>
        <p:nvPicPr>
          <p:cNvPr id="4" name="Image 3">
            <a:extLst>
              <a:ext uri="{FF2B5EF4-FFF2-40B4-BE49-F238E27FC236}">
                <a16:creationId xmlns:a16="http://schemas.microsoft.com/office/drawing/2014/main" id="{F4356A99-8322-430A-9735-CF0FEC08AD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19641" y="0"/>
            <a:ext cx="872359" cy="1002015"/>
          </a:xfrm>
          <a:prstGeom prst="rect">
            <a:avLst/>
          </a:prstGeom>
        </p:spPr>
      </p:pic>
      <p:pic>
        <p:nvPicPr>
          <p:cNvPr id="6" name="Image 5">
            <a:extLst>
              <a:ext uri="{FF2B5EF4-FFF2-40B4-BE49-F238E27FC236}">
                <a16:creationId xmlns:a16="http://schemas.microsoft.com/office/drawing/2014/main" id="{E5FDA82D-D181-438C-8F9A-482165AFAF84}"/>
              </a:ext>
            </a:extLst>
          </p:cNvPr>
          <p:cNvPicPr>
            <a:picLocks noChangeAspect="1"/>
          </p:cNvPicPr>
          <p:nvPr/>
        </p:nvPicPr>
        <p:blipFill>
          <a:blip r:embed="rId3"/>
          <a:stretch>
            <a:fillRect/>
          </a:stretch>
        </p:blipFill>
        <p:spPr>
          <a:xfrm>
            <a:off x="0" y="1417230"/>
            <a:ext cx="12192000" cy="5440770"/>
          </a:xfrm>
          <a:prstGeom prst="rect">
            <a:avLst/>
          </a:prstGeom>
        </p:spPr>
      </p:pic>
    </p:spTree>
    <p:extLst>
      <p:ext uri="{BB962C8B-B14F-4D97-AF65-F5344CB8AC3E}">
        <p14:creationId xmlns:p14="http://schemas.microsoft.com/office/powerpoint/2010/main" val="39650912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071B2A4E-6ABE-4DE9-8DEB-E1D202496520}" vid="{73E377FB-3F6E-422D-B782-ECFFA69269C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 Propal - ID Tourism 3</Template>
  <TotalTime>11125</TotalTime>
  <Words>498</Words>
  <Application>Microsoft Macintosh PowerPoint</Application>
  <PresentationFormat>Grand écran</PresentationFormat>
  <Paragraphs>79</Paragraphs>
  <Slides>14</Slides>
  <Notes>5</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14</vt:i4>
      </vt:variant>
    </vt:vector>
  </HeadingPairs>
  <TitlesOfParts>
    <vt:vector size="26" baseType="lpstr">
      <vt:lpstr>Arial</vt:lpstr>
      <vt:lpstr>Berlin Sans FB</vt:lpstr>
      <vt:lpstr>Calibri</vt:lpstr>
      <vt:lpstr>Calibri (Corps)</vt:lpstr>
      <vt:lpstr>Calibri Light</vt:lpstr>
      <vt:lpstr>Cambria</vt:lpstr>
      <vt:lpstr>Raleway bold</vt:lpstr>
      <vt:lpstr>Raleway light</vt:lpstr>
      <vt:lpstr>Raleway regular</vt:lpstr>
      <vt:lpstr>Rockwell Extra Bold</vt:lpstr>
      <vt:lpstr>Wingdings</vt:lpstr>
      <vt:lpstr>Thème Office</vt:lpstr>
      <vt:lpstr>« DESTINATION PARCS » Bureau du 17 mars 2021  </vt:lpstr>
      <vt:lpstr>Présentation PowerPoint</vt:lpstr>
      <vt:lpstr>Un concours organisé en partenariat avec Slow Tourisme Lab (STL)</vt:lpstr>
      <vt:lpstr>RAPPEL DU PROCESS DE RECRUTEMENT</vt:lpstr>
      <vt:lpstr>RAPPEL DU PROCESS DE SELECTION</vt:lpstr>
      <vt:lpstr>Les éléments d’appréciation des 6:</vt:lpstr>
      <vt:lpstr>ODYSWAY GREEN TRIP</vt:lpstr>
      <vt:lpstr>Qui est  ODYSWAY ?</vt:lpstr>
      <vt:lpstr>Qui est  ODYSWAY ?</vt:lpstr>
      <vt:lpstr>Qui est  ODYSWAY ?</vt:lpstr>
      <vt:lpstr>Présentation PowerPoint</vt:lpstr>
      <vt:lpstr>Qui est  GREEN TRIP</vt:lpstr>
      <vt:lpstr>Qui est  GREEN TRIP</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Etude pour l’émergence d’une « destination Parcs » Phase de modélisation</dc:title>
  <dc:creator>Guillaume Cromer</dc:creator>
  <cp:lastModifiedBy>Anne Le Garrec</cp:lastModifiedBy>
  <cp:revision>526</cp:revision>
  <cp:lastPrinted>2021-03-16T17:04:42Z</cp:lastPrinted>
  <dcterms:created xsi:type="dcterms:W3CDTF">2019-06-14T05:01:44Z</dcterms:created>
  <dcterms:modified xsi:type="dcterms:W3CDTF">2021-03-19T10:01:14Z</dcterms:modified>
</cp:coreProperties>
</file>