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70" r:id="rId4"/>
    <p:sldId id="259" r:id="rId5"/>
    <p:sldId id="261" r:id="rId6"/>
    <p:sldId id="264" r:id="rId7"/>
    <p:sldId id="269" r:id="rId8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42E2C5-FB32-054F-9F1A-980F0BAE5E79}" v="14" dt="2025-05-12T18:55:15.46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 varScale="1">
        <p:scale>
          <a:sx n="142" d="100"/>
          <a:sy n="142" d="100"/>
        </p:scale>
        <p:origin x="760" y="17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C6D15A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Yu Gothic UI Light"/>
                <a:cs typeface="Yu Gothic U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C6D15A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Yu Gothic UI Light"/>
                <a:cs typeface="Yu Gothic U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250" cy="5143500"/>
          </a:xfrm>
          <a:custGeom>
            <a:avLst/>
            <a:gdLst/>
            <a:ahLst/>
            <a:cxnLst/>
            <a:rect l="l" t="t" r="r" b="b"/>
            <a:pathLst>
              <a:path w="95250" h="5143500">
                <a:moveTo>
                  <a:pt x="0" y="5143500"/>
                </a:moveTo>
                <a:lnTo>
                  <a:pt x="95250" y="5143500"/>
                </a:lnTo>
                <a:lnTo>
                  <a:pt x="95250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C6D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348351" y="1195450"/>
            <a:ext cx="2971800" cy="1847850"/>
          </a:xfrm>
          <a:custGeom>
            <a:avLst/>
            <a:gdLst/>
            <a:ahLst/>
            <a:cxnLst/>
            <a:rect l="l" t="t" r="r" b="b"/>
            <a:pathLst>
              <a:path w="2971800" h="1847850">
                <a:moveTo>
                  <a:pt x="0" y="0"/>
                </a:moveTo>
                <a:lnTo>
                  <a:pt x="2663698" y="0"/>
                </a:lnTo>
                <a:lnTo>
                  <a:pt x="2709231" y="3337"/>
                </a:lnTo>
                <a:lnTo>
                  <a:pt x="2752689" y="13032"/>
                </a:lnTo>
                <a:lnTo>
                  <a:pt x="2793594" y="28609"/>
                </a:lnTo>
                <a:lnTo>
                  <a:pt x="2831471" y="49593"/>
                </a:lnTo>
                <a:lnTo>
                  <a:pt x="2865843" y="75510"/>
                </a:lnTo>
                <a:lnTo>
                  <a:pt x="2896234" y="105884"/>
                </a:lnTo>
                <a:lnTo>
                  <a:pt x="2922167" y="140239"/>
                </a:lnTo>
                <a:lnTo>
                  <a:pt x="2943167" y="178101"/>
                </a:lnTo>
                <a:lnTo>
                  <a:pt x="2958756" y="218994"/>
                </a:lnTo>
                <a:lnTo>
                  <a:pt x="2968459" y="262444"/>
                </a:lnTo>
                <a:lnTo>
                  <a:pt x="2971800" y="307975"/>
                </a:lnTo>
                <a:lnTo>
                  <a:pt x="2971800" y="1847850"/>
                </a:lnTo>
                <a:lnTo>
                  <a:pt x="0" y="184785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C6D1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243201" y="1195450"/>
            <a:ext cx="2971800" cy="1847850"/>
          </a:xfrm>
          <a:custGeom>
            <a:avLst/>
            <a:gdLst/>
            <a:ahLst/>
            <a:cxnLst/>
            <a:rect l="l" t="t" r="r" b="b"/>
            <a:pathLst>
              <a:path w="2971800" h="1847850">
                <a:moveTo>
                  <a:pt x="2971800" y="0"/>
                </a:moveTo>
                <a:lnTo>
                  <a:pt x="307975" y="0"/>
                </a:lnTo>
                <a:lnTo>
                  <a:pt x="262444" y="3337"/>
                </a:lnTo>
                <a:lnTo>
                  <a:pt x="218994" y="13032"/>
                </a:lnTo>
                <a:lnTo>
                  <a:pt x="178101" y="28609"/>
                </a:lnTo>
                <a:lnTo>
                  <a:pt x="140239" y="49593"/>
                </a:lnTo>
                <a:lnTo>
                  <a:pt x="105884" y="75510"/>
                </a:lnTo>
                <a:lnTo>
                  <a:pt x="75510" y="105884"/>
                </a:lnTo>
                <a:lnTo>
                  <a:pt x="49593" y="140239"/>
                </a:lnTo>
                <a:lnTo>
                  <a:pt x="28609" y="178101"/>
                </a:lnTo>
                <a:lnTo>
                  <a:pt x="13032" y="218994"/>
                </a:lnTo>
                <a:lnTo>
                  <a:pt x="3337" y="262444"/>
                </a:lnTo>
                <a:lnTo>
                  <a:pt x="0" y="307975"/>
                </a:lnTo>
                <a:lnTo>
                  <a:pt x="0" y="1847850"/>
                </a:lnTo>
                <a:lnTo>
                  <a:pt x="2971800" y="1847850"/>
                </a:lnTo>
                <a:lnTo>
                  <a:pt x="2971800" y="0"/>
                </a:lnTo>
                <a:close/>
              </a:path>
            </a:pathLst>
          </a:custGeom>
          <a:ln w="9525">
            <a:solidFill>
              <a:srgbClr val="C6D1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348351" y="3157601"/>
            <a:ext cx="2971800" cy="1847850"/>
          </a:xfrm>
          <a:custGeom>
            <a:avLst/>
            <a:gdLst/>
            <a:ahLst/>
            <a:cxnLst/>
            <a:rect l="l" t="t" r="r" b="b"/>
            <a:pathLst>
              <a:path w="2971800" h="1847850">
                <a:moveTo>
                  <a:pt x="0" y="1847786"/>
                </a:moveTo>
                <a:lnTo>
                  <a:pt x="2663698" y="1847786"/>
                </a:lnTo>
                <a:lnTo>
                  <a:pt x="2709231" y="1844447"/>
                </a:lnTo>
                <a:lnTo>
                  <a:pt x="2752689" y="1834747"/>
                </a:lnTo>
                <a:lnTo>
                  <a:pt x="2793594" y="1819162"/>
                </a:lnTo>
                <a:lnTo>
                  <a:pt x="2831471" y="1798170"/>
                </a:lnTo>
                <a:lnTo>
                  <a:pt x="2865843" y="1772245"/>
                </a:lnTo>
                <a:lnTo>
                  <a:pt x="2896234" y="1741866"/>
                </a:lnTo>
                <a:lnTo>
                  <a:pt x="2922167" y="1707507"/>
                </a:lnTo>
                <a:lnTo>
                  <a:pt x="2943167" y="1669646"/>
                </a:lnTo>
                <a:lnTo>
                  <a:pt x="2958756" y="1628759"/>
                </a:lnTo>
                <a:lnTo>
                  <a:pt x="2968459" y="1585322"/>
                </a:lnTo>
                <a:lnTo>
                  <a:pt x="2971800" y="1539811"/>
                </a:lnTo>
                <a:lnTo>
                  <a:pt x="2971800" y="0"/>
                </a:lnTo>
                <a:lnTo>
                  <a:pt x="0" y="0"/>
                </a:lnTo>
                <a:lnTo>
                  <a:pt x="0" y="1847786"/>
                </a:lnTo>
                <a:close/>
              </a:path>
            </a:pathLst>
          </a:custGeom>
          <a:ln w="9525">
            <a:solidFill>
              <a:srgbClr val="C6D1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2271776" y="3157601"/>
            <a:ext cx="2943225" cy="1847850"/>
          </a:xfrm>
          <a:custGeom>
            <a:avLst/>
            <a:gdLst/>
            <a:ahLst/>
            <a:cxnLst/>
            <a:rect l="l" t="t" r="r" b="b"/>
            <a:pathLst>
              <a:path w="2943225" h="1847850">
                <a:moveTo>
                  <a:pt x="2943225" y="1847786"/>
                </a:moveTo>
                <a:lnTo>
                  <a:pt x="307975" y="1847786"/>
                </a:lnTo>
                <a:lnTo>
                  <a:pt x="262444" y="1844447"/>
                </a:lnTo>
                <a:lnTo>
                  <a:pt x="218994" y="1834747"/>
                </a:lnTo>
                <a:lnTo>
                  <a:pt x="178101" y="1819162"/>
                </a:lnTo>
                <a:lnTo>
                  <a:pt x="140239" y="1798170"/>
                </a:lnTo>
                <a:lnTo>
                  <a:pt x="105884" y="1772245"/>
                </a:lnTo>
                <a:lnTo>
                  <a:pt x="75510" y="1741866"/>
                </a:lnTo>
                <a:lnTo>
                  <a:pt x="49593" y="1707507"/>
                </a:lnTo>
                <a:lnTo>
                  <a:pt x="28609" y="1669646"/>
                </a:lnTo>
                <a:lnTo>
                  <a:pt x="13032" y="1628759"/>
                </a:lnTo>
                <a:lnTo>
                  <a:pt x="3337" y="1585322"/>
                </a:lnTo>
                <a:lnTo>
                  <a:pt x="0" y="1539811"/>
                </a:lnTo>
                <a:lnTo>
                  <a:pt x="0" y="0"/>
                </a:lnTo>
                <a:lnTo>
                  <a:pt x="2943225" y="0"/>
                </a:lnTo>
                <a:lnTo>
                  <a:pt x="2943225" y="1847786"/>
                </a:lnTo>
                <a:close/>
              </a:path>
            </a:pathLst>
          </a:custGeom>
          <a:ln w="9525">
            <a:solidFill>
              <a:srgbClr val="C6D1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C6D15A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C6D15A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250" cy="5143500"/>
          </a:xfrm>
          <a:custGeom>
            <a:avLst/>
            <a:gdLst/>
            <a:ahLst/>
            <a:cxnLst/>
            <a:rect l="l" t="t" r="r" b="b"/>
            <a:pathLst>
              <a:path w="95250" h="5143500">
                <a:moveTo>
                  <a:pt x="0" y="5143500"/>
                </a:moveTo>
                <a:lnTo>
                  <a:pt x="95250" y="5143500"/>
                </a:lnTo>
                <a:lnTo>
                  <a:pt x="95250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C6D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7225" y="264477"/>
            <a:ext cx="6111875" cy="701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C6D15A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979164" y="1669732"/>
            <a:ext cx="5024120" cy="1638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Yu Gothic UI Light"/>
                <a:cs typeface="Yu Gothic U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innoveralacampagne.fr/kit-de-communica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nnoveralacampagne.fr/ressource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51434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95250" cy="5143500"/>
            </a:xfrm>
            <a:custGeom>
              <a:avLst/>
              <a:gdLst/>
              <a:ahLst/>
              <a:cxnLst/>
              <a:rect l="l" t="t" r="r" b="b"/>
              <a:pathLst>
                <a:path w="95250" h="5143500">
                  <a:moveTo>
                    <a:pt x="0" y="5143500"/>
                  </a:moveTo>
                  <a:lnTo>
                    <a:pt x="95250" y="5143500"/>
                  </a:lnTo>
                  <a:lnTo>
                    <a:pt x="95250" y="0"/>
                  </a:lnTo>
                  <a:lnTo>
                    <a:pt x="0" y="0"/>
                  </a:lnTo>
                  <a:lnTo>
                    <a:pt x="0" y="5143500"/>
                  </a:lnTo>
                  <a:close/>
                </a:path>
              </a:pathLst>
            </a:custGeom>
            <a:solidFill>
              <a:srgbClr val="C6D1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933450" y="3152775"/>
            <a:ext cx="7277100" cy="1228725"/>
          </a:xfrm>
          <a:custGeom>
            <a:avLst/>
            <a:gdLst/>
            <a:ahLst/>
            <a:cxnLst/>
            <a:rect l="l" t="t" r="r" b="b"/>
            <a:pathLst>
              <a:path w="7277100" h="1228725">
                <a:moveTo>
                  <a:pt x="7277100" y="0"/>
                </a:moveTo>
                <a:lnTo>
                  <a:pt x="0" y="0"/>
                </a:lnTo>
                <a:lnTo>
                  <a:pt x="0" y="1228725"/>
                </a:lnTo>
                <a:lnTo>
                  <a:pt x="7277100" y="1228725"/>
                </a:lnTo>
                <a:lnTo>
                  <a:pt x="7277100" y="0"/>
                </a:lnTo>
                <a:close/>
              </a:path>
            </a:pathLst>
          </a:custGeom>
          <a:solidFill>
            <a:srgbClr val="D3D3D3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48435" y="3163188"/>
            <a:ext cx="6250305" cy="113665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sz="4800" b="1" spc="-420" dirty="0">
                <a:latin typeface="Trebuchet MS"/>
                <a:cs typeface="Trebuchet MS"/>
              </a:rPr>
              <a:t>Lancement</a:t>
            </a:r>
            <a:r>
              <a:rPr sz="4800" b="1" spc="-200" dirty="0">
                <a:latin typeface="Trebuchet MS"/>
                <a:cs typeface="Trebuchet MS"/>
              </a:rPr>
              <a:t> </a:t>
            </a:r>
            <a:r>
              <a:rPr sz="4800" b="1" spc="-470" dirty="0">
                <a:latin typeface="Trebuchet MS"/>
                <a:cs typeface="Trebuchet MS"/>
              </a:rPr>
              <a:t>de</a:t>
            </a:r>
            <a:r>
              <a:rPr sz="4800" b="1" spc="-160" dirty="0">
                <a:latin typeface="Trebuchet MS"/>
                <a:cs typeface="Trebuchet MS"/>
              </a:rPr>
              <a:t> </a:t>
            </a:r>
            <a:r>
              <a:rPr sz="4800" b="1" spc="-220" dirty="0">
                <a:latin typeface="Trebuchet MS"/>
                <a:cs typeface="Trebuchet MS"/>
              </a:rPr>
              <a:t>la</a:t>
            </a:r>
            <a:r>
              <a:rPr sz="4800" b="1" spc="-185" dirty="0">
                <a:latin typeface="Trebuchet MS"/>
                <a:cs typeface="Trebuchet MS"/>
              </a:rPr>
              <a:t> </a:t>
            </a:r>
            <a:r>
              <a:rPr sz="4800" b="1" spc="-225" dirty="0">
                <a:latin typeface="Trebuchet MS"/>
                <a:cs typeface="Trebuchet MS"/>
              </a:rPr>
              <a:t>saison</a:t>
            </a:r>
            <a:r>
              <a:rPr sz="4800" b="1" spc="-265" dirty="0">
                <a:latin typeface="Trebuchet MS"/>
                <a:cs typeface="Trebuchet MS"/>
              </a:rPr>
              <a:t> </a:t>
            </a:r>
            <a:r>
              <a:rPr sz="4800" b="1" spc="-755" dirty="0">
                <a:latin typeface="Trebuchet MS"/>
                <a:cs typeface="Trebuchet MS"/>
              </a:rPr>
              <a:t>7</a:t>
            </a:r>
            <a:endParaRPr sz="4800" dirty="0">
              <a:latin typeface="Trebuchet MS"/>
              <a:cs typeface="Trebuchet MS"/>
            </a:endParaRPr>
          </a:p>
          <a:p>
            <a:pPr marL="4445" algn="ctr">
              <a:lnSpc>
                <a:spcPct val="100000"/>
              </a:lnSpc>
              <a:spcBef>
                <a:spcPts val="95"/>
              </a:spcBef>
            </a:pPr>
            <a:r>
              <a:rPr sz="2400" b="1" spc="-140" dirty="0">
                <a:latin typeface="Trebuchet MS"/>
                <a:cs typeface="Trebuchet MS"/>
              </a:rPr>
              <a:t>Mai</a:t>
            </a:r>
            <a:r>
              <a:rPr sz="2400" b="1" spc="-75" dirty="0">
                <a:latin typeface="Trebuchet MS"/>
                <a:cs typeface="Trebuchet MS"/>
              </a:rPr>
              <a:t> </a:t>
            </a:r>
            <a:r>
              <a:rPr sz="2400" b="1" spc="-20" dirty="0">
                <a:latin typeface="Trebuchet MS"/>
                <a:cs typeface="Trebuchet MS"/>
              </a:rPr>
              <a:t>2025</a:t>
            </a:r>
            <a:endParaRPr sz="2400" dirty="0">
              <a:latin typeface="Trebuchet MS"/>
              <a:cs typeface="Trebuchet MS"/>
            </a:endParaRPr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D2CCD3A5-C023-710F-E078-BB21AEE44527}"/>
              </a:ext>
            </a:extLst>
          </p:cNvPr>
          <p:cNvSpPr/>
          <p:nvPr/>
        </p:nvSpPr>
        <p:spPr>
          <a:xfrm>
            <a:off x="933450" y="783291"/>
            <a:ext cx="7277100" cy="819150"/>
          </a:xfrm>
          <a:custGeom>
            <a:avLst/>
            <a:gdLst/>
            <a:ahLst/>
            <a:cxnLst/>
            <a:rect l="l" t="t" r="r" b="b"/>
            <a:pathLst>
              <a:path w="7277100" h="1228725">
                <a:moveTo>
                  <a:pt x="7277100" y="0"/>
                </a:moveTo>
                <a:lnTo>
                  <a:pt x="0" y="0"/>
                </a:lnTo>
                <a:lnTo>
                  <a:pt x="0" y="1228725"/>
                </a:lnTo>
                <a:lnTo>
                  <a:pt x="7277100" y="1228725"/>
                </a:lnTo>
                <a:lnTo>
                  <a:pt x="7277100" y="0"/>
                </a:lnTo>
                <a:close/>
              </a:path>
            </a:pathLst>
          </a:custGeom>
          <a:solidFill>
            <a:srgbClr val="D3D3D3">
              <a:alpha val="70195"/>
            </a:srgbClr>
          </a:solidFill>
        </p:spPr>
        <p:txBody>
          <a:bodyPr wrap="square" lIns="0" tIns="0" rIns="0" bIns="0" rtlCol="0"/>
          <a:lstStyle/>
          <a:p>
            <a:pPr algn="ctr"/>
            <a:r>
              <a:rPr lang="fr-FR" sz="4800" b="1" spc="-420" dirty="0">
                <a:latin typeface="Trebuchet MS"/>
              </a:rPr>
              <a:t>Innover à la campagne</a:t>
            </a:r>
            <a:endParaRPr sz="4800" b="1" spc="-420" dirty="0">
              <a:latin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1" y="264477"/>
            <a:ext cx="8686800" cy="693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30"/>
              </a:spcBef>
            </a:pPr>
            <a:r>
              <a:rPr spc="-390" dirty="0"/>
              <a:t>7</a:t>
            </a:r>
            <a:r>
              <a:rPr sz="4350" spc="-585" baseline="25862" dirty="0"/>
              <a:t>ème</a:t>
            </a:r>
            <a:r>
              <a:rPr sz="4350" spc="375" baseline="25862" dirty="0"/>
              <a:t> </a:t>
            </a:r>
            <a:r>
              <a:rPr sz="4400" spc="-300" dirty="0"/>
              <a:t>édition</a:t>
            </a:r>
            <a:r>
              <a:rPr sz="4400" spc="-185" dirty="0"/>
              <a:t> </a:t>
            </a:r>
            <a:r>
              <a:rPr sz="4400" spc="-290" dirty="0"/>
              <a:t>2025</a:t>
            </a:r>
            <a:r>
              <a:rPr sz="4400" spc="-265" dirty="0"/>
              <a:t> </a:t>
            </a:r>
            <a:r>
              <a:rPr lang="fr-FR" spc="-409" dirty="0"/>
              <a:t>: quelles entreprises ?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669925" y="1161097"/>
            <a:ext cx="8016875" cy="381354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98450" indent="-285750">
              <a:lnSpc>
                <a:spcPts val="1855"/>
              </a:lnSpc>
              <a:spcBef>
                <a:spcPts val="125"/>
              </a:spcBef>
              <a:buClr>
                <a:srgbClr val="2F394A"/>
              </a:buClr>
              <a:buSzPct val="77419"/>
              <a:buFont typeface="Wingdings"/>
              <a:buChar char=""/>
              <a:tabLst>
                <a:tab pos="298450" algn="l"/>
              </a:tabLst>
            </a:pPr>
            <a:r>
              <a:rPr sz="2000" spc="-150" dirty="0">
                <a:latin typeface="Trebuchet MS"/>
                <a:cs typeface="Trebuchet MS"/>
              </a:rPr>
              <a:t>Récompense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des</a:t>
            </a:r>
            <a:r>
              <a:rPr sz="2000" spc="-85" dirty="0">
                <a:latin typeface="Trebuchet MS"/>
                <a:cs typeface="Trebuchet MS"/>
              </a:rPr>
              <a:t> </a:t>
            </a:r>
            <a:r>
              <a:rPr sz="2000" u="sng" spc="-12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entreprises</a:t>
            </a:r>
            <a:r>
              <a:rPr sz="2000" u="sng" spc="-6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u="sng" spc="-12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installées</a:t>
            </a:r>
            <a:r>
              <a:rPr sz="2000" u="sng" spc="-6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u="sng" spc="-15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à</a:t>
            </a:r>
            <a:r>
              <a:rPr sz="2000" u="sng" spc="-6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u="sng" spc="-12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la</a:t>
            </a:r>
            <a:r>
              <a:rPr sz="2000" u="sng" spc="-6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u="sng" spc="-14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campagne</a:t>
            </a:r>
            <a:r>
              <a:rPr sz="2000" u="sng" spc="-6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u="sng" spc="-145" dirty="0" err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ayant</a:t>
            </a:r>
            <a:r>
              <a:rPr sz="2000" u="sng" spc="-10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spc="-170" dirty="0">
                <a:latin typeface="Trebuchet MS"/>
                <a:cs typeface="Trebuchet MS"/>
              </a:rPr>
              <a:t>1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an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35" dirty="0" err="1">
                <a:latin typeface="Trebuchet MS"/>
                <a:cs typeface="Trebuchet MS"/>
              </a:rPr>
              <a:t>d'existence</a:t>
            </a:r>
            <a:endParaRPr lang="fr-FR" sz="2000" spc="-35" dirty="0">
              <a:latin typeface="Trebuchet MS"/>
              <a:cs typeface="Trebuchet MS"/>
            </a:endParaRPr>
          </a:p>
          <a:p>
            <a:pPr marL="298450" indent="-285750">
              <a:lnSpc>
                <a:spcPts val="1055"/>
              </a:lnSpc>
              <a:buClr>
                <a:srgbClr val="2F394A"/>
              </a:buClr>
              <a:buSzPct val="77419"/>
              <a:buFont typeface="Wingdings"/>
              <a:buChar char=""/>
              <a:tabLst>
                <a:tab pos="298450" algn="l"/>
              </a:tabLst>
            </a:pPr>
            <a:endParaRPr sz="800" dirty="0">
              <a:latin typeface="Trebuchet MS"/>
              <a:cs typeface="Trebuchet MS"/>
            </a:endParaRPr>
          </a:p>
          <a:p>
            <a:pPr marL="755650" lvl="1" indent="-285750">
              <a:lnSpc>
                <a:spcPts val="1430"/>
              </a:lnSpc>
              <a:buClr>
                <a:srgbClr val="2F394A"/>
              </a:buClr>
              <a:buFont typeface="Arial MT"/>
              <a:buChar char="•"/>
              <a:tabLst>
                <a:tab pos="755650" algn="l"/>
              </a:tabLst>
            </a:pPr>
            <a:r>
              <a:rPr sz="1600" spc="-10" dirty="0">
                <a:latin typeface="Yu Gothic UI Light"/>
                <a:cs typeface="Yu Gothic UI Light"/>
              </a:rPr>
              <a:t>Entreprise,</a:t>
            </a:r>
            <a:r>
              <a:rPr sz="1600" spc="-55" dirty="0">
                <a:latin typeface="Yu Gothic UI Light"/>
                <a:cs typeface="Yu Gothic UI Light"/>
              </a:rPr>
              <a:t> </a:t>
            </a:r>
            <a:r>
              <a:rPr sz="1600" spc="-30" dirty="0">
                <a:latin typeface="Yu Gothic UI Light"/>
                <a:cs typeface="Yu Gothic UI Light"/>
              </a:rPr>
              <a:t>Coopérative, </a:t>
            </a:r>
            <a:r>
              <a:rPr sz="1600" spc="250" dirty="0">
                <a:latin typeface="Yu Gothic UI Light"/>
                <a:cs typeface="Yu Gothic UI Light"/>
              </a:rPr>
              <a:t>…</a:t>
            </a:r>
            <a:endParaRPr sz="1600" dirty="0">
              <a:latin typeface="Yu Gothic UI Light"/>
              <a:cs typeface="Yu Gothic UI Light"/>
            </a:endParaRPr>
          </a:p>
          <a:p>
            <a:pPr marL="755650" lvl="1" indent="-285750">
              <a:lnSpc>
                <a:spcPts val="1425"/>
              </a:lnSpc>
              <a:buClr>
                <a:srgbClr val="2F394A"/>
              </a:buClr>
              <a:buFont typeface="Arial MT"/>
              <a:buChar char="•"/>
              <a:tabLst>
                <a:tab pos="755650" algn="l"/>
              </a:tabLst>
            </a:pPr>
            <a:r>
              <a:rPr sz="1600" spc="-10" dirty="0">
                <a:latin typeface="Yu Gothic UI Light"/>
                <a:cs typeface="Yu Gothic UI Light"/>
              </a:rPr>
              <a:t>Association</a:t>
            </a:r>
            <a:r>
              <a:rPr sz="1600" spc="-125" dirty="0">
                <a:latin typeface="Yu Gothic UI Light"/>
                <a:cs typeface="Yu Gothic UI Light"/>
              </a:rPr>
              <a:t> </a:t>
            </a:r>
            <a:r>
              <a:rPr sz="1600" dirty="0">
                <a:latin typeface="Yu Gothic UI Light"/>
                <a:cs typeface="Yu Gothic UI Light"/>
              </a:rPr>
              <a:t>ayant</a:t>
            </a:r>
            <a:r>
              <a:rPr sz="1600" spc="-80" dirty="0">
                <a:latin typeface="Yu Gothic UI Light"/>
                <a:cs typeface="Yu Gothic UI Light"/>
              </a:rPr>
              <a:t> </a:t>
            </a:r>
            <a:r>
              <a:rPr sz="1600" spc="-20" dirty="0">
                <a:latin typeface="Yu Gothic UI Light"/>
                <a:cs typeface="Yu Gothic UI Light"/>
              </a:rPr>
              <a:t>une</a:t>
            </a:r>
            <a:r>
              <a:rPr sz="1600" spc="-65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activité</a:t>
            </a:r>
            <a:r>
              <a:rPr sz="1600" spc="-60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économique</a:t>
            </a:r>
            <a:endParaRPr sz="1600" dirty="0">
              <a:latin typeface="Yu Gothic UI Light"/>
              <a:cs typeface="Yu Gothic UI Light"/>
            </a:endParaRPr>
          </a:p>
          <a:p>
            <a:pPr marL="755650" lvl="1" indent="-285750">
              <a:lnSpc>
                <a:spcPts val="1435"/>
              </a:lnSpc>
              <a:buClr>
                <a:srgbClr val="2F394A"/>
              </a:buClr>
              <a:buFont typeface="Arial MT"/>
              <a:buChar char="•"/>
              <a:tabLst>
                <a:tab pos="755650" algn="l"/>
              </a:tabLst>
            </a:pP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Yu Gothic UI Light"/>
                <a:cs typeface="Yu Gothic UI Light"/>
              </a:rPr>
              <a:t>Association</a:t>
            </a:r>
            <a:r>
              <a:rPr sz="1600" u="sng" spc="-114" dirty="0">
                <a:uFill>
                  <a:solidFill>
                    <a:srgbClr val="000000"/>
                  </a:solidFill>
                </a:uFill>
                <a:latin typeface="Yu Gothic UI Light"/>
                <a:cs typeface="Yu Gothic UI Light"/>
              </a:rPr>
              <a:t> 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Yu Gothic UI Light"/>
                <a:cs typeface="Yu Gothic UI Light"/>
              </a:rPr>
              <a:t>d’intérêt</a:t>
            </a:r>
            <a:r>
              <a:rPr sz="1600" u="sng" spc="-70" dirty="0">
                <a:uFill>
                  <a:solidFill>
                    <a:srgbClr val="000000"/>
                  </a:solidFill>
                </a:uFill>
                <a:latin typeface="Yu Gothic UI Light"/>
                <a:cs typeface="Yu Gothic UI Light"/>
              </a:rPr>
              <a:t> 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Yu Gothic UI Light"/>
                <a:cs typeface="Yu Gothic UI Light"/>
              </a:rPr>
              <a:t>général</a:t>
            </a:r>
            <a:r>
              <a:rPr sz="1600" u="sng" spc="-55" dirty="0">
                <a:uFill>
                  <a:solidFill>
                    <a:srgbClr val="000000"/>
                  </a:solidFill>
                </a:uFill>
                <a:latin typeface="Yu Gothic UI Light"/>
                <a:cs typeface="Yu Gothic UI Light"/>
              </a:rPr>
              <a:t> </a:t>
            </a:r>
            <a:r>
              <a:rPr sz="1600" u="sng" spc="-45" dirty="0">
                <a:uFill>
                  <a:solidFill>
                    <a:srgbClr val="000000"/>
                  </a:solidFill>
                </a:uFill>
                <a:latin typeface="Yu Gothic UI Light"/>
                <a:cs typeface="Yu Gothic UI Light"/>
              </a:rPr>
              <a:t>ou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Yu Gothic UI Light"/>
                <a:cs typeface="Yu Gothic UI Light"/>
              </a:rPr>
              <a:t> 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Yu Gothic UI Light"/>
                <a:cs typeface="Yu Gothic UI Light"/>
              </a:rPr>
              <a:t>structure</a:t>
            </a:r>
            <a:r>
              <a:rPr sz="1600" u="sng" spc="-130" dirty="0">
                <a:uFill>
                  <a:solidFill>
                    <a:srgbClr val="000000"/>
                  </a:solidFill>
                </a:uFill>
                <a:latin typeface="Yu Gothic UI Light"/>
                <a:cs typeface="Yu Gothic UI Light"/>
              </a:rPr>
              <a:t> 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Yu Gothic UI Light"/>
                <a:cs typeface="Yu Gothic UI Light"/>
              </a:rPr>
              <a:t>d’insertion</a:t>
            </a:r>
            <a:r>
              <a:rPr sz="1600" u="sng" spc="-35" dirty="0">
                <a:uFill>
                  <a:solidFill>
                    <a:srgbClr val="000000"/>
                  </a:solidFill>
                </a:uFill>
                <a:latin typeface="Yu Gothic UI Light"/>
                <a:cs typeface="Yu Gothic UI Light"/>
              </a:rPr>
              <a:t> 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Yu Gothic UI Light"/>
                <a:cs typeface="Yu Gothic UI Light"/>
              </a:rPr>
              <a:t>(transfert</a:t>
            </a:r>
            <a:r>
              <a:rPr sz="1600" u="sng" spc="-65" dirty="0">
                <a:uFill>
                  <a:solidFill>
                    <a:srgbClr val="000000"/>
                  </a:solidFill>
                </a:uFill>
                <a:latin typeface="Yu Gothic UI Light"/>
                <a:cs typeface="Yu Gothic UI Light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Yu Gothic UI Light"/>
                <a:cs typeface="Yu Gothic UI Light"/>
              </a:rPr>
              <a:t>à</a:t>
            </a:r>
            <a:r>
              <a:rPr sz="1600" u="sng" spc="-60" dirty="0">
                <a:uFill>
                  <a:solidFill>
                    <a:srgbClr val="000000"/>
                  </a:solidFill>
                </a:uFill>
                <a:latin typeface="Yu Gothic UI Light"/>
                <a:cs typeface="Yu Gothic UI Light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Yu Gothic UI Light"/>
                <a:cs typeface="Yu Gothic UI Light"/>
              </a:rPr>
              <a:t>la</a:t>
            </a:r>
            <a:r>
              <a:rPr sz="1600" u="sng" spc="-65" dirty="0">
                <a:uFill>
                  <a:solidFill>
                    <a:srgbClr val="000000"/>
                  </a:solidFill>
                </a:uFill>
                <a:latin typeface="Yu Gothic UI Light"/>
                <a:cs typeface="Yu Gothic UI Light"/>
              </a:rPr>
              <a:t> 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Yu Gothic UI Light"/>
                <a:cs typeface="Yu Gothic UI Light"/>
              </a:rPr>
              <a:t>Fondation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Yu Gothic UI Light"/>
                <a:cs typeface="Yu Gothic UI Light"/>
              </a:rPr>
              <a:t> 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Yu Gothic UI Light"/>
                <a:cs typeface="Yu Gothic UI Light"/>
              </a:rPr>
              <a:t>RTE)</a:t>
            </a:r>
            <a:endParaRPr sz="1600" dirty="0">
              <a:latin typeface="Yu Gothic UI Light"/>
              <a:cs typeface="Yu Gothic UI Light"/>
            </a:endParaRPr>
          </a:p>
          <a:p>
            <a:pPr marL="755650" lvl="1" indent="-285750">
              <a:lnSpc>
                <a:spcPct val="100000"/>
              </a:lnSpc>
              <a:spcBef>
                <a:spcPts val="1415"/>
              </a:spcBef>
              <a:buClr>
                <a:srgbClr val="2F394A"/>
              </a:buClr>
              <a:buFont typeface="Arial MT"/>
              <a:buChar char="•"/>
              <a:tabLst>
                <a:tab pos="755650" algn="l"/>
              </a:tabLst>
            </a:pPr>
            <a:r>
              <a:rPr sz="1600" spc="-35" dirty="0">
                <a:latin typeface="Yu Gothic UI Light"/>
                <a:cs typeface="Yu Gothic UI Light"/>
              </a:rPr>
              <a:t>Campagne</a:t>
            </a:r>
            <a:r>
              <a:rPr sz="1600" spc="-70" dirty="0">
                <a:latin typeface="Yu Gothic UI Light"/>
                <a:cs typeface="Yu Gothic UI Light"/>
              </a:rPr>
              <a:t> </a:t>
            </a:r>
            <a:r>
              <a:rPr sz="1600" dirty="0">
                <a:latin typeface="Yu Gothic UI Light"/>
                <a:cs typeface="Yu Gothic UI Light"/>
              </a:rPr>
              <a:t>:</a:t>
            </a:r>
            <a:r>
              <a:rPr sz="1600" spc="-125" dirty="0">
                <a:latin typeface="Yu Gothic UI Light"/>
                <a:cs typeface="Yu Gothic UI Light"/>
              </a:rPr>
              <a:t> </a:t>
            </a:r>
            <a:r>
              <a:rPr sz="1600" spc="-25" dirty="0">
                <a:latin typeface="Yu Gothic UI Light"/>
                <a:cs typeface="Yu Gothic UI Light"/>
              </a:rPr>
              <a:t>siège</a:t>
            </a:r>
            <a:r>
              <a:rPr sz="1600" spc="-70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dans</a:t>
            </a:r>
            <a:r>
              <a:rPr sz="1600" spc="-125" dirty="0">
                <a:latin typeface="Yu Gothic UI Light"/>
                <a:cs typeface="Yu Gothic UI Light"/>
              </a:rPr>
              <a:t> </a:t>
            </a:r>
            <a:r>
              <a:rPr sz="1600" spc="-20" dirty="0">
                <a:latin typeface="Yu Gothic UI Light"/>
                <a:cs typeface="Yu Gothic UI Light"/>
              </a:rPr>
              <a:t>une</a:t>
            </a:r>
            <a:r>
              <a:rPr sz="1600" spc="-65" dirty="0">
                <a:latin typeface="Yu Gothic UI Light"/>
                <a:cs typeface="Yu Gothic UI Light"/>
              </a:rPr>
              <a:t> </a:t>
            </a:r>
            <a:r>
              <a:rPr sz="1600" dirty="0">
                <a:latin typeface="Yu Gothic UI Light"/>
                <a:cs typeface="Yu Gothic UI Light"/>
              </a:rPr>
              <a:t>ville</a:t>
            </a:r>
            <a:r>
              <a:rPr sz="1600" spc="-145" dirty="0">
                <a:latin typeface="Yu Gothic UI Light"/>
                <a:cs typeface="Yu Gothic UI Light"/>
              </a:rPr>
              <a:t> </a:t>
            </a:r>
            <a:r>
              <a:rPr sz="1600" spc="-25" dirty="0">
                <a:latin typeface="Yu Gothic UI Light"/>
                <a:cs typeface="Yu Gothic UI Light"/>
              </a:rPr>
              <a:t>de</a:t>
            </a:r>
            <a:r>
              <a:rPr sz="1600" spc="-65" dirty="0">
                <a:latin typeface="Yu Gothic UI Light"/>
                <a:cs typeface="Yu Gothic UI Light"/>
              </a:rPr>
              <a:t> </a:t>
            </a:r>
            <a:r>
              <a:rPr sz="1600" dirty="0">
                <a:latin typeface="Yu Gothic UI Light"/>
                <a:cs typeface="Yu Gothic UI Light"/>
              </a:rPr>
              <a:t>moins</a:t>
            </a:r>
            <a:r>
              <a:rPr sz="1600" spc="-130" dirty="0">
                <a:latin typeface="Yu Gothic UI Light"/>
                <a:cs typeface="Yu Gothic UI Light"/>
              </a:rPr>
              <a:t> </a:t>
            </a:r>
            <a:r>
              <a:rPr sz="1600" spc="-25" dirty="0">
                <a:latin typeface="Yu Gothic UI Light"/>
                <a:cs typeface="Yu Gothic UI Light"/>
              </a:rPr>
              <a:t>de</a:t>
            </a:r>
            <a:r>
              <a:rPr sz="1600" spc="-65" dirty="0">
                <a:latin typeface="Yu Gothic UI Light"/>
                <a:cs typeface="Yu Gothic UI Light"/>
              </a:rPr>
              <a:t> </a:t>
            </a:r>
            <a:r>
              <a:rPr sz="1600" spc="-70" dirty="0">
                <a:latin typeface="Yu Gothic UI Light"/>
                <a:cs typeface="Yu Gothic UI Light"/>
              </a:rPr>
              <a:t>20</a:t>
            </a:r>
            <a:r>
              <a:rPr sz="1600" spc="-65" dirty="0">
                <a:latin typeface="Yu Gothic UI Light"/>
                <a:cs typeface="Yu Gothic UI Light"/>
              </a:rPr>
              <a:t> </a:t>
            </a:r>
            <a:r>
              <a:rPr sz="1600" spc="-30" dirty="0">
                <a:latin typeface="Yu Gothic UI Light"/>
                <a:cs typeface="Yu Gothic UI Light"/>
              </a:rPr>
              <a:t>000</a:t>
            </a:r>
            <a:r>
              <a:rPr sz="1600" spc="-135" dirty="0">
                <a:latin typeface="Yu Gothic UI Light"/>
                <a:cs typeface="Yu Gothic UI Light"/>
              </a:rPr>
              <a:t> </a:t>
            </a:r>
            <a:r>
              <a:rPr sz="1600" dirty="0">
                <a:latin typeface="Yu Gothic UI Light"/>
                <a:cs typeface="Yu Gothic UI Light"/>
              </a:rPr>
              <a:t>habitants</a:t>
            </a:r>
            <a:r>
              <a:rPr sz="1600" spc="-45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ou</a:t>
            </a:r>
            <a:r>
              <a:rPr sz="1600" spc="-120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en</a:t>
            </a:r>
            <a:r>
              <a:rPr sz="1600" spc="-50" dirty="0">
                <a:latin typeface="Yu Gothic UI Light"/>
                <a:cs typeface="Yu Gothic UI Light"/>
              </a:rPr>
              <a:t> </a:t>
            </a:r>
            <a:r>
              <a:rPr sz="1600" spc="-55" dirty="0">
                <a:latin typeface="Yu Gothic UI Light"/>
                <a:cs typeface="Yu Gothic UI Light"/>
              </a:rPr>
              <a:t>zone</a:t>
            </a:r>
            <a:r>
              <a:rPr sz="1600" spc="-70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rurale</a:t>
            </a:r>
            <a:endParaRPr sz="1600" dirty="0">
              <a:latin typeface="Yu Gothic UI Light"/>
              <a:cs typeface="Yu Gothic UI Light"/>
            </a:endParaRPr>
          </a:p>
          <a:p>
            <a:pPr marL="755650" lvl="1" indent="-285750">
              <a:lnSpc>
                <a:spcPct val="100000"/>
              </a:lnSpc>
              <a:spcBef>
                <a:spcPts val="65"/>
              </a:spcBef>
              <a:buClr>
                <a:srgbClr val="2F394A"/>
              </a:buClr>
              <a:buFont typeface="Arial MT"/>
              <a:buChar char="•"/>
              <a:tabLst>
                <a:tab pos="755650" algn="l"/>
              </a:tabLst>
            </a:pPr>
            <a:r>
              <a:rPr sz="1600" spc="-10" dirty="0">
                <a:latin typeface="Yu Gothic UI Light"/>
                <a:cs typeface="Yu Gothic UI Light"/>
              </a:rPr>
              <a:t>Activité</a:t>
            </a:r>
            <a:r>
              <a:rPr sz="1600" spc="-130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en</a:t>
            </a:r>
            <a:r>
              <a:rPr sz="1600" spc="-135" dirty="0">
                <a:latin typeface="Yu Gothic UI Light"/>
                <a:cs typeface="Yu Gothic UI Light"/>
              </a:rPr>
              <a:t> </a:t>
            </a:r>
            <a:r>
              <a:rPr sz="1600" spc="-35" dirty="0">
                <a:latin typeface="Yu Gothic UI Light"/>
                <a:cs typeface="Yu Gothic UI Light"/>
              </a:rPr>
              <a:t>zone</a:t>
            </a:r>
            <a:r>
              <a:rPr sz="1600" spc="-75" dirty="0">
                <a:latin typeface="Yu Gothic UI Light"/>
                <a:cs typeface="Yu Gothic UI Light"/>
              </a:rPr>
              <a:t> </a:t>
            </a:r>
            <a:r>
              <a:rPr sz="1600" spc="-10" dirty="0" err="1">
                <a:latin typeface="Yu Gothic UI Light"/>
                <a:cs typeface="Yu Gothic UI Light"/>
              </a:rPr>
              <a:t>rurale</a:t>
            </a:r>
            <a:endParaRPr lang="fr-FR" sz="1600" spc="-10" dirty="0">
              <a:latin typeface="Yu Gothic UI Light"/>
              <a:cs typeface="Yu Gothic UI Light"/>
            </a:endParaRPr>
          </a:p>
          <a:p>
            <a:pPr marL="469900" lvl="1">
              <a:lnSpc>
                <a:spcPct val="100000"/>
              </a:lnSpc>
              <a:spcBef>
                <a:spcPts val="65"/>
              </a:spcBef>
              <a:buClr>
                <a:srgbClr val="2F394A"/>
              </a:buClr>
              <a:tabLst>
                <a:tab pos="755650" algn="l"/>
              </a:tabLst>
            </a:pPr>
            <a:endParaRPr lang="fr-FR" sz="800" dirty="0">
              <a:latin typeface="Trebuchet MS"/>
            </a:endParaRPr>
          </a:p>
          <a:p>
            <a:pPr marL="298450" indent="-285750">
              <a:lnSpc>
                <a:spcPts val="1855"/>
              </a:lnSpc>
              <a:spcBef>
                <a:spcPts val="1964"/>
              </a:spcBef>
              <a:buClr>
                <a:srgbClr val="2F394A"/>
              </a:buClr>
              <a:buSzPct val="77419"/>
              <a:buFont typeface="Wingdings"/>
              <a:buChar char=""/>
              <a:tabLst>
                <a:tab pos="298450" algn="l"/>
              </a:tabLst>
            </a:pPr>
            <a:r>
              <a:rPr sz="2000" u="sng" spc="-13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qui</a:t>
            </a:r>
            <a:r>
              <a:rPr sz="2000" u="sng" spc="-5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u="sng" spc="-15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innovent</a:t>
            </a:r>
            <a:r>
              <a:rPr sz="2000" spc="-90" dirty="0">
                <a:latin typeface="Trebuchet MS"/>
                <a:cs typeface="Trebuchet MS"/>
              </a:rPr>
              <a:t> </a:t>
            </a:r>
            <a:r>
              <a:rPr sz="2000" spc="-265" dirty="0">
                <a:latin typeface="Trebuchet MS"/>
                <a:cs typeface="Trebuchet MS"/>
              </a:rPr>
              <a:t>:</a:t>
            </a:r>
            <a:r>
              <a:rPr sz="2000" spc="-7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modification</a:t>
            </a:r>
            <a:r>
              <a:rPr sz="2000" spc="-8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des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20" dirty="0" err="1">
                <a:latin typeface="Trebuchet MS"/>
                <a:cs typeface="Trebuchet MS"/>
              </a:rPr>
              <a:t>critères</a:t>
            </a:r>
            <a:r>
              <a:rPr sz="2000" spc="-95" dirty="0">
                <a:latin typeface="Trebuchet MS"/>
                <a:cs typeface="Trebuchet MS"/>
              </a:rPr>
              <a:t> </a:t>
            </a:r>
            <a:r>
              <a:rPr sz="2000" spc="-170" dirty="0">
                <a:latin typeface="Trebuchet MS"/>
                <a:cs typeface="Trebuchet MS"/>
              </a:rPr>
              <a:t>+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175" dirty="0">
                <a:latin typeface="Trebuchet MS"/>
                <a:cs typeface="Trebuchet MS"/>
              </a:rPr>
              <a:t>demande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de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précision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155" dirty="0">
                <a:latin typeface="Trebuchet MS"/>
                <a:cs typeface="Trebuchet MS"/>
              </a:rPr>
              <a:t>au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10" dirty="0" err="1">
                <a:latin typeface="Trebuchet MS"/>
                <a:cs typeface="Trebuchet MS"/>
              </a:rPr>
              <a:t>candidat</a:t>
            </a:r>
            <a:endParaRPr lang="fr-FR" sz="2000" spc="-10" dirty="0">
              <a:latin typeface="Trebuchet MS"/>
              <a:cs typeface="Trebuchet MS"/>
            </a:endParaRPr>
          </a:p>
          <a:p>
            <a:pPr marL="298450" indent="-285750">
              <a:lnSpc>
                <a:spcPts val="1055"/>
              </a:lnSpc>
              <a:buClr>
                <a:srgbClr val="2F394A"/>
              </a:buClr>
              <a:buSzPct val="77419"/>
              <a:buFont typeface="Wingdings"/>
              <a:buChar char=""/>
              <a:tabLst>
                <a:tab pos="298450" algn="l"/>
              </a:tabLst>
            </a:pPr>
            <a:endParaRPr sz="800" dirty="0">
              <a:latin typeface="Trebuchet MS"/>
            </a:endParaRPr>
          </a:p>
          <a:p>
            <a:pPr marL="755650" lvl="1" indent="-285750">
              <a:lnSpc>
                <a:spcPts val="1430"/>
              </a:lnSpc>
              <a:spcAft>
                <a:spcPts val="300"/>
              </a:spcAft>
              <a:buClr>
                <a:srgbClr val="2F394A"/>
              </a:buClr>
              <a:buFont typeface="Arial MT"/>
              <a:buChar char="•"/>
              <a:tabLst>
                <a:tab pos="755650" algn="l"/>
              </a:tabLst>
            </a:pPr>
            <a:r>
              <a:rPr sz="1600" dirty="0">
                <a:latin typeface="Yu Gothic UI Light"/>
                <a:cs typeface="Yu Gothic UI Light"/>
              </a:rPr>
              <a:t>BPI</a:t>
            </a:r>
            <a:r>
              <a:rPr sz="1600" spc="-10" dirty="0">
                <a:latin typeface="Yu Gothic UI Light"/>
                <a:cs typeface="Yu Gothic UI Light"/>
              </a:rPr>
              <a:t> </a:t>
            </a:r>
            <a:r>
              <a:rPr sz="1600" dirty="0">
                <a:latin typeface="Yu Gothic UI Light"/>
                <a:cs typeface="Yu Gothic UI Light"/>
              </a:rPr>
              <a:t>:</a:t>
            </a:r>
            <a:r>
              <a:rPr sz="1600" spc="340" dirty="0">
                <a:latin typeface="Yu Gothic UI Light"/>
                <a:cs typeface="Yu Gothic UI Light"/>
              </a:rPr>
              <a:t> </a:t>
            </a:r>
            <a:r>
              <a:rPr sz="1600" spc="-20" dirty="0">
                <a:latin typeface="Yu Gothic UI Light"/>
                <a:cs typeface="Yu Gothic UI Light"/>
              </a:rPr>
              <a:t>Innovation</a:t>
            </a:r>
            <a:r>
              <a:rPr sz="1600" spc="25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du</a:t>
            </a:r>
            <a:r>
              <a:rPr sz="1600" spc="-70" dirty="0">
                <a:latin typeface="Yu Gothic UI Light"/>
                <a:cs typeface="Yu Gothic UI Light"/>
              </a:rPr>
              <a:t> </a:t>
            </a:r>
            <a:r>
              <a:rPr sz="1600" spc="-25" dirty="0">
                <a:latin typeface="Yu Gothic UI Light"/>
                <a:cs typeface="Yu Gothic UI Light"/>
              </a:rPr>
              <a:t>modèle</a:t>
            </a:r>
            <a:r>
              <a:rPr sz="1600" dirty="0">
                <a:latin typeface="Yu Gothic UI Light"/>
                <a:cs typeface="Yu Gothic UI Light"/>
              </a:rPr>
              <a:t> </a:t>
            </a:r>
            <a:r>
              <a:rPr sz="1600" spc="-20" dirty="0">
                <a:latin typeface="Yu Gothic UI Light"/>
                <a:cs typeface="Yu Gothic UI Light"/>
              </a:rPr>
              <a:t>d’affaires</a:t>
            </a:r>
            <a:r>
              <a:rPr sz="1600" spc="30" dirty="0">
                <a:latin typeface="Yu Gothic UI Light"/>
                <a:cs typeface="Yu Gothic UI Light"/>
              </a:rPr>
              <a:t> </a:t>
            </a:r>
            <a:r>
              <a:rPr sz="1600" spc="-210" dirty="0">
                <a:latin typeface="Yu Gothic UI Light"/>
                <a:cs typeface="Yu Gothic UI Light"/>
              </a:rPr>
              <a:t>+</a:t>
            </a:r>
            <a:r>
              <a:rPr sz="1600" spc="-20" dirty="0">
                <a:latin typeface="Yu Gothic UI Light"/>
                <a:cs typeface="Yu Gothic UI Light"/>
              </a:rPr>
              <a:t> Innovation</a:t>
            </a:r>
            <a:r>
              <a:rPr sz="1600" dirty="0">
                <a:latin typeface="Yu Gothic UI Light"/>
                <a:cs typeface="Yu Gothic UI Light"/>
              </a:rPr>
              <a:t> </a:t>
            </a:r>
            <a:r>
              <a:rPr sz="1600" spc="-25" dirty="0">
                <a:latin typeface="Yu Gothic UI Light"/>
                <a:cs typeface="Yu Gothic UI Light"/>
              </a:rPr>
              <a:t>de</a:t>
            </a:r>
            <a:r>
              <a:rPr sz="1600" spc="-114" dirty="0">
                <a:latin typeface="Yu Gothic UI Light"/>
                <a:cs typeface="Yu Gothic UI Light"/>
              </a:rPr>
              <a:t> </a:t>
            </a:r>
            <a:r>
              <a:rPr sz="1600" spc="-20" dirty="0">
                <a:latin typeface="Yu Gothic UI Light"/>
                <a:cs typeface="Yu Gothic UI Light"/>
              </a:rPr>
              <a:t>produit,</a:t>
            </a:r>
            <a:r>
              <a:rPr sz="1600" spc="5" dirty="0">
                <a:latin typeface="Yu Gothic UI Light"/>
                <a:cs typeface="Yu Gothic UI Light"/>
              </a:rPr>
              <a:t> </a:t>
            </a:r>
            <a:r>
              <a:rPr sz="1600" spc="-25" dirty="0">
                <a:latin typeface="Yu Gothic UI Light"/>
                <a:cs typeface="Yu Gothic UI Light"/>
              </a:rPr>
              <a:t>de</a:t>
            </a:r>
            <a:r>
              <a:rPr sz="1600" spc="-20" dirty="0">
                <a:latin typeface="Yu Gothic UI Light"/>
                <a:cs typeface="Yu Gothic UI Light"/>
              </a:rPr>
              <a:t> service</a:t>
            </a:r>
            <a:r>
              <a:rPr sz="1600" spc="-114" dirty="0">
                <a:latin typeface="Yu Gothic UI Light"/>
                <a:cs typeface="Yu Gothic UI Light"/>
              </a:rPr>
              <a:t> </a:t>
            </a:r>
            <a:r>
              <a:rPr sz="1600" dirty="0">
                <a:latin typeface="Yu Gothic UI Light"/>
                <a:cs typeface="Yu Gothic UI Light"/>
              </a:rPr>
              <a:t>ou</a:t>
            </a:r>
            <a:r>
              <a:rPr sz="1600" spc="5" dirty="0">
                <a:latin typeface="Yu Gothic UI Light"/>
                <a:cs typeface="Yu Gothic UI Light"/>
              </a:rPr>
              <a:t> </a:t>
            </a:r>
            <a:r>
              <a:rPr sz="1600" spc="-40" dirty="0">
                <a:latin typeface="Yu Gothic UI Light"/>
                <a:cs typeface="Yu Gothic UI Light"/>
              </a:rPr>
              <a:t>d’usage</a:t>
            </a:r>
            <a:r>
              <a:rPr sz="1600" spc="-20" dirty="0">
                <a:latin typeface="Yu Gothic UI Light"/>
                <a:cs typeface="Yu Gothic UI Light"/>
              </a:rPr>
              <a:t> </a:t>
            </a:r>
            <a:r>
              <a:rPr sz="1600" dirty="0">
                <a:latin typeface="Yu Gothic UI Light"/>
                <a:cs typeface="Yu Gothic UI Light"/>
              </a:rPr>
              <a:t>:</a:t>
            </a:r>
            <a:r>
              <a:rPr sz="1600" spc="55" dirty="0">
                <a:latin typeface="Yu Gothic UI Light"/>
                <a:cs typeface="Yu Gothic UI Light"/>
              </a:rPr>
              <a:t> </a:t>
            </a:r>
            <a:endParaRPr lang="fr-FR" sz="1600" spc="55" dirty="0">
              <a:latin typeface="Yu Gothic UI Light"/>
              <a:cs typeface="Yu Gothic UI Light"/>
            </a:endParaRPr>
          </a:p>
          <a:p>
            <a:pPr marL="755650" lvl="1" indent="-285750">
              <a:lnSpc>
                <a:spcPts val="1430"/>
              </a:lnSpc>
              <a:spcAft>
                <a:spcPts val="300"/>
              </a:spcAft>
              <a:buClr>
                <a:srgbClr val="2F394A"/>
              </a:buClr>
              <a:buFont typeface="Arial MT"/>
              <a:buChar char="•"/>
              <a:tabLst>
                <a:tab pos="755650" algn="l"/>
              </a:tabLst>
            </a:pPr>
            <a:r>
              <a:rPr sz="1600" spc="-65" dirty="0">
                <a:latin typeface="Yu Gothic UI Light"/>
                <a:cs typeface="Yu Gothic UI Light"/>
              </a:rPr>
              <a:t>OU</a:t>
            </a:r>
            <a:r>
              <a:rPr sz="1600" spc="-100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au</a:t>
            </a:r>
            <a:r>
              <a:rPr sz="1600" spc="-125" dirty="0">
                <a:latin typeface="Yu Gothic UI Light"/>
                <a:cs typeface="Yu Gothic UI Light"/>
              </a:rPr>
              <a:t> </a:t>
            </a:r>
            <a:r>
              <a:rPr sz="1600" dirty="0">
                <a:latin typeface="Yu Gothic UI Light"/>
                <a:cs typeface="Yu Gothic UI Light"/>
              </a:rPr>
              <a:t>sens</a:t>
            </a:r>
            <a:r>
              <a:rPr sz="1600" spc="-40" dirty="0">
                <a:latin typeface="Yu Gothic UI Light"/>
                <a:cs typeface="Yu Gothic UI Light"/>
              </a:rPr>
              <a:t> </a:t>
            </a:r>
            <a:r>
              <a:rPr sz="1600" spc="-60" dirty="0">
                <a:latin typeface="Yu Gothic UI Light"/>
                <a:cs typeface="Yu Gothic UI Light"/>
              </a:rPr>
              <a:t>de</a:t>
            </a:r>
            <a:r>
              <a:rPr sz="1600" spc="-70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l’INSEE</a:t>
            </a:r>
            <a:r>
              <a:rPr sz="1600" spc="-105" dirty="0">
                <a:latin typeface="Yu Gothic UI Light"/>
                <a:cs typeface="Yu Gothic UI Light"/>
              </a:rPr>
              <a:t> </a:t>
            </a:r>
            <a:r>
              <a:rPr sz="1600" dirty="0">
                <a:latin typeface="Yu Gothic UI Light"/>
                <a:cs typeface="Yu Gothic UI Light"/>
              </a:rPr>
              <a:t>:</a:t>
            </a:r>
            <a:r>
              <a:rPr sz="1600" spc="-15" dirty="0">
                <a:latin typeface="Yu Gothic UI Light"/>
                <a:cs typeface="Yu Gothic UI Light"/>
              </a:rPr>
              <a:t> </a:t>
            </a:r>
            <a:endParaRPr lang="fr-FR" sz="1600" spc="-15" dirty="0">
              <a:latin typeface="Yu Gothic UI Light"/>
              <a:cs typeface="Yu Gothic UI Light"/>
            </a:endParaRPr>
          </a:p>
          <a:p>
            <a:pPr marL="755650" lvl="1" indent="-285750">
              <a:lnSpc>
                <a:spcPts val="1430"/>
              </a:lnSpc>
              <a:spcAft>
                <a:spcPts val="300"/>
              </a:spcAft>
              <a:buClr>
                <a:srgbClr val="2F394A"/>
              </a:buClr>
              <a:buFont typeface="Arial MT"/>
              <a:buChar char="•"/>
              <a:tabLst>
                <a:tab pos="755650" algn="l"/>
              </a:tabLst>
            </a:pPr>
            <a:r>
              <a:rPr sz="1600" spc="-10" dirty="0" err="1">
                <a:latin typeface="Yu Gothic UI Light"/>
                <a:cs typeface="Yu Gothic UI Light"/>
              </a:rPr>
              <a:t>L’innovation</a:t>
            </a:r>
            <a:r>
              <a:rPr sz="1600" spc="-35" dirty="0">
                <a:latin typeface="Yu Gothic UI Light"/>
                <a:cs typeface="Yu Gothic UI Light"/>
              </a:rPr>
              <a:t> </a:t>
            </a:r>
            <a:r>
              <a:rPr sz="1600" spc="-30" dirty="0">
                <a:latin typeface="Yu Gothic UI Light"/>
                <a:cs typeface="Yu Gothic UI Light"/>
              </a:rPr>
              <a:t>désigne</a:t>
            </a:r>
            <a:r>
              <a:rPr sz="1600" spc="-55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l’introduction</a:t>
            </a:r>
            <a:r>
              <a:rPr sz="1600" spc="-30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sur</a:t>
            </a:r>
            <a:r>
              <a:rPr sz="1600" spc="-75" dirty="0">
                <a:latin typeface="Yu Gothic UI Light"/>
                <a:cs typeface="Yu Gothic UI Light"/>
              </a:rPr>
              <a:t> </a:t>
            </a:r>
            <a:r>
              <a:rPr sz="1600" dirty="0">
                <a:latin typeface="Yu Gothic UI Light"/>
                <a:cs typeface="Yu Gothic UI Light"/>
              </a:rPr>
              <a:t>le</a:t>
            </a:r>
            <a:r>
              <a:rPr sz="1600" spc="-55" dirty="0">
                <a:latin typeface="Yu Gothic UI Light"/>
                <a:cs typeface="Yu Gothic UI Light"/>
              </a:rPr>
              <a:t> </a:t>
            </a:r>
            <a:r>
              <a:rPr sz="1600" spc="-30" dirty="0">
                <a:latin typeface="Yu Gothic UI Light"/>
                <a:cs typeface="Yu Gothic UI Light"/>
              </a:rPr>
              <a:t>marché</a:t>
            </a:r>
            <a:r>
              <a:rPr sz="1600" spc="-50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d'un</a:t>
            </a:r>
            <a:r>
              <a:rPr sz="1600" spc="-114" dirty="0">
                <a:latin typeface="Yu Gothic UI Light"/>
                <a:cs typeface="Yu Gothic UI Light"/>
              </a:rPr>
              <a:t> </a:t>
            </a:r>
            <a:r>
              <a:rPr sz="1600" spc="-25" dirty="0">
                <a:latin typeface="Yu Gothic UI Light"/>
                <a:cs typeface="Yu Gothic UI Light"/>
              </a:rPr>
              <a:t>produit</a:t>
            </a:r>
            <a:r>
              <a:rPr sz="1600" spc="-70" dirty="0">
                <a:latin typeface="Yu Gothic UI Light"/>
                <a:cs typeface="Yu Gothic UI Light"/>
              </a:rPr>
              <a:t> </a:t>
            </a:r>
            <a:r>
              <a:rPr sz="1600" dirty="0">
                <a:latin typeface="Yu Gothic UI Light"/>
                <a:cs typeface="Yu Gothic UI Light"/>
              </a:rPr>
              <a:t>ou</a:t>
            </a:r>
            <a:r>
              <a:rPr sz="1600" spc="-25" dirty="0">
                <a:latin typeface="Yu Gothic UI Light"/>
                <a:cs typeface="Yu Gothic UI Light"/>
              </a:rPr>
              <a:t> </a:t>
            </a:r>
            <a:r>
              <a:rPr sz="1600" spc="-30" dirty="0">
                <a:latin typeface="Yu Gothic UI Light"/>
                <a:cs typeface="Yu Gothic UI Light"/>
              </a:rPr>
              <a:t>d'un</a:t>
            </a:r>
            <a:r>
              <a:rPr sz="1600" spc="-35" dirty="0">
                <a:latin typeface="Yu Gothic UI Light"/>
                <a:cs typeface="Yu Gothic UI Light"/>
              </a:rPr>
              <a:t> procédé</a:t>
            </a:r>
            <a:r>
              <a:rPr sz="1600" spc="-135" dirty="0">
                <a:latin typeface="Yu Gothic UI Light"/>
                <a:cs typeface="Yu Gothic UI Light"/>
              </a:rPr>
              <a:t> </a:t>
            </a:r>
            <a:r>
              <a:rPr sz="1600" spc="-25" dirty="0">
                <a:latin typeface="Yu Gothic UI Light"/>
                <a:cs typeface="Yu Gothic UI Light"/>
              </a:rPr>
              <a:t>nouveau </a:t>
            </a:r>
            <a:r>
              <a:rPr sz="1600" spc="-10" dirty="0">
                <a:latin typeface="Yu Gothic UI Light"/>
                <a:cs typeface="Yu Gothic UI Light"/>
              </a:rPr>
              <a:t>ou</a:t>
            </a:r>
            <a:r>
              <a:rPr sz="1600" spc="-110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significativement</a:t>
            </a:r>
            <a:r>
              <a:rPr sz="1600" spc="-70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amélioré</a:t>
            </a:r>
            <a:endParaRPr sz="1600" dirty="0">
              <a:latin typeface="Yu Gothic UI Light"/>
              <a:cs typeface="Yu Gothic UI Light"/>
            </a:endParaRPr>
          </a:p>
          <a:p>
            <a:pPr marL="756285">
              <a:lnSpc>
                <a:spcPts val="1425"/>
              </a:lnSpc>
              <a:spcAft>
                <a:spcPts val="300"/>
              </a:spcAft>
            </a:pPr>
            <a:r>
              <a:rPr sz="1600" spc="-10" dirty="0">
                <a:latin typeface="Yu Gothic UI Light"/>
                <a:cs typeface="Yu Gothic UI Light"/>
              </a:rPr>
              <a:t>par</a:t>
            </a:r>
            <a:r>
              <a:rPr sz="1600" spc="-100" dirty="0">
                <a:latin typeface="Yu Gothic UI Light"/>
                <a:cs typeface="Yu Gothic UI Light"/>
              </a:rPr>
              <a:t> </a:t>
            </a:r>
            <a:r>
              <a:rPr sz="1600" spc="-30" dirty="0">
                <a:latin typeface="Yu Gothic UI Light"/>
                <a:cs typeface="Yu Gothic UI Light"/>
              </a:rPr>
              <a:t>rapport</a:t>
            </a:r>
            <a:r>
              <a:rPr sz="1600" spc="-15" dirty="0">
                <a:latin typeface="Yu Gothic UI Light"/>
                <a:cs typeface="Yu Gothic UI Light"/>
              </a:rPr>
              <a:t> </a:t>
            </a:r>
            <a:r>
              <a:rPr sz="1600" dirty="0">
                <a:latin typeface="Yu Gothic UI Light"/>
                <a:cs typeface="Yu Gothic UI Light"/>
              </a:rPr>
              <a:t>à</a:t>
            </a:r>
            <a:r>
              <a:rPr sz="1600" spc="-85" dirty="0">
                <a:latin typeface="Yu Gothic UI Light"/>
                <a:cs typeface="Yu Gothic UI Light"/>
              </a:rPr>
              <a:t> </a:t>
            </a:r>
            <a:r>
              <a:rPr sz="1600" spc="-25" dirty="0">
                <a:latin typeface="Yu Gothic UI Light"/>
                <a:cs typeface="Yu Gothic UI Light"/>
              </a:rPr>
              <a:t>ceux</a:t>
            </a:r>
            <a:r>
              <a:rPr sz="1600" spc="-60" dirty="0">
                <a:latin typeface="Yu Gothic UI Light"/>
                <a:cs typeface="Yu Gothic UI Light"/>
              </a:rPr>
              <a:t> </a:t>
            </a:r>
            <a:r>
              <a:rPr sz="1600" spc="-30" dirty="0">
                <a:latin typeface="Yu Gothic UI Light"/>
                <a:cs typeface="Yu Gothic UI Light"/>
              </a:rPr>
              <a:t>précédemment</a:t>
            </a:r>
            <a:r>
              <a:rPr sz="1600" spc="-90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élaborés</a:t>
            </a:r>
            <a:r>
              <a:rPr sz="1600" spc="-130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par</a:t>
            </a:r>
            <a:r>
              <a:rPr sz="1600" spc="-95" dirty="0">
                <a:latin typeface="Yu Gothic UI Light"/>
                <a:cs typeface="Yu Gothic UI Light"/>
              </a:rPr>
              <a:t> </a:t>
            </a:r>
            <a:r>
              <a:rPr sz="1600" dirty="0">
                <a:latin typeface="Yu Gothic UI Light"/>
                <a:cs typeface="Yu Gothic UI Light"/>
              </a:rPr>
              <a:t>l'unité</a:t>
            </a:r>
            <a:r>
              <a:rPr sz="1600" spc="-75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légale.</a:t>
            </a:r>
            <a:endParaRPr sz="1600" dirty="0">
              <a:latin typeface="Yu Gothic UI Light"/>
              <a:cs typeface="Yu Gothic UI Light"/>
            </a:endParaRPr>
          </a:p>
          <a:p>
            <a:pPr marL="756285" marR="417830">
              <a:lnSpc>
                <a:spcPts val="1430"/>
              </a:lnSpc>
              <a:spcAft>
                <a:spcPts val="300"/>
              </a:spcAft>
            </a:pPr>
            <a:r>
              <a:rPr sz="1600" spc="-45" dirty="0">
                <a:latin typeface="Yu Gothic UI Light"/>
                <a:cs typeface="Yu Gothic UI Light"/>
              </a:rPr>
              <a:t>2</a:t>
            </a:r>
            <a:r>
              <a:rPr sz="1600" spc="-55" dirty="0">
                <a:latin typeface="Yu Gothic UI Light"/>
                <a:cs typeface="Yu Gothic UI Light"/>
              </a:rPr>
              <a:t> </a:t>
            </a:r>
            <a:r>
              <a:rPr sz="1600" spc="-25" dirty="0">
                <a:latin typeface="Yu Gothic UI Light"/>
                <a:cs typeface="Yu Gothic UI Light"/>
              </a:rPr>
              <a:t>types</a:t>
            </a:r>
            <a:r>
              <a:rPr sz="1600" spc="-30" dirty="0">
                <a:latin typeface="Yu Gothic UI Light"/>
                <a:cs typeface="Yu Gothic UI Light"/>
              </a:rPr>
              <a:t> </a:t>
            </a:r>
            <a:r>
              <a:rPr sz="1600" spc="-20" dirty="0">
                <a:latin typeface="Yu Gothic UI Light"/>
                <a:cs typeface="Yu Gothic UI Light"/>
              </a:rPr>
              <a:t>d'innovation</a:t>
            </a:r>
            <a:r>
              <a:rPr sz="1600" spc="-40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sont</a:t>
            </a:r>
            <a:r>
              <a:rPr sz="1600" spc="5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distingués</a:t>
            </a:r>
            <a:r>
              <a:rPr sz="1600" spc="-120" dirty="0">
                <a:latin typeface="Yu Gothic UI Light"/>
                <a:cs typeface="Yu Gothic UI Light"/>
              </a:rPr>
              <a:t> </a:t>
            </a:r>
            <a:r>
              <a:rPr sz="1600" dirty="0">
                <a:latin typeface="Yu Gothic UI Light"/>
                <a:cs typeface="Yu Gothic UI Light"/>
              </a:rPr>
              <a:t>:</a:t>
            </a:r>
            <a:r>
              <a:rPr sz="1600" spc="-30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les</a:t>
            </a:r>
            <a:r>
              <a:rPr sz="1600" spc="-35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innovations</a:t>
            </a:r>
            <a:r>
              <a:rPr sz="1600" spc="-120" dirty="0">
                <a:latin typeface="Yu Gothic UI Light"/>
                <a:cs typeface="Yu Gothic UI Light"/>
              </a:rPr>
              <a:t> </a:t>
            </a:r>
            <a:r>
              <a:rPr sz="1600" spc="-25" dirty="0">
                <a:latin typeface="Yu Gothic UI Light"/>
                <a:cs typeface="Yu Gothic UI Light"/>
              </a:rPr>
              <a:t>de</a:t>
            </a:r>
            <a:r>
              <a:rPr sz="1600" spc="-55" dirty="0">
                <a:latin typeface="Yu Gothic UI Light"/>
                <a:cs typeface="Yu Gothic UI Light"/>
              </a:rPr>
              <a:t> </a:t>
            </a:r>
            <a:r>
              <a:rPr sz="1600" spc="-20" dirty="0">
                <a:latin typeface="Yu Gothic UI Light"/>
                <a:cs typeface="Yu Gothic UI Light"/>
              </a:rPr>
              <a:t>produits</a:t>
            </a:r>
            <a:r>
              <a:rPr sz="1600" spc="-35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(biens</a:t>
            </a:r>
            <a:r>
              <a:rPr sz="1600" spc="-120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ou</a:t>
            </a:r>
            <a:r>
              <a:rPr sz="1600" spc="-114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services)</a:t>
            </a:r>
            <a:r>
              <a:rPr sz="1600" spc="-110" dirty="0">
                <a:latin typeface="Yu Gothic UI Light"/>
                <a:cs typeface="Yu Gothic UI Light"/>
              </a:rPr>
              <a:t> </a:t>
            </a:r>
            <a:r>
              <a:rPr sz="1600" dirty="0">
                <a:latin typeface="Yu Gothic UI Light"/>
                <a:cs typeface="Yu Gothic UI Light"/>
              </a:rPr>
              <a:t>et</a:t>
            </a:r>
            <a:r>
              <a:rPr sz="1600" spc="-75" dirty="0">
                <a:latin typeface="Yu Gothic UI Light"/>
                <a:cs typeface="Yu Gothic UI Light"/>
              </a:rPr>
              <a:t> </a:t>
            </a:r>
            <a:r>
              <a:rPr sz="1600" spc="-25" dirty="0">
                <a:latin typeface="Yu Gothic UI Light"/>
                <a:cs typeface="Yu Gothic UI Light"/>
              </a:rPr>
              <a:t>de</a:t>
            </a:r>
            <a:r>
              <a:rPr sz="1600" spc="-55" dirty="0">
                <a:latin typeface="Yu Gothic UI Light"/>
                <a:cs typeface="Yu Gothic UI Light"/>
              </a:rPr>
              <a:t> </a:t>
            </a:r>
            <a:r>
              <a:rPr sz="1600" spc="-30" dirty="0">
                <a:latin typeface="Yu Gothic UI Light"/>
                <a:cs typeface="Yu Gothic UI Light"/>
              </a:rPr>
              <a:t>procédés</a:t>
            </a:r>
            <a:r>
              <a:rPr sz="1600" spc="-35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(incluant</a:t>
            </a:r>
            <a:r>
              <a:rPr sz="1600" spc="-75" dirty="0">
                <a:latin typeface="Yu Gothic UI Light"/>
                <a:cs typeface="Yu Gothic UI Light"/>
              </a:rPr>
              <a:t> </a:t>
            </a:r>
            <a:r>
              <a:rPr sz="1600" spc="-25" dirty="0">
                <a:latin typeface="Yu Gothic UI Light"/>
                <a:cs typeface="Yu Gothic UI Light"/>
              </a:rPr>
              <a:t>les </a:t>
            </a:r>
            <a:r>
              <a:rPr sz="1600" spc="-10" dirty="0">
                <a:latin typeface="Yu Gothic UI Light"/>
                <a:cs typeface="Yu Gothic UI Light"/>
              </a:rPr>
              <a:t>innovations</a:t>
            </a:r>
            <a:r>
              <a:rPr sz="1600" spc="-110" dirty="0">
                <a:latin typeface="Yu Gothic UI Light"/>
                <a:cs typeface="Yu Gothic UI Light"/>
              </a:rPr>
              <a:t> </a:t>
            </a:r>
            <a:r>
              <a:rPr sz="1600" spc="-20" dirty="0">
                <a:latin typeface="Yu Gothic UI Light"/>
                <a:cs typeface="Yu Gothic UI Light"/>
              </a:rPr>
              <a:t>d'organisation</a:t>
            </a:r>
            <a:r>
              <a:rPr sz="1600" spc="-25" dirty="0">
                <a:latin typeface="Yu Gothic UI Light"/>
                <a:cs typeface="Yu Gothic UI Light"/>
              </a:rPr>
              <a:t> </a:t>
            </a:r>
            <a:r>
              <a:rPr sz="1600" dirty="0">
                <a:latin typeface="Yu Gothic UI Light"/>
                <a:cs typeface="Yu Gothic UI Light"/>
              </a:rPr>
              <a:t>et</a:t>
            </a:r>
            <a:r>
              <a:rPr sz="1600" spc="-55" dirty="0">
                <a:latin typeface="Yu Gothic UI Light"/>
                <a:cs typeface="Yu Gothic UI Light"/>
              </a:rPr>
              <a:t> </a:t>
            </a:r>
            <a:r>
              <a:rPr sz="1600" spc="-25" dirty="0">
                <a:latin typeface="Yu Gothic UI Light"/>
                <a:cs typeface="Yu Gothic UI Light"/>
              </a:rPr>
              <a:t>de</a:t>
            </a:r>
            <a:r>
              <a:rPr sz="1600" spc="-125" dirty="0">
                <a:latin typeface="Yu Gothic UI Light"/>
                <a:cs typeface="Yu Gothic UI Light"/>
              </a:rPr>
              <a:t> </a:t>
            </a:r>
            <a:r>
              <a:rPr sz="1600" spc="-10" dirty="0">
                <a:latin typeface="Yu Gothic UI Light"/>
                <a:cs typeface="Yu Gothic UI Light"/>
              </a:rPr>
              <a:t>marketing).</a:t>
            </a:r>
            <a:endParaRPr sz="1600" dirty="0">
              <a:latin typeface="Yu Gothic UI Light"/>
              <a:cs typeface="Yu Gothic UI Ligh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07FDEF-4713-18CB-BC9D-ACCCED6E80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3732F881-115B-07A2-5FE5-525097E151E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69925" y="121026"/>
            <a:ext cx="611187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5400" algn="l">
              <a:lnSpc>
                <a:spcPct val="100000"/>
              </a:lnSpc>
              <a:spcBef>
                <a:spcPts val="130"/>
              </a:spcBef>
            </a:pPr>
            <a:r>
              <a:rPr lang="fr-FR" spc="-254" dirty="0"/>
              <a:t>          Critères</a:t>
            </a:r>
            <a:endParaRPr sz="4400" dirty="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FDB0AAD0-3F6A-F471-4CD3-35A88BCAE35E}"/>
              </a:ext>
            </a:extLst>
          </p:cNvPr>
          <p:cNvSpPr txBox="1"/>
          <p:nvPr/>
        </p:nvSpPr>
        <p:spPr>
          <a:xfrm>
            <a:off x="304800" y="971105"/>
            <a:ext cx="8839200" cy="542674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469900" lvl="1">
              <a:lnSpc>
                <a:spcPts val="1664"/>
              </a:lnSpc>
              <a:buClr>
                <a:srgbClr val="2F394A"/>
              </a:buClr>
              <a:buSzPct val="85714"/>
              <a:tabLst>
                <a:tab pos="755650" algn="l"/>
              </a:tabLst>
            </a:pPr>
            <a:endParaRPr lang="fr-FR" sz="800" spc="-10" dirty="0">
              <a:latin typeface="Yu Gothic UI Light"/>
              <a:cs typeface="Yu Gothic UI Light"/>
            </a:endParaRPr>
          </a:p>
          <a:p>
            <a:pPr marL="298450" indent="-285750">
              <a:lnSpc>
                <a:spcPct val="100000"/>
              </a:lnSpc>
              <a:buFont typeface="Wingdings"/>
              <a:buChar char=""/>
              <a:tabLst>
                <a:tab pos="298450" algn="l"/>
              </a:tabLst>
            </a:pPr>
            <a:r>
              <a:rPr lang="fr-FR" sz="2000" b="1" spc="-30" dirty="0">
                <a:latin typeface="Yu Gothic UI Light"/>
                <a:cs typeface="Yu Gothic UI Light"/>
              </a:rPr>
              <a:t>Caractère</a:t>
            </a:r>
            <a:r>
              <a:rPr lang="fr-FR" sz="2000" b="1" spc="-80" dirty="0">
                <a:latin typeface="Yu Gothic UI Light"/>
                <a:cs typeface="Yu Gothic UI Light"/>
              </a:rPr>
              <a:t> </a:t>
            </a:r>
            <a:r>
              <a:rPr lang="fr-FR" sz="2000" b="1" spc="-10" dirty="0">
                <a:latin typeface="Yu Gothic UI Light"/>
                <a:cs typeface="Yu Gothic UI Light"/>
              </a:rPr>
              <a:t>innovant</a:t>
            </a:r>
            <a:r>
              <a:rPr lang="fr-FR" sz="2000" b="1" spc="-60" dirty="0">
                <a:latin typeface="Yu Gothic UI Light"/>
                <a:cs typeface="Yu Gothic UI Light"/>
              </a:rPr>
              <a:t> </a:t>
            </a:r>
            <a:r>
              <a:rPr lang="fr-FR" sz="2000" b="1" spc="-45" dirty="0">
                <a:latin typeface="Yu Gothic UI Light"/>
                <a:cs typeface="Yu Gothic UI Light"/>
              </a:rPr>
              <a:t>de</a:t>
            </a:r>
            <a:r>
              <a:rPr lang="fr-FR" sz="2000" b="1" spc="-70" dirty="0">
                <a:latin typeface="Yu Gothic UI Light"/>
                <a:cs typeface="Yu Gothic UI Light"/>
              </a:rPr>
              <a:t> </a:t>
            </a:r>
            <a:r>
              <a:rPr lang="fr-FR" sz="2000" b="1" dirty="0">
                <a:latin typeface="Yu Gothic UI Light"/>
                <a:cs typeface="Yu Gothic UI Light"/>
              </a:rPr>
              <a:t>l’activité</a:t>
            </a:r>
            <a:r>
              <a:rPr lang="fr-FR" sz="2000" b="1" spc="-75" dirty="0">
                <a:latin typeface="Yu Gothic UI Light"/>
                <a:cs typeface="Yu Gothic UI Light"/>
              </a:rPr>
              <a:t> </a:t>
            </a:r>
            <a:r>
              <a:rPr lang="fr-FR" sz="2000" b="1" spc="-20" dirty="0">
                <a:latin typeface="Yu Gothic UI Light"/>
                <a:cs typeface="Yu Gothic UI Light"/>
              </a:rPr>
              <a:t>au</a:t>
            </a:r>
            <a:r>
              <a:rPr lang="fr-FR" sz="2000" b="1" spc="-65" dirty="0">
                <a:latin typeface="Yu Gothic UI Light"/>
                <a:cs typeface="Yu Gothic UI Light"/>
              </a:rPr>
              <a:t> </a:t>
            </a:r>
            <a:r>
              <a:rPr lang="fr-FR" sz="2000" b="1" spc="-10" dirty="0">
                <a:latin typeface="Yu Gothic UI Light"/>
                <a:cs typeface="Yu Gothic UI Light"/>
              </a:rPr>
              <a:t>sens</a:t>
            </a:r>
            <a:r>
              <a:rPr lang="fr-FR" sz="2000" b="1" spc="-120" dirty="0">
                <a:latin typeface="Yu Gothic UI Light"/>
                <a:cs typeface="Yu Gothic UI Light"/>
              </a:rPr>
              <a:t> </a:t>
            </a:r>
            <a:r>
              <a:rPr lang="fr-FR" sz="2000" b="1" dirty="0">
                <a:latin typeface="Yu Gothic UI Light"/>
                <a:cs typeface="Yu Gothic UI Light"/>
              </a:rPr>
              <a:t>de</a:t>
            </a:r>
            <a:r>
              <a:rPr lang="fr-FR" sz="2000" b="1" spc="-155" dirty="0">
                <a:latin typeface="Yu Gothic UI Light"/>
                <a:cs typeface="Yu Gothic UI Light"/>
              </a:rPr>
              <a:t> </a:t>
            </a:r>
            <a:r>
              <a:rPr lang="fr-FR" sz="2000" b="1" dirty="0">
                <a:latin typeface="Yu Gothic UI Light"/>
                <a:cs typeface="Yu Gothic UI Light"/>
              </a:rPr>
              <a:t>INSEE/BPI</a:t>
            </a:r>
            <a:r>
              <a:rPr lang="fr-FR" sz="2000" b="1" spc="-105" dirty="0">
                <a:latin typeface="Yu Gothic UI Light"/>
                <a:cs typeface="Yu Gothic UI Light"/>
              </a:rPr>
              <a:t> </a:t>
            </a:r>
            <a:r>
              <a:rPr lang="fr-FR" sz="2000" b="1" spc="-10" dirty="0">
                <a:latin typeface="Yu Gothic UI Light"/>
                <a:cs typeface="Yu Gothic UI Light"/>
              </a:rPr>
              <a:t>France</a:t>
            </a:r>
            <a:r>
              <a:rPr lang="fr-FR" sz="2000" b="1" spc="-155" dirty="0">
                <a:latin typeface="Yu Gothic UI Light"/>
                <a:cs typeface="Yu Gothic UI Light"/>
              </a:rPr>
              <a:t> </a:t>
            </a:r>
            <a:endParaRPr lang="fr-FR" sz="2000" b="1" dirty="0">
              <a:latin typeface="Yu Gothic UI Light"/>
              <a:cs typeface="Yu Gothic UI Light"/>
            </a:endParaRPr>
          </a:p>
          <a:p>
            <a:pPr marL="298450" marR="22860">
              <a:lnSpc>
                <a:spcPts val="1050"/>
              </a:lnSpc>
            </a:pPr>
            <a:r>
              <a:rPr lang="fr-FR" sz="1200" spc="-10" dirty="0">
                <a:latin typeface="Yu Gothic UI Light"/>
                <a:cs typeface="Yu Gothic UI Light"/>
              </a:rPr>
              <a:t>Innovation</a:t>
            </a:r>
            <a:r>
              <a:rPr lang="fr-FR" sz="1200" spc="-65" dirty="0">
                <a:latin typeface="Yu Gothic UI Light"/>
                <a:cs typeface="Yu Gothic UI Light"/>
              </a:rPr>
              <a:t> </a:t>
            </a:r>
            <a:r>
              <a:rPr lang="fr-FR" sz="1200" spc="-20" dirty="0">
                <a:latin typeface="Yu Gothic UI Light"/>
                <a:cs typeface="Yu Gothic UI Light"/>
              </a:rPr>
              <a:t>produit,</a:t>
            </a:r>
            <a:r>
              <a:rPr lang="fr-FR" sz="1200" spc="-50" dirty="0">
                <a:latin typeface="Yu Gothic UI Light"/>
                <a:cs typeface="Yu Gothic UI Light"/>
              </a:rPr>
              <a:t> </a:t>
            </a:r>
            <a:r>
              <a:rPr lang="fr-FR" sz="1200" spc="-20" dirty="0">
                <a:latin typeface="Yu Gothic UI Light"/>
                <a:cs typeface="Yu Gothic UI Light"/>
              </a:rPr>
              <a:t>service,</a:t>
            </a:r>
            <a:r>
              <a:rPr lang="fr-FR" sz="1200" spc="-50" dirty="0">
                <a:latin typeface="Yu Gothic UI Light"/>
                <a:cs typeface="Yu Gothic UI Light"/>
              </a:rPr>
              <a:t> </a:t>
            </a:r>
            <a:r>
              <a:rPr lang="fr-FR" sz="1200" spc="-20" dirty="0">
                <a:latin typeface="Yu Gothic UI Light"/>
                <a:cs typeface="Yu Gothic UI Light"/>
              </a:rPr>
              <a:t>d’usage</a:t>
            </a:r>
            <a:r>
              <a:rPr lang="fr-FR" sz="1200" spc="2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/</a:t>
            </a:r>
            <a:r>
              <a:rPr lang="fr-FR" sz="1200" spc="-105" dirty="0">
                <a:latin typeface="Yu Gothic UI Light"/>
                <a:cs typeface="Yu Gothic UI Light"/>
              </a:rPr>
              <a:t> </a:t>
            </a:r>
            <a:r>
              <a:rPr lang="fr-FR" sz="1200" spc="-20" dirty="0">
                <a:latin typeface="Yu Gothic UI Light"/>
                <a:cs typeface="Yu Gothic UI Light"/>
              </a:rPr>
              <a:t>procédé</a:t>
            </a:r>
            <a:r>
              <a:rPr lang="fr-FR" sz="1200" spc="-65" dirty="0">
                <a:latin typeface="Yu Gothic UI Light"/>
                <a:cs typeface="Yu Gothic UI Light"/>
              </a:rPr>
              <a:t> </a:t>
            </a:r>
            <a:r>
              <a:rPr lang="fr-FR" sz="1200" spc="-120" dirty="0">
                <a:latin typeface="Yu Gothic UI Light"/>
                <a:cs typeface="Yu Gothic UI Light"/>
              </a:rPr>
              <a:t>&amp;</a:t>
            </a:r>
            <a:r>
              <a:rPr lang="fr-FR" sz="1200" spc="-75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d’organisation</a:t>
            </a:r>
            <a:r>
              <a:rPr lang="fr-FR" sz="1200" spc="-3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/</a:t>
            </a:r>
            <a:r>
              <a:rPr lang="fr-FR" sz="1200" spc="-105" dirty="0">
                <a:latin typeface="Yu Gothic UI Light"/>
                <a:cs typeface="Yu Gothic UI Light"/>
              </a:rPr>
              <a:t> </a:t>
            </a:r>
            <a:r>
              <a:rPr lang="fr-FR" sz="1200" spc="-25" dirty="0">
                <a:latin typeface="Yu Gothic UI Light"/>
                <a:cs typeface="Yu Gothic UI Light"/>
              </a:rPr>
              <a:t>marketing</a:t>
            </a:r>
            <a:r>
              <a:rPr lang="fr-FR" sz="1200" spc="-70" dirty="0">
                <a:latin typeface="Yu Gothic UI Light"/>
                <a:cs typeface="Yu Gothic UI Light"/>
              </a:rPr>
              <a:t> </a:t>
            </a:r>
            <a:r>
              <a:rPr lang="fr-FR" sz="1200" spc="-120" dirty="0">
                <a:latin typeface="Yu Gothic UI Light"/>
                <a:cs typeface="Yu Gothic UI Light"/>
              </a:rPr>
              <a:t>&amp;</a:t>
            </a:r>
            <a:r>
              <a:rPr lang="fr-FR" sz="1200" spc="-7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commerciale</a:t>
            </a:r>
            <a:r>
              <a:rPr lang="fr-FR" sz="1200" spc="-65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/</a:t>
            </a:r>
            <a:r>
              <a:rPr lang="fr-FR" sz="1200" spc="-25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modèle</a:t>
            </a:r>
            <a:r>
              <a:rPr lang="fr-FR" sz="1200" spc="20" dirty="0">
                <a:latin typeface="Yu Gothic UI Light"/>
                <a:cs typeface="Yu Gothic UI Light"/>
              </a:rPr>
              <a:t> </a:t>
            </a:r>
            <a:r>
              <a:rPr lang="fr-FR" sz="1200" spc="-20" dirty="0">
                <a:latin typeface="Yu Gothic UI Light"/>
                <a:cs typeface="Yu Gothic UI Light"/>
              </a:rPr>
              <a:t>d’affaires</a:t>
            </a:r>
            <a:r>
              <a:rPr lang="fr-FR" sz="1200" spc="-75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/</a:t>
            </a:r>
            <a:r>
              <a:rPr lang="fr-FR" sz="1200" spc="-20" dirty="0">
                <a:latin typeface="Yu Gothic UI Light"/>
                <a:cs typeface="Yu Gothic UI Light"/>
              </a:rPr>
              <a:t> technologique</a:t>
            </a:r>
            <a:r>
              <a:rPr lang="fr-FR" sz="1200" spc="-60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/</a:t>
            </a:r>
            <a:r>
              <a:rPr lang="fr-FR" sz="1200" spc="-10" dirty="0">
                <a:latin typeface="Yu Gothic UI Light"/>
                <a:cs typeface="Yu Gothic UI Light"/>
              </a:rPr>
              <a:t> sociale</a:t>
            </a:r>
            <a:r>
              <a:rPr lang="fr-FR" sz="1200" spc="-60" dirty="0">
                <a:latin typeface="Yu Gothic UI Light"/>
                <a:cs typeface="Yu Gothic UI Light"/>
              </a:rPr>
              <a:t> </a:t>
            </a:r>
            <a:r>
              <a:rPr lang="fr-FR" sz="1200" spc="-120" dirty="0">
                <a:latin typeface="Yu Gothic UI Light"/>
                <a:cs typeface="Yu Gothic UI Light"/>
              </a:rPr>
              <a:t>&amp;</a:t>
            </a:r>
            <a:r>
              <a:rPr lang="fr-FR" sz="1200" spc="-60" dirty="0">
                <a:latin typeface="Yu Gothic UI Light"/>
                <a:cs typeface="Yu Gothic UI Light"/>
              </a:rPr>
              <a:t> </a:t>
            </a:r>
            <a:r>
              <a:rPr lang="fr-FR" sz="1200" spc="-20" dirty="0">
                <a:latin typeface="Yu Gothic UI Light"/>
                <a:cs typeface="Yu Gothic UI Light"/>
              </a:rPr>
              <a:t>environnementale</a:t>
            </a:r>
            <a:r>
              <a:rPr lang="fr-FR" sz="1200" spc="3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/</a:t>
            </a:r>
            <a:r>
              <a:rPr lang="fr-FR" sz="1200" spc="-100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échelle</a:t>
            </a:r>
            <a:r>
              <a:rPr lang="fr-FR" sz="1200" spc="35" dirty="0">
                <a:latin typeface="Yu Gothic UI Light"/>
                <a:cs typeface="Yu Gothic UI Light"/>
              </a:rPr>
              <a:t> </a:t>
            </a:r>
            <a:r>
              <a:rPr lang="fr-FR" sz="1200" spc="-25" dirty="0">
                <a:latin typeface="Yu Gothic UI Light"/>
                <a:cs typeface="Yu Gothic UI Light"/>
              </a:rPr>
              <a:t>d’un </a:t>
            </a:r>
            <a:r>
              <a:rPr lang="fr-FR" sz="1200" spc="-20" dirty="0">
                <a:latin typeface="Yu Gothic UI Light"/>
                <a:cs typeface="Yu Gothic UI Light"/>
              </a:rPr>
              <a:t>territoire</a:t>
            </a:r>
          </a:p>
          <a:p>
            <a:pPr marL="298450" marR="22860">
              <a:lnSpc>
                <a:spcPts val="1050"/>
              </a:lnSpc>
            </a:pPr>
            <a:endParaRPr lang="fr-FR" sz="800" dirty="0">
              <a:latin typeface="Yu Gothic UI Light"/>
              <a:cs typeface="Yu Gothic UI Light"/>
            </a:endParaRPr>
          </a:p>
          <a:p>
            <a:pPr marL="298450" indent="-285750">
              <a:lnSpc>
                <a:spcPct val="100000"/>
              </a:lnSpc>
              <a:buFont typeface="Wingdings"/>
              <a:buChar char=""/>
              <a:tabLst>
                <a:tab pos="298450" algn="l"/>
              </a:tabLst>
            </a:pPr>
            <a:r>
              <a:rPr lang="fr-FR" sz="2000" b="1" spc="-20" dirty="0">
                <a:latin typeface="Yu Gothic UI Light"/>
                <a:cs typeface="Yu Gothic UI Light"/>
              </a:rPr>
              <a:t>Qualité</a:t>
            </a:r>
            <a:r>
              <a:rPr lang="fr-FR" sz="2000" b="1" spc="-35" dirty="0">
                <a:latin typeface="Yu Gothic UI Light"/>
                <a:cs typeface="Yu Gothic UI Light"/>
              </a:rPr>
              <a:t> </a:t>
            </a:r>
            <a:r>
              <a:rPr lang="fr-FR" sz="2000" b="1" spc="-45" dirty="0">
                <a:latin typeface="Yu Gothic UI Light"/>
                <a:cs typeface="Yu Gothic UI Light"/>
              </a:rPr>
              <a:t>de</a:t>
            </a:r>
            <a:r>
              <a:rPr lang="fr-FR" sz="2000" b="1" spc="-125" dirty="0">
                <a:latin typeface="Yu Gothic UI Light"/>
                <a:cs typeface="Yu Gothic UI Light"/>
              </a:rPr>
              <a:t> </a:t>
            </a:r>
            <a:r>
              <a:rPr lang="fr-FR" sz="2000" b="1" dirty="0">
                <a:latin typeface="Yu Gothic UI Light"/>
                <a:cs typeface="Yu Gothic UI Light"/>
              </a:rPr>
              <a:t>la</a:t>
            </a:r>
            <a:r>
              <a:rPr lang="fr-FR" sz="2000" b="1" spc="-55" dirty="0">
                <a:latin typeface="Yu Gothic UI Light"/>
                <a:cs typeface="Yu Gothic UI Light"/>
              </a:rPr>
              <a:t> </a:t>
            </a:r>
            <a:r>
              <a:rPr lang="fr-FR" sz="2000" b="1" spc="-35" dirty="0">
                <a:latin typeface="Yu Gothic UI Light"/>
                <a:cs typeface="Yu Gothic UI Light"/>
              </a:rPr>
              <a:t>démarche</a:t>
            </a:r>
            <a:r>
              <a:rPr lang="fr-FR" sz="2000" b="1" spc="-30" dirty="0">
                <a:latin typeface="Yu Gothic UI Light"/>
                <a:cs typeface="Yu Gothic UI Light"/>
              </a:rPr>
              <a:t> </a:t>
            </a:r>
            <a:r>
              <a:rPr lang="fr-FR" sz="2000" b="1" spc="-20" dirty="0">
                <a:latin typeface="Yu Gothic UI Light"/>
                <a:cs typeface="Yu Gothic UI Light"/>
              </a:rPr>
              <a:t>entrepreneuriale</a:t>
            </a:r>
            <a:endParaRPr lang="fr-FR" sz="2000" b="1" dirty="0">
              <a:latin typeface="Yu Gothic UI Light"/>
              <a:cs typeface="Yu Gothic UI Light"/>
            </a:endParaRPr>
          </a:p>
          <a:p>
            <a:pPr marL="298450"/>
            <a:r>
              <a:rPr lang="fr-FR" sz="1200" spc="-20" dirty="0">
                <a:latin typeface="Yu Gothic UI Light"/>
              </a:rPr>
              <a:t>Démarche, vision, ambition de l’entrepreneur</a:t>
            </a:r>
          </a:p>
          <a:p>
            <a:pPr marL="298450"/>
            <a:endParaRPr lang="fr-FR" sz="800" spc="-20" dirty="0">
              <a:latin typeface="Yu Gothic UI Light"/>
            </a:endParaRPr>
          </a:p>
          <a:p>
            <a:pPr marL="298450" indent="-285750">
              <a:lnSpc>
                <a:spcPct val="100000"/>
              </a:lnSpc>
              <a:buFont typeface="Wingdings"/>
              <a:buChar char=""/>
              <a:tabLst>
                <a:tab pos="298450" algn="l"/>
              </a:tabLst>
            </a:pPr>
            <a:r>
              <a:rPr lang="fr-FR" sz="2000" b="1" dirty="0">
                <a:latin typeface="Yu Gothic UI Light"/>
                <a:cs typeface="Yu Gothic UI Light"/>
              </a:rPr>
              <a:t>Solidité</a:t>
            </a:r>
            <a:r>
              <a:rPr lang="fr-FR" sz="2000" b="1" spc="-50" dirty="0">
                <a:latin typeface="Yu Gothic UI Light"/>
                <a:cs typeface="Yu Gothic UI Light"/>
              </a:rPr>
              <a:t> </a:t>
            </a:r>
            <a:r>
              <a:rPr lang="fr-FR" sz="2000" b="1" spc="-30" dirty="0">
                <a:latin typeface="Yu Gothic UI Light"/>
                <a:cs typeface="Yu Gothic UI Light"/>
              </a:rPr>
              <a:t>du</a:t>
            </a:r>
            <a:r>
              <a:rPr lang="fr-FR" sz="2000" b="1" spc="-130" dirty="0">
                <a:latin typeface="Yu Gothic UI Light"/>
                <a:cs typeface="Yu Gothic UI Light"/>
              </a:rPr>
              <a:t> </a:t>
            </a:r>
            <a:r>
              <a:rPr lang="fr-FR" sz="2000" b="1" spc="-25" dirty="0">
                <a:latin typeface="Yu Gothic UI Light"/>
                <a:cs typeface="Yu Gothic UI Light"/>
              </a:rPr>
              <a:t>modèle</a:t>
            </a:r>
            <a:r>
              <a:rPr lang="fr-FR" sz="2000" b="1" spc="-45" dirty="0">
                <a:latin typeface="Yu Gothic UI Light"/>
                <a:cs typeface="Yu Gothic UI Light"/>
              </a:rPr>
              <a:t> </a:t>
            </a:r>
            <a:r>
              <a:rPr lang="fr-FR" sz="2000" b="1" spc="-30" dirty="0">
                <a:latin typeface="Yu Gothic UI Light"/>
                <a:cs typeface="Yu Gothic UI Light"/>
              </a:rPr>
              <a:t>économique</a:t>
            </a:r>
            <a:r>
              <a:rPr lang="fr-FR" sz="2000" b="1" spc="-140" dirty="0">
                <a:latin typeface="Yu Gothic UI Light"/>
                <a:cs typeface="Yu Gothic UI Light"/>
              </a:rPr>
              <a:t> </a:t>
            </a:r>
            <a:r>
              <a:rPr lang="fr-FR" sz="2000" b="1" spc="-165" dirty="0">
                <a:latin typeface="Yu Gothic UI Light"/>
                <a:cs typeface="Yu Gothic UI Light"/>
              </a:rPr>
              <a:t>&amp;</a:t>
            </a:r>
            <a:r>
              <a:rPr lang="fr-FR" sz="2000" b="1" spc="-30" dirty="0">
                <a:latin typeface="Yu Gothic UI Light"/>
                <a:cs typeface="Yu Gothic UI Light"/>
              </a:rPr>
              <a:t> </a:t>
            </a:r>
            <a:r>
              <a:rPr lang="fr-FR" sz="2000" b="1" spc="-25" dirty="0">
                <a:latin typeface="Yu Gothic UI Light"/>
                <a:cs typeface="Yu Gothic UI Light"/>
              </a:rPr>
              <a:t>pérennité</a:t>
            </a:r>
            <a:endParaRPr lang="fr-FR" sz="2000" b="1" dirty="0">
              <a:latin typeface="Yu Gothic UI Light"/>
              <a:cs typeface="Yu Gothic UI Light"/>
            </a:endParaRPr>
          </a:p>
          <a:p>
            <a:pPr marL="298450">
              <a:lnSpc>
                <a:spcPct val="100000"/>
              </a:lnSpc>
            </a:pPr>
            <a:r>
              <a:rPr lang="fr-FR" sz="1200" spc="-20" dirty="0">
                <a:latin typeface="Yu Gothic UI Light"/>
                <a:cs typeface="Yu Gothic UI Light"/>
              </a:rPr>
              <a:t>Capacité</a:t>
            </a:r>
            <a:r>
              <a:rPr lang="fr-FR" sz="1200" spc="-55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et</a:t>
            </a:r>
            <a:r>
              <a:rPr lang="fr-FR" sz="1200" spc="-5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perspectives</a:t>
            </a:r>
            <a:r>
              <a:rPr lang="fr-FR" sz="1200" spc="-60" dirty="0">
                <a:latin typeface="Yu Gothic UI Light"/>
                <a:cs typeface="Yu Gothic UI Light"/>
              </a:rPr>
              <a:t> </a:t>
            </a:r>
            <a:r>
              <a:rPr lang="fr-FR" sz="1200" spc="-30" dirty="0">
                <a:latin typeface="Yu Gothic UI Light"/>
                <a:cs typeface="Yu Gothic UI Light"/>
              </a:rPr>
              <a:t>de</a:t>
            </a:r>
            <a:r>
              <a:rPr lang="fr-FR" sz="1200" spc="40" dirty="0">
                <a:latin typeface="Yu Gothic UI Light"/>
                <a:cs typeface="Yu Gothic UI Light"/>
              </a:rPr>
              <a:t> </a:t>
            </a:r>
            <a:r>
              <a:rPr lang="fr-FR" sz="1200" spc="-25" dirty="0">
                <a:latin typeface="Yu Gothic UI Light"/>
                <a:cs typeface="Yu Gothic UI Light"/>
              </a:rPr>
              <a:t>développement</a:t>
            </a:r>
            <a:r>
              <a:rPr lang="fr-FR" sz="1200" spc="-50" dirty="0">
                <a:latin typeface="Yu Gothic UI Light"/>
                <a:cs typeface="Yu Gothic UI Light"/>
              </a:rPr>
              <a:t> </a:t>
            </a:r>
            <a:r>
              <a:rPr lang="fr-FR" sz="1200" spc="-20" dirty="0">
                <a:latin typeface="Yu Gothic UI Light"/>
                <a:cs typeface="Yu Gothic UI Light"/>
              </a:rPr>
              <a:t>sur</a:t>
            </a:r>
            <a:r>
              <a:rPr lang="fr-FR" sz="1200" spc="-55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le</a:t>
            </a:r>
            <a:r>
              <a:rPr lang="fr-FR" sz="1200" spc="-50" dirty="0">
                <a:latin typeface="Yu Gothic UI Light"/>
                <a:cs typeface="Yu Gothic UI Light"/>
              </a:rPr>
              <a:t> </a:t>
            </a:r>
            <a:r>
              <a:rPr lang="fr-FR" sz="1200" spc="-20" dirty="0">
                <a:latin typeface="Yu Gothic UI Light"/>
                <a:cs typeface="Yu Gothic UI Light"/>
              </a:rPr>
              <a:t>long</a:t>
            </a:r>
            <a:r>
              <a:rPr lang="fr-FR" sz="1200" spc="-60" dirty="0">
                <a:latin typeface="Yu Gothic UI Light"/>
                <a:cs typeface="Yu Gothic UI Light"/>
              </a:rPr>
              <a:t> </a:t>
            </a:r>
            <a:r>
              <a:rPr lang="fr-FR" sz="1200" spc="-20" dirty="0">
                <a:latin typeface="Yu Gothic UI Light"/>
                <a:cs typeface="Yu Gothic UI Light"/>
              </a:rPr>
              <a:t>terme</a:t>
            </a:r>
          </a:p>
          <a:p>
            <a:pPr marL="298450">
              <a:lnSpc>
                <a:spcPct val="100000"/>
              </a:lnSpc>
            </a:pPr>
            <a:endParaRPr lang="fr-FR" sz="800" b="1" dirty="0">
              <a:latin typeface="Yu Gothic UI Light"/>
              <a:cs typeface="Yu Gothic UI Light"/>
            </a:endParaRPr>
          </a:p>
          <a:p>
            <a:pPr marL="298450" indent="-285750">
              <a:lnSpc>
                <a:spcPct val="100000"/>
              </a:lnSpc>
              <a:buFont typeface="Wingdings"/>
              <a:buChar char=""/>
              <a:tabLst>
                <a:tab pos="298450" algn="l"/>
              </a:tabLst>
            </a:pPr>
            <a:r>
              <a:rPr lang="fr-FR" sz="2000" b="1" spc="-20" dirty="0">
                <a:latin typeface="Yu Gothic UI Light"/>
                <a:cs typeface="Yu Gothic UI Light"/>
              </a:rPr>
              <a:t>Contribution</a:t>
            </a:r>
            <a:r>
              <a:rPr lang="fr-FR" sz="2000" b="1" spc="-50" dirty="0">
                <a:latin typeface="Yu Gothic UI Light"/>
                <a:cs typeface="Yu Gothic UI Light"/>
              </a:rPr>
              <a:t> </a:t>
            </a:r>
            <a:r>
              <a:rPr lang="fr-FR" sz="2000" b="1" spc="-45" dirty="0">
                <a:latin typeface="Yu Gothic UI Light"/>
                <a:cs typeface="Yu Gothic UI Light"/>
              </a:rPr>
              <a:t>de</a:t>
            </a:r>
            <a:r>
              <a:rPr lang="fr-FR" sz="2000" b="1" spc="-135" dirty="0">
                <a:latin typeface="Yu Gothic UI Light"/>
                <a:cs typeface="Yu Gothic UI Light"/>
              </a:rPr>
              <a:t> </a:t>
            </a:r>
            <a:r>
              <a:rPr lang="fr-FR" sz="2000" b="1" spc="-10" dirty="0">
                <a:latin typeface="Yu Gothic UI Light"/>
                <a:cs typeface="Yu Gothic UI Light"/>
              </a:rPr>
              <a:t>l’entreprise</a:t>
            </a:r>
            <a:r>
              <a:rPr lang="fr-FR" sz="2000" b="1" spc="-45" dirty="0">
                <a:latin typeface="Yu Gothic UI Light"/>
                <a:cs typeface="Yu Gothic UI Light"/>
              </a:rPr>
              <a:t> </a:t>
            </a:r>
            <a:r>
              <a:rPr lang="fr-FR" sz="2000" b="1" dirty="0">
                <a:latin typeface="Yu Gothic UI Light"/>
                <a:cs typeface="Yu Gothic UI Light"/>
              </a:rPr>
              <a:t>à</a:t>
            </a:r>
            <a:r>
              <a:rPr lang="fr-FR" sz="2000" b="1" spc="-145" dirty="0">
                <a:latin typeface="Yu Gothic UI Light"/>
                <a:cs typeface="Yu Gothic UI Light"/>
              </a:rPr>
              <a:t> </a:t>
            </a:r>
            <a:r>
              <a:rPr lang="fr-FR" sz="2000" b="1" spc="-20" dirty="0">
                <a:latin typeface="Yu Gothic UI Light"/>
                <a:cs typeface="Yu Gothic UI Light"/>
              </a:rPr>
              <a:t>l’écologie</a:t>
            </a:r>
            <a:r>
              <a:rPr lang="fr-FR" sz="2000" b="1" spc="-50" dirty="0">
                <a:latin typeface="Yu Gothic UI Light"/>
                <a:cs typeface="Yu Gothic UI Light"/>
              </a:rPr>
              <a:t> </a:t>
            </a:r>
            <a:r>
              <a:rPr lang="fr-FR" sz="2000" b="1" spc="-165" dirty="0">
                <a:latin typeface="Yu Gothic UI Light"/>
                <a:cs typeface="Yu Gothic UI Light"/>
              </a:rPr>
              <a:t>&amp;</a:t>
            </a:r>
            <a:r>
              <a:rPr lang="fr-FR" sz="2000" b="1" spc="-110" dirty="0">
                <a:latin typeface="Yu Gothic UI Light"/>
                <a:cs typeface="Yu Gothic UI Light"/>
              </a:rPr>
              <a:t> </a:t>
            </a:r>
            <a:r>
              <a:rPr lang="fr-FR" sz="2000" b="1" dirty="0">
                <a:latin typeface="Yu Gothic UI Light"/>
                <a:cs typeface="Yu Gothic UI Light"/>
              </a:rPr>
              <a:t>à</a:t>
            </a:r>
            <a:r>
              <a:rPr lang="fr-FR" sz="2000" b="1" spc="-65" dirty="0">
                <a:latin typeface="Yu Gothic UI Light"/>
                <a:cs typeface="Yu Gothic UI Light"/>
              </a:rPr>
              <a:t> </a:t>
            </a:r>
            <a:r>
              <a:rPr lang="fr-FR" sz="2000" b="1" spc="-10" dirty="0">
                <a:latin typeface="Yu Gothic UI Light"/>
                <a:cs typeface="Yu Gothic UI Light"/>
              </a:rPr>
              <a:t>l’environnement</a:t>
            </a:r>
            <a:endParaRPr lang="fr-FR" sz="2000" b="1" dirty="0">
              <a:latin typeface="Yu Gothic UI Light"/>
              <a:cs typeface="Yu Gothic UI Light"/>
            </a:endParaRPr>
          </a:p>
          <a:p>
            <a:pPr marL="298450">
              <a:lnSpc>
                <a:spcPct val="100000"/>
              </a:lnSpc>
            </a:pPr>
            <a:r>
              <a:rPr lang="fr-FR" sz="1200" spc="-30" dirty="0">
                <a:latin typeface="Yu Gothic UI Light"/>
                <a:cs typeface="Yu Gothic UI Light"/>
              </a:rPr>
              <a:t>Démarche</a:t>
            </a:r>
            <a:r>
              <a:rPr lang="fr-FR" sz="1200" spc="-60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RSE</a:t>
            </a:r>
            <a:r>
              <a:rPr lang="fr-FR" sz="1200" spc="-10" dirty="0">
                <a:latin typeface="Yu Gothic UI Light"/>
                <a:cs typeface="Yu Gothic UI Light"/>
              </a:rPr>
              <a:t> volontariste</a:t>
            </a:r>
            <a:r>
              <a:rPr lang="fr-FR" sz="1200" spc="3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/</a:t>
            </a:r>
            <a:r>
              <a:rPr lang="fr-FR" sz="1200" spc="-100" dirty="0">
                <a:latin typeface="Yu Gothic UI Light"/>
                <a:cs typeface="Yu Gothic UI Light"/>
              </a:rPr>
              <a:t> </a:t>
            </a:r>
            <a:r>
              <a:rPr lang="fr-FR" sz="1200" spc="-20" dirty="0">
                <a:latin typeface="Yu Gothic UI Light"/>
                <a:cs typeface="Yu Gothic UI Light"/>
              </a:rPr>
              <a:t>Approvisionnements</a:t>
            </a:r>
            <a:r>
              <a:rPr lang="fr-FR" sz="1200" spc="-65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responsables</a:t>
            </a:r>
            <a:r>
              <a:rPr lang="fr-FR" sz="1200" spc="-7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/</a:t>
            </a:r>
            <a:r>
              <a:rPr lang="fr-FR" sz="1200" spc="-10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Gestion</a:t>
            </a:r>
            <a:r>
              <a:rPr lang="fr-FR" sz="1200" spc="-20" dirty="0">
                <a:latin typeface="Yu Gothic UI Light"/>
                <a:cs typeface="Yu Gothic UI Light"/>
              </a:rPr>
              <a:t> </a:t>
            </a:r>
            <a:r>
              <a:rPr lang="fr-FR" sz="1200" spc="-25" dirty="0">
                <a:latin typeface="Yu Gothic UI Light"/>
                <a:cs typeface="Yu Gothic UI Light"/>
              </a:rPr>
              <a:t>des</a:t>
            </a:r>
            <a:r>
              <a:rPr lang="fr-FR" sz="1200" spc="-70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flux</a:t>
            </a:r>
            <a:r>
              <a:rPr lang="fr-FR" sz="1200" spc="-65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/</a:t>
            </a:r>
            <a:r>
              <a:rPr lang="fr-FR" sz="1200" spc="-15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Prise</a:t>
            </a:r>
            <a:r>
              <a:rPr lang="fr-FR" sz="1200" spc="-6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en</a:t>
            </a:r>
            <a:r>
              <a:rPr lang="fr-FR" sz="1200" spc="-114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compte</a:t>
            </a:r>
            <a:r>
              <a:rPr lang="fr-FR" sz="1200" spc="-55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de</a:t>
            </a:r>
            <a:r>
              <a:rPr lang="fr-FR" sz="1200" spc="-60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la</a:t>
            </a:r>
            <a:r>
              <a:rPr lang="fr-FR" sz="1200" spc="-75" dirty="0">
                <a:latin typeface="Yu Gothic UI Light"/>
                <a:cs typeface="Yu Gothic UI Light"/>
              </a:rPr>
              <a:t> </a:t>
            </a:r>
            <a:r>
              <a:rPr lang="fr-FR" sz="1200" spc="-20" dirty="0">
                <a:latin typeface="Yu Gothic UI Light"/>
                <a:cs typeface="Yu Gothic UI Light"/>
              </a:rPr>
              <a:t>biodiversité,</a:t>
            </a:r>
            <a:r>
              <a:rPr lang="fr-FR" sz="1200" spc="-45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du</a:t>
            </a:r>
            <a:r>
              <a:rPr lang="fr-FR" sz="1200" spc="-2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climat…</a:t>
            </a:r>
          </a:p>
          <a:p>
            <a:pPr marL="298450">
              <a:lnSpc>
                <a:spcPct val="100000"/>
              </a:lnSpc>
            </a:pPr>
            <a:endParaRPr lang="fr-FR" sz="800" dirty="0">
              <a:latin typeface="Yu Gothic UI Light"/>
              <a:cs typeface="Yu Gothic UI Light"/>
            </a:endParaRPr>
          </a:p>
          <a:p>
            <a:pPr marL="298450" indent="-285750">
              <a:lnSpc>
                <a:spcPct val="100000"/>
              </a:lnSpc>
              <a:buFont typeface="Wingdings"/>
              <a:buChar char=""/>
              <a:tabLst>
                <a:tab pos="298450" algn="l"/>
              </a:tabLst>
            </a:pPr>
            <a:r>
              <a:rPr lang="fr-FR" sz="2000" b="1" dirty="0">
                <a:latin typeface="Yu Gothic UI Light"/>
                <a:cs typeface="Yu Gothic UI Light"/>
              </a:rPr>
              <a:t>Inscription</a:t>
            </a:r>
            <a:r>
              <a:rPr lang="fr-FR" sz="2000" b="1" spc="-80" dirty="0">
                <a:latin typeface="Yu Gothic UI Light"/>
                <a:cs typeface="Yu Gothic UI Light"/>
              </a:rPr>
              <a:t> </a:t>
            </a:r>
            <a:r>
              <a:rPr lang="fr-FR" sz="2000" b="1" spc="-45" dirty="0">
                <a:latin typeface="Yu Gothic UI Light"/>
                <a:cs typeface="Yu Gothic UI Light"/>
              </a:rPr>
              <a:t>de</a:t>
            </a:r>
            <a:r>
              <a:rPr lang="fr-FR" sz="2000" b="1" spc="-75" dirty="0">
                <a:latin typeface="Yu Gothic UI Light"/>
                <a:cs typeface="Yu Gothic UI Light"/>
              </a:rPr>
              <a:t> </a:t>
            </a:r>
            <a:r>
              <a:rPr lang="fr-FR" sz="2000" b="1" spc="-10" dirty="0">
                <a:latin typeface="Yu Gothic UI Light"/>
                <a:cs typeface="Yu Gothic UI Light"/>
              </a:rPr>
              <a:t>l’entreprise</a:t>
            </a:r>
            <a:r>
              <a:rPr lang="fr-FR" sz="2000" b="1" spc="-80" dirty="0">
                <a:latin typeface="Yu Gothic UI Light"/>
                <a:cs typeface="Yu Gothic UI Light"/>
              </a:rPr>
              <a:t> </a:t>
            </a:r>
            <a:r>
              <a:rPr lang="fr-FR" sz="2000" b="1" spc="-25" dirty="0">
                <a:latin typeface="Yu Gothic UI Light"/>
                <a:cs typeface="Yu Gothic UI Light"/>
              </a:rPr>
              <a:t>en</a:t>
            </a:r>
            <a:r>
              <a:rPr lang="fr-FR" sz="2000" b="1" spc="-150" dirty="0">
                <a:latin typeface="Yu Gothic UI Light"/>
                <a:cs typeface="Yu Gothic UI Light"/>
              </a:rPr>
              <a:t> </a:t>
            </a:r>
            <a:r>
              <a:rPr lang="fr-FR" sz="2000" b="1" spc="-10" dirty="0">
                <a:latin typeface="Yu Gothic UI Light"/>
                <a:cs typeface="Yu Gothic UI Light"/>
              </a:rPr>
              <a:t>matière</a:t>
            </a:r>
            <a:r>
              <a:rPr lang="fr-FR" sz="2000" b="1" spc="-85" dirty="0">
                <a:latin typeface="Yu Gothic UI Light"/>
                <a:cs typeface="Yu Gothic UI Light"/>
              </a:rPr>
              <a:t> </a:t>
            </a:r>
            <a:r>
              <a:rPr lang="fr-FR" sz="2000" b="1" spc="-10" dirty="0">
                <a:latin typeface="Yu Gothic UI Light"/>
                <a:cs typeface="Yu Gothic UI Light"/>
              </a:rPr>
              <a:t>sociale</a:t>
            </a:r>
            <a:r>
              <a:rPr lang="fr-FR" sz="2000" b="1" spc="-75" dirty="0">
                <a:latin typeface="Yu Gothic UI Light"/>
                <a:cs typeface="Yu Gothic UI Light"/>
              </a:rPr>
              <a:t> </a:t>
            </a:r>
            <a:r>
              <a:rPr lang="fr-FR" sz="2000" b="1" spc="-165" dirty="0">
                <a:latin typeface="Yu Gothic UI Light"/>
                <a:cs typeface="Yu Gothic UI Light"/>
              </a:rPr>
              <a:t>&amp;</a:t>
            </a:r>
            <a:r>
              <a:rPr lang="fr-FR" sz="2000" b="1" spc="-135" dirty="0">
                <a:latin typeface="Yu Gothic UI Light"/>
                <a:cs typeface="Yu Gothic UI Light"/>
              </a:rPr>
              <a:t> </a:t>
            </a:r>
            <a:r>
              <a:rPr lang="fr-FR" sz="2000" b="1" dirty="0">
                <a:latin typeface="Yu Gothic UI Light"/>
                <a:cs typeface="Yu Gothic UI Light"/>
              </a:rPr>
              <a:t>de</a:t>
            </a:r>
            <a:r>
              <a:rPr lang="fr-FR" sz="2000" b="1" spc="-160" dirty="0">
                <a:latin typeface="Yu Gothic UI Light"/>
                <a:cs typeface="Yu Gothic UI Light"/>
              </a:rPr>
              <a:t> </a:t>
            </a:r>
            <a:r>
              <a:rPr lang="fr-FR" sz="2000" b="1" spc="-25" dirty="0">
                <a:latin typeface="Yu Gothic UI Light"/>
                <a:cs typeface="Yu Gothic UI Light"/>
              </a:rPr>
              <a:t>développement</a:t>
            </a:r>
            <a:r>
              <a:rPr lang="fr-FR" sz="2000" b="1" spc="-140" dirty="0">
                <a:latin typeface="Yu Gothic UI Light"/>
                <a:cs typeface="Yu Gothic UI Light"/>
              </a:rPr>
              <a:t> </a:t>
            </a:r>
            <a:r>
              <a:rPr lang="fr-FR" sz="2000" b="1" dirty="0">
                <a:latin typeface="Yu Gothic UI Light"/>
                <a:cs typeface="Yu Gothic UI Light"/>
              </a:rPr>
              <a:t>solidaire</a:t>
            </a:r>
          </a:p>
          <a:p>
            <a:pPr marL="298450">
              <a:lnSpc>
                <a:spcPts val="1065"/>
              </a:lnSpc>
            </a:pPr>
            <a:r>
              <a:rPr lang="fr-FR" sz="1200" spc="-35" dirty="0">
                <a:latin typeface="Yu Gothic UI Light"/>
                <a:cs typeface="Yu Gothic UI Light"/>
              </a:rPr>
              <a:t>Nombre</a:t>
            </a:r>
            <a:r>
              <a:rPr lang="fr-FR" sz="1200" spc="-60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d’emplois</a:t>
            </a:r>
            <a:r>
              <a:rPr lang="fr-FR" sz="1200" spc="-65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créés</a:t>
            </a:r>
            <a:r>
              <a:rPr lang="fr-FR" sz="1200" spc="-7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/</a:t>
            </a:r>
            <a:r>
              <a:rPr lang="fr-FR" sz="1200" spc="-10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Participation</a:t>
            </a:r>
            <a:r>
              <a:rPr lang="fr-FR" sz="1200" spc="-25" dirty="0">
                <a:latin typeface="Yu Gothic UI Light"/>
                <a:cs typeface="Yu Gothic UI Light"/>
              </a:rPr>
              <a:t> des</a:t>
            </a:r>
            <a:r>
              <a:rPr lang="fr-FR" sz="1200" spc="-65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salariés</a:t>
            </a:r>
            <a:r>
              <a:rPr lang="fr-FR" sz="1200" spc="-65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à</a:t>
            </a:r>
            <a:r>
              <a:rPr lang="fr-FR" sz="1200" spc="-70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la</a:t>
            </a:r>
            <a:r>
              <a:rPr lang="fr-FR" sz="1200" spc="-7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vie</a:t>
            </a:r>
            <a:r>
              <a:rPr lang="fr-FR" sz="1200" spc="-60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de</a:t>
            </a:r>
            <a:r>
              <a:rPr lang="fr-FR" sz="1200" spc="-6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l’entreprise</a:t>
            </a:r>
            <a:r>
              <a:rPr lang="fr-FR" sz="1200" spc="-60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/</a:t>
            </a:r>
            <a:r>
              <a:rPr lang="fr-FR" sz="1200" spc="-20" dirty="0">
                <a:latin typeface="Yu Gothic UI Light"/>
                <a:cs typeface="Yu Gothic UI Light"/>
              </a:rPr>
              <a:t> </a:t>
            </a:r>
            <a:r>
              <a:rPr lang="fr-FR" sz="1200" spc="-25" dirty="0">
                <a:latin typeface="Yu Gothic UI Light"/>
                <a:cs typeface="Yu Gothic UI Light"/>
              </a:rPr>
              <a:t>Aspect</a:t>
            </a:r>
            <a:r>
              <a:rPr lang="fr-FR" sz="1200" spc="-50" dirty="0">
                <a:latin typeface="Yu Gothic UI Light"/>
                <a:cs typeface="Yu Gothic UI Light"/>
              </a:rPr>
              <a:t> </a:t>
            </a:r>
            <a:r>
              <a:rPr lang="fr-FR" sz="1200" spc="-20" dirty="0">
                <a:latin typeface="Yu Gothic UI Light"/>
                <a:cs typeface="Yu Gothic UI Light"/>
              </a:rPr>
              <a:t>innovant</a:t>
            </a:r>
            <a:r>
              <a:rPr lang="fr-FR" sz="1200" spc="-55" dirty="0">
                <a:latin typeface="Yu Gothic UI Light"/>
                <a:cs typeface="Yu Gothic UI Light"/>
              </a:rPr>
              <a:t> </a:t>
            </a:r>
            <a:r>
              <a:rPr lang="fr-FR" sz="1200" spc="-45" dirty="0">
                <a:latin typeface="Yu Gothic UI Light"/>
                <a:cs typeface="Yu Gothic UI Light"/>
              </a:rPr>
              <a:t>de</a:t>
            </a:r>
            <a:r>
              <a:rPr lang="fr-FR" sz="1200" spc="-6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l’organisation</a:t>
            </a:r>
            <a:r>
              <a:rPr lang="fr-FR" sz="1200" spc="-25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du</a:t>
            </a:r>
            <a:r>
              <a:rPr lang="fr-FR" sz="1200" spc="-105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travail</a:t>
            </a:r>
            <a:r>
              <a:rPr lang="fr-FR" sz="1200" spc="-65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/</a:t>
            </a:r>
            <a:r>
              <a:rPr lang="fr-FR" sz="1200" spc="105" dirty="0">
                <a:latin typeface="Yu Gothic UI Light"/>
                <a:cs typeface="Yu Gothic UI Light"/>
              </a:rPr>
              <a:t> </a:t>
            </a:r>
            <a:r>
              <a:rPr lang="fr-FR" sz="1200" spc="-20" dirty="0">
                <a:latin typeface="Yu Gothic UI Light"/>
                <a:cs typeface="Yu Gothic UI Light"/>
              </a:rPr>
              <a:t>Capacité</a:t>
            </a:r>
            <a:r>
              <a:rPr lang="fr-FR" sz="1200" spc="-6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à</a:t>
            </a:r>
            <a:r>
              <a:rPr lang="fr-FR" sz="1200" spc="-7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travailler</a:t>
            </a:r>
            <a:r>
              <a:rPr lang="fr-FR" sz="1200" spc="-6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en</a:t>
            </a:r>
            <a:r>
              <a:rPr lang="fr-FR" sz="1200" spc="-25" dirty="0">
                <a:latin typeface="Yu Gothic UI Light"/>
                <a:cs typeface="Yu Gothic UI Light"/>
              </a:rPr>
              <a:t> réseau</a:t>
            </a:r>
            <a:r>
              <a:rPr lang="fr-FR" sz="1200" spc="-105" dirty="0">
                <a:latin typeface="Yu Gothic UI Light"/>
                <a:cs typeface="Yu Gothic UI Light"/>
              </a:rPr>
              <a:t> </a:t>
            </a:r>
            <a:r>
              <a:rPr lang="fr-FR" sz="1200" spc="-20" dirty="0">
                <a:latin typeface="Yu Gothic UI Light"/>
                <a:cs typeface="Yu Gothic UI Light"/>
              </a:rPr>
              <a:t>avec</a:t>
            </a:r>
            <a:r>
              <a:rPr lang="fr-FR" sz="1200" spc="-25" dirty="0">
                <a:latin typeface="Yu Gothic UI Light"/>
                <a:cs typeface="Yu Gothic UI Light"/>
              </a:rPr>
              <a:t> des</a:t>
            </a:r>
            <a:r>
              <a:rPr lang="fr-FR" sz="120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partenaires…</a:t>
            </a:r>
          </a:p>
          <a:p>
            <a:pPr marL="298450">
              <a:lnSpc>
                <a:spcPts val="1065"/>
              </a:lnSpc>
            </a:pPr>
            <a:endParaRPr lang="fr-FR" sz="800" dirty="0">
              <a:latin typeface="Yu Gothic UI Light"/>
              <a:cs typeface="Yu Gothic UI Light"/>
            </a:endParaRPr>
          </a:p>
          <a:p>
            <a:pPr marL="298450" indent="-285750">
              <a:lnSpc>
                <a:spcPct val="100000"/>
              </a:lnSpc>
              <a:buFont typeface="Wingdings"/>
              <a:buChar char=""/>
              <a:tabLst>
                <a:tab pos="298450" algn="l"/>
              </a:tabLst>
            </a:pPr>
            <a:r>
              <a:rPr lang="fr-FR" sz="2000" b="1" spc="-20" dirty="0">
                <a:latin typeface="Yu Gothic UI Light"/>
                <a:cs typeface="Yu Gothic UI Light"/>
              </a:rPr>
              <a:t>Qualité</a:t>
            </a:r>
            <a:r>
              <a:rPr lang="fr-FR" sz="2000" b="1" spc="-70" dirty="0">
                <a:latin typeface="Yu Gothic UI Light"/>
                <a:cs typeface="Yu Gothic UI Light"/>
              </a:rPr>
              <a:t> </a:t>
            </a:r>
            <a:r>
              <a:rPr lang="fr-FR" sz="2000" b="1" spc="-45" dirty="0">
                <a:latin typeface="Yu Gothic UI Light"/>
                <a:cs typeface="Yu Gothic UI Light"/>
              </a:rPr>
              <a:t>de</a:t>
            </a:r>
            <a:r>
              <a:rPr lang="fr-FR" sz="2000" b="1" spc="-150" dirty="0">
                <a:latin typeface="Yu Gothic UI Light"/>
                <a:cs typeface="Yu Gothic UI Light"/>
              </a:rPr>
              <a:t> </a:t>
            </a:r>
            <a:r>
              <a:rPr lang="fr-FR" sz="2000" b="1" dirty="0">
                <a:latin typeface="Yu Gothic UI Light"/>
                <a:cs typeface="Yu Gothic UI Light"/>
              </a:rPr>
              <a:t>l’insertion</a:t>
            </a:r>
            <a:r>
              <a:rPr lang="fr-FR" sz="2000" b="1" spc="-70" dirty="0">
                <a:latin typeface="Yu Gothic UI Light"/>
                <a:cs typeface="Yu Gothic UI Light"/>
              </a:rPr>
              <a:t> </a:t>
            </a:r>
            <a:r>
              <a:rPr lang="fr-FR" sz="2000" b="1" spc="-30" dirty="0">
                <a:latin typeface="Yu Gothic UI Light"/>
                <a:cs typeface="Yu Gothic UI Light"/>
              </a:rPr>
              <a:t>du</a:t>
            </a:r>
            <a:r>
              <a:rPr lang="fr-FR" sz="2000" b="1" spc="-140" dirty="0">
                <a:latin typeface="Yu Gothic UI Light"/>
                <a:cs typeface="Yu Gothic UI Light"/>
              </a:rPr>
              <a:t> </a:t>
            </a:r>
            <a:r>
              <a:rPr lang="fr-FR" sz="2000" b="1" spc="-10" dirty="0">
                <a:latin typeface="Yu Gothic UI Light"/>
                <a:cs typeface="Yu Gothic UI Light"/>
              </a:rPr>
              <a:t>projet</a:t>
            </a:r>
            <a:r>
              <a:rPr lang="fr-FR" sz="2000" b="1" spc="-130" dirty="0">
                <a:latin typeface="Yu Gothic UI Light"/>
                <a:cs typeface="Yu Gothic UI Light"/>
              </a:rPr>
              <a:t> </a:t>
            </a:r>
            <a:r>
              <a:rPr lang="fr-FR" sz="2000" b="1" dirty="0">
                <a:latin typeface="Yu Gothic UI Light"/>
                <a:cs typeface="Yu Gothic UI Light"/>
              </a:rPr>
              <a:t>sur</a:t>
            </a:r>
            <a:r>
              <a:rPr lang="fr-FR" sz="2000" b="1" spc="-140" dirty="0">
                <a:latin typeface="Yu Gothic UI Light"/>
                <a:cs typeface="Yu Gothic UI Light"/>
              </a:rPr>
              <a:t> </a:t>
            </a:r>
            <a:r>
              <a:rPr lang="fr-FR" sz="2000" b="1" dirty="0">
                <a:latin typeface="Yu Gothic UI Light"/>
                <a:cs typeface="Yu Gothic UI Light"/>
              </a:rPr>
              <a:t>le</a:t>
            </a:r>
            <a:r>
              <a:rPr lang="fr-FR" sz="2000" b="1" spc="-70" dirty="0">
                <a:latin typeface="Yu Gothic UI Light"/>
                <a:cs typeface="Yu Gothic UI Light"/>
              </a:rPr>
              <a:t> </a:t>
            </a:r>
            <a:r>
              <a:rPr lang="fr-FR" sz="2000" b="1" spc="-10" dirty="0">
                <a:latin typeface="Yu Gothic UI Light"/>
                <a:cs typeface="Yu Gothic UI Light"/>
              </a:rPr>
              <a:t>territoire</a:t>
            </a:r>
            <a:r>
              <a:rPr lang="fr-FR" sz="2000" b="1" spc="-70" dirty="0">
                <a:latin typeface="Yu Gothic UI Light"/>
                <a:cs typeface="Yu Gothic UI Light"/>
              </a:rPr>
              <a:t> </a:t>
            </a:r>
            <a:r>
              <a:rPr lang="fr-FR" sz="2000" b="1" spc="-30" dirty="0">
                <a:latin typeface="Yu Gothic UI Light"/>
                <a:cs typeface="Yu Gothic UI Light"/>
              </a:rPr>
              <a:t>/ </a:t>
            </a:r>
            <a:r>
              <a:rPr lang="fr-FR" sz="2000" b="1" spc="-20" dirty="0">
                <a:latin typeface="Yu Gothic UI Light"/>
                <a:cs typeface="Yu Gothic UI Light"/>
              </a:rPr>
              <a:t>apport</a:t>
            </a:r>
            <a:r>
              <a:rPr lang="fr-FR" sz="2000" b="1" spc="-130" dirty="0">
                <a:latin typeface="Yu Gothic UI Light"/>
                <a:cs typeface="Yu Gothic UI Light"/>
              </a:rPr>
              <a:t> </a:t>
            </a:r>
            <a:r>
              <a:rPr lang="fr-FR" sz="2000" b="1" spc="-30" dirty="0">
                <a:latin typeface="Yu Gothic UI Light"/>
                <a:cs typeface="Yu Gothic UI Light"/>
              </a:rPr>
              <a:t>du</a:t>
            </a:r>
            <a:r>
              <a:rPr lang="fr-FR" sz="2000" b="1" spc="-65" dirty="0">
                <a:latin typeface="Yu Gothic UI Light"/>
                <a:cs typeface="Yu Gothic UI Light"/>
              </a:rPr>
              <a:t> </a:t>
            </a:r>
            <a:r>
              <a:rPr lang="fr-FR" sz="2000" b="1" spc="-25" dirty="0">
                <a:latin typeface="Yu Gothic UI Light"/>
                <a:cs typeface="Yu Gothic UI Light"/>
              </a:rPr>
              <a:t>projet</a:t>
            </a:r>
            <a:r>
              <a:rPr lang="fr-FR" sz="2000" b="1" spc="-50" dirty="0">
                <a:latin typeface="Yu Gothic UI Light"/>
                <a:cs typeface="Yu Gothic UI Light"/>
              </a:rPr>
              <a:t> </a:t>
            </a:r>
            <a:r>
              <a:rPr lang="fr-FR" sz="2000" b="1" dirty="0">
                <a:latin typeface="Yu Gothic UI Light"/>
                <a:cs typeface="Yu Gothic UI Light"/>
              </a:rPr>
              <a:t>à</a:t>
            </a:r>
            <a:r>
              <a:rPr lang="fr-FR" sz="2000" b="1" spc="-85" dirty="0">
                <a:latin typeface="Yu Gothic UI Light"/>
                <a:cs typeface="Yu Gothic UI Light"/>
              </a:rPr>
              <a:t> </a:t>
            </a:r>
            <a:r>
              <a:rPr lang="fr-FR" sz="2000" b="1" spc="-25" dirty="0">
                <a:latin typeface="Yu Gothic UI Light"/>
                <a:cs typeface="Yu Gothic UI Light"/>
              </a:rPr>
              <a:t>son</a:t>
            </a:r>
            <a:r>
              <a:rPr lang="fr-FR" sz="2000" b="1" spc="-65" dirty="0">
                <a:latin typeface="Yu Gothic UI Light"/>
                <a:cs typeface="Yu Gothic UI Light"/>
              </a:rPr>
              <a:t> </a:t>
            </a:r>
            <a:r>
              <a:rPr lang="fr-FR" sz="2000" b="1" spc="-10" dirty="0">
                <a:latin typeface="Yu Gothic UI Light"/>
                <a:cs typeface="Yu Gothic UI Light"/>
              </a:rPr>
              <a:t>territoire</a:t>
            </a:r>
            <a:endParaRPr lang="fr-FR" sz="2000" b="1" dirty="0">
              <a:latin typeface="Yu Gothic UI Light"/>
              <a:cs typeface="Yu Gothic UI Light"/>
            </a:endParaRPr>
          </a:p>
          <a:p>
            <a:pPr marL="298450">
              <a:lnSpc>
                <a:spcPts val="1065"/>
              </a:lnSpc>
            </a:pPr>
            <a:r>
              <a:rPr lang="fr-FR" sz="1200" spc="-10" dirty="0">
                <a:latin typeface="Yu Gothic UI Light"/>
                <a:cs typeface="Yu Gothic UI Light"/>
              </a:rPr>
              <a:t>Travail</a:t>
            </a:r>
            <a:r>
              <a:rPr lang="fr-FR" sz="1200" spc="-65" dirty="0">
                <a:latin typeface="Yu Gothic UI Light"/>
                <a:cs typeface="Yu Gothic UI Light"/>
              </a:rPr>
              <a:t> </a:t>
            </a:r>
            <a:r>
              <a:rPr lang="fr-FR" sz="1200" spc="-30" dirty="0">
                <a:latin typeface="Yu Gothic UI Light"/>
                <a:cs typeface="Yu Gothic UI Light"/>
              </a:rPr>
              <a:t>synergique</a:t>
            </a:r>
            <a:r>
              <a:rPr lang="fr-FR" sz="1200" spc="-55" dirty="0">
                <a:latin typeface="Yu Gothic UI Light"/>
                <a:cs typeface="Yu Gothic UI Light"/>
              </a:rPr>
              <a:t> </a:t>
            </a:r>
            <a:r>
              <a:rPr lang="fr-FR" sz="1200" spc="-20" dirty="0">
                <a:latin typeface="Yu Gothic UI Light"/>
                <a:cs typeface="Yu Gothic UI Light"/>
              </a:rPr>
              <a:t>avec </a:t>
            </a:r>
            <a:r>
              <a:rPr lang="fr-FR" sz="1200" dirty="0">
                <a:latin typeface="Yu Gothic UI Light"/>
                <a:cs typeface="Yu Gothic UI Light"/>
              </a:rPr>
              <a:t>le</a:t>
            </a:r>
            <a:r>
              <a:rPr lang="fr-FR" sz="1200" spc="-55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territoire</a:t>
            </a:r>
            <a:r>
              <a:rPr lang="fr-FR" sz="1200" spc="3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/</a:t>
            </a:r>
            <a:r>
              <a:rPr lang="fr-FR" sz="1200" spc="-95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Participation</a:t>
            </a:r>
            <a:r>
              <a:rPr lang="fr-FR" sz="1200" spc="-2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au</a:t>
            </a:r>
            <a:r>
              <a:rPr lang="fr-FR" sz="1200" spc="-105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dynamisme</a:t>
            </a:r>
            <a:r>
              <a:rPr lang="fr-FR" sz="1200" spc="-55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local</a:t>
            </a:r>
            <a:r>
              <a:rPr lang="fr-FR" sz="1200" spc="-60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et</a:t>
            </a:r>
            <a:r>
              <a:rPr lang="fr-FR" sz="1200" spc="85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à</a:t>
            </a:r>
            <a:r>
              <a:rPr lang="fr-FR" sz="1200" spc="-50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la</a:t>
            </a:r>
            <a:r>
              <a:rPr lang="fr-FR" sz="1200" spc="-7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valorisation</a:t>
            </a:r>
            <a:r>
              <a:rPr lang="fr-FR" sz="1200" spc="-20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de</a:t>
            </a:r>
            <a:r>
              <a:rPr lang="fr-FR" sz="1200" spc="-55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ressources</a:t>
            </a:r>
            <a:r>
              <a:rPr lang="fr-FR" sz="1200" spc="-6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locales</a:t>
            </a:r>
            <a:r>
              <a:rPr lang="fr-FR" sz="1200" spc="-65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/</a:t>
            </a:r>
            <a:r>
              <a:rPr lang="fr-FR" sz="1200" spc="-5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Bénéfice</a:t>
            </a:r>
            <a:r>
              <a:rPr lang="fr-FR" sz="120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direct</a:t>
            </a:r>
            <a:r>
              <a:rPr lang="fr-FR" sz="1200" spc="-70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pour</a:t>
            </a:r>
            <a:r>
              <a:rPr lang="fr-FR" sz="1200" spc="-75" dirty="0">
                <a:latin typeface="Yu Gothic UI Light"/>
                <a:cs typeface="Yu Gothic UI Light"/>
              </a:rPr>
              <a:t> </a:t>
            </a:r>
            <a:r>
              <a:rPr lang="fr-FR" sz="1200" dirty="0">
                <a:latin typeface="Yu Gothic UI Light"/>
                <a:cs typeface="Yu Gothic UI Light"/>
              </a:rPr>
              <a:t>les</a:t>
            </a:r>
            <a:r>
              <a:rPr lang="fr-FR" sz="1200" spc="5" dirty="0">
                <a:latin typeface="Yu Gothic UI Light"/>
                <a:cs typeface="Yu Gothic UI Light"/>
              </a:rPr>
              <a:t> </a:t>
            </a:r>
            <a:r>
              <a:rPr lang="fr-FR" sz="1200" spc="-10" dirty="0">
                <a:latin typeface="Yu Gothic UI Light"/>
                <a:cs typeface="Yu Gothic UI Light"/>
              </a:rPr>
              <a:t>habitants</a:t>
            </a:r>
            <a:r>
              <a:rPr lang="fr-FR" sz="1200" dirty="0">
                <a:latin typeface="Yu Gothic UI Light"/>
                <a:cs typeface="Yu Gothic UI Light"/>
              </a:rPr>
              <a:t> </a:t>
            </a:r>
            <a:r>
              <a:rPr lang="fr-FR" sz="1200" spc="-40" dirty="0">
                <a:latin typeface="Yu Gothic UI Light"/>
                <a:cs typeface="Yu Gothic UI Light"/>
              </a:rPr>
              <a:t>et</a:t>
            </a:r>
            <a:r>
              <a:rPr lang="fr-FR" sz="1200" spc="-65" dirty="0">
                <a:latin typeface="Yu Gothic UI Light"/>
                <a:cs typeface="Yu Gothic UI Light"/>
              </a:rPr>
              <a:t> </a:t>
            </a:r>
            <a:r>
              <a:rPr lang="fr-FR" sz="1200" spc="-20" dirty="0">
                <a:latin typeface="Yu Gothic UI Light"/>
                <a:cs typeface="Yu Gothic UI Light"/>
              </a:rPr>
              <a:t>réponse</a:t>
            </a:r>
            <a:r>
              <a:rPr lang="fr-FR" sz="1200" spc="-75" dirty="0">
                <a:latin typeface="Yu Gothic UI Light"/>
                <a:cs typeface="Yu Gothic UI Light"/>
              </a:rPr>
              <a:t>/</a:t>
            </a:r>
            <a:r>
              <a:rPr lang="fr-FR" sz="1200" spc="-65" dirty="0">
                <a:latin typeface="Yu Gothic UI Light"/>
                <a:cs typeface="Yu Gothic UI Light"/>
              </a:rPr>
              <a:t> </a:t>
            </a:r>
            <a:r>
              <a:rPr lang="fr-FR" sz="1200" spc="-20" dirty="0">
                <a:latin typeface="Yu Gothic UI Light"/>
                <a:cs typeface="Yu Gothic UI Light"/>
              </a:rPr>
              <a:t>enjeux</a:t>
            </a:r>
            <a:r>
              <a:rPr lang="fr-FR" sz="1200" spc="-80" dirty="0">
                <a:latin typeface="Yu Gothic UI Light"/>
                <a:cs typeface="Yu Gothic UI Light"/>
              </a:rPr>
              <a:t> </a:t>
            </a:r>
            <a:r>
              <a:rPr lang="fr-FR" sz="1200" spc="-35" dirty="0">
                <a:latin typeface="Yu Gothic UI Light"/>
                <a:cs typeface="Yu Gothic UI Light"/>
              </a:rPr>
              <a:t>du </a:t>
            </a:r>
            <a:r>
              <a:rPr lang="fr-FR" sz="1200" spc="-10" dirty="0">
                <a:latin typeface="Yu Gothic UI Light"/>
                <a:cs typeface="Yu Gothic UI Light"/>
              </a:rPr>
              <a:t>territoire…</a:t>
            </a:r>
            <a:endParaRPr lang="fr-FR" sz="1200" dirty="0">
              <a:latin typeface="Yu Gothic UI Light"/>
              <a:cs typeface="Yu Gothic UI Light"/>
            </a:endParaRPr>
          </a:p>
          <a:p>
            <a:pPr marL="469900" lvl="1">
              <a:lnSpc>
                <a:spcPts val="1664"/>
              </a:lnSpc>
              <a:buClr>
                <a:srgbClr val="2F394A"/>
              </a:buClr>
              <a:buSzPct val="85714"/>
              <a:tabLst>
                <a:tab pos="755650" algn="l"/>
              </a:tabLst>
            </a:pPr>
            <a:endParaRPr lang="fr-FR" sz="1400" b="1" spc="-10" dirty="0">
              <a:latin typeface="Trebuchet MS"/>
            </a:endParaRPr>
          </a:p>
          <a:p>
            <a:pPr marL="755650" lvl="1" indent="-285750">
              <a:lnSpc>
                <a:spcPts val="1664"/>
              </a:lnSpc>
              <a:buClr>
                <a:srgbClr val="2F394A"/>
              </a:buClr>
              <a:buSzPct val="85714"/>
              <a:buFont typeface="Wingdings" pitchFamily="2" charset="2"/>
              <a:buChar char="Ø"/>
              <a:tabLst>
                <a:tab pos="755650" algn="l"/>
              </a:tabLst>
            </a:pPr>
            <a:endParaRPr lang="fr-FR" sz="1400" b="1" spc="-10" dirty="0">
              <a:latin typeface="Trebuchet MS"/>
            </a:endParaRPr>
          </a:p>
          <a:p>
            <a:pPr marL="755650" lvl="1" indent="-285750">
              <a:lnSpc>
                <a:spcPts val="1664"/>
              </a:lnSpc>
              <a:buClr>
                <a:srgbClr val="2F394A"/>
              </a:buClr>
              <a:buSzPct val="85714"/>
              <a:buFont typeface="Wingdings" pitchFamily="2" charset="2"/>
              <a:buChar char="Ø"/>
              <a:tabLst>
                <a:tab pos="755650" algn="l"/>
              </a:tabLst>
            </a:pPr>
            <a:endParaRPr lang="fr-FR" sz="1400" b="1" spc="-10" dirty="0">
              <a:latin typeface="Trebuchet MS"/>
            </a:endParaRPr>
          </a:p>
          <a:p>
            <a:pPr marL="755650" lvl="1" indent="-285750">
              <a:lnSpc>
                <a:spcPts val="1664"/>
              </a:lnSpc>
              <a:buClr>
                <a:srgbClr val="2F394A"/>
              </a:buClr>
              <a:buSzPct val="85714"/>
              <a:buFont typeface="Wingdings" pitchFamily="2" charset="2"/>
              <a:buChar char="Ø"/>
              <a:tabLst>
                <a:tab pos="755650" algn="l"/>
              </a:tabLst>
            </a:pPr>
            <a:endParaRPr lang="fr-FR" sz="1400" b="1" spc="-10" dirty="0">
              <a:latin typeface="Trebuchet MS"/>
            </a:endParaRPr>
          </a:p>
          <a:p>
            <a:pPr marL="469900" lvl="1">
              <a:lnSpc>
                <a:spcPts val="1664"/>
              </a:lnSpc>
              <a:buClr>
                <a:srgbClr val="2F394A"/>
              </a:buClr>
              <a:buSzPct val="85714"/>
              <a:tabLst>
                <a:tab pos="755650" algn="l"/>
              </a:tabLst>
            </a:pPr>
            <a:endParaRPr lang="fr-FR" sz="1400" b="1" spc="-10" dirty="0">
              <a:latin typeface="Trebuchet MS"/>
            </a:endParaRPr>
          </a:p>
          <a:p>
            <a:pPr marL="469900" lvl="1">
              <a:lnSpc>
                <a:spcPts val="1664"/>
              </a:lnSpc>
              <a:buClr>
                <a:srgbClr val="2F394A"/>
              </a:buClr>
              <a:buSzPct val="85714"/>
              <a:tabLst>
                <a:tab pos="755650" algn="l"/>
              </a:tabLst>
            </a:pPr>
            <a:endParaRPr lang="fr-FR" sz="1400" spc="-10" dirty="0">
              <a:latin typeface="Yu Gothic UI Light"/>
              <a:cs typeface="Yu Gothic UI Light"/>
            </a:endParaRPr>
          </a:p>
        </p:txBody>
      </p:sp>
      <p:pic>
        <p:nvPicPr>
          <p:cNvPr id="4" name="object 4">
            <a:extLst>
              <a:ext uri="{FF2B5EF4-FFF2-40B4-BE49-F238E27FC236}">
                <a16:creationId xmlns:a16="http://schemas.microsoft.com/office/drawing/2014/main" id="{FC5936C9-315B-13C5-091C-34720A43326F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47982" y="-14568"/>
            <a:ext cx="4000500" cy="108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570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240012"/>
            <a:ext cx="611187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5400" algn="l">
              <a:lnSpc>
                <a:spcPct val="100000"/>
              </a:lnSpc>
              <a:spcBef>
                <a:spcPts val="130"/>
              </a:spcBef>
            </a:pPr>
            <a:r>
              <a:rPr lang="fr-FR" spc="-254" dirty="0"/>
              <a:t>       Nouveautés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304800" y="1345463"/>
            <a:ext cx="8763000" cy="35580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25"/>
              </a:spcBef>
              <a:buClr>
                <a:srgbClr val="2F394A"/>
              </a:buClr>
              <a:buSzPct val="77419"/>
              <a:buFont typeface="Wingdings" pitchFamily="2" charset="2"/>
              <a:buChar char="ü"/>
              <a:tabLst>
                <a:tab pos="298450" algn="l"/>
              </a:tabLst>
            </a:pPr>
            <a:r>
              <a:rPr lang="fr-FR" sz="1600" b="1" spc="-10" dirty="0">
                <a:latin typeface="Trebuchet MS"/>
              </a:rPr>
              <a:t>Renforcement c</a:t>
            </a:r>
            <a:r>
              <a:rPr sz="1600" b="1" spc="-10" dirty="0" err="1">
                <a:latin typeface="Trebuchet MS"/>
              </a:rPr>
              <a:t>ritère</a:t>
            </a:r>
            <a:r>
              <a:rPr sz="1600" b="1" spc="-10" dirty="0">
                <a:latin typeface="Trebuchet MS"/>
              </a:rPr>
              <a:t> </a:t>
            </a:r>
            <a:r>
              <a:rPr sz="1600" b="1" spc="-10" dirty="0" err="1">
                <a:latin typeface="Trebuchet MS"/>
              </a:rPr>
              <a:t>Biodiv</a:t>
            </a:r>
            <a:r>
              <a:rPr lang="fr-FR" sz="1600" b="1" spc="-10" dirty="0" err="1">
                <a:latin typeface="Trebuchet MS"/>
              </a:rPr>
              <a:t>ersité</a:t>
            </a:r>
            <a:r>
              <a:rPr sz="1600" b="1" spc="-10" dirty="0">
                <a:latin typeface="Trebuchet MS"/>
              </a:rPr>
              <a:t> </a:t>
            </a:r>
            <a:r>
              <a:rPr lang="fr-FR" sz="1600" b="1" spc="-10" dirty="0">
                <a:latin typeface="Trebuchet MS"/>
              </a:rPr>
              <a:t>pour tous projets + création </a:t>
            </a:r>
            <a:r>
              <a:rPr sz="1600" b="1" spc="-10" dirty="0">
                <a:latin typeface="Trebuchet MS"/>
              </a:rPr>
              <a:t>prix </a:t>
            </a:r>
            <a:r>
              <a:rPr sz="1600" b="1" spc="-10" dirty="0" err="1">
                <a:latin typeface="Trebuchet MS"/>
              </a:rPr>
              <a:t>spécial</a:t>
            </a:r>
            <a:r>
              <a:rPr sz="1600" b="1" spc="-10" dirty="0">
                <a:latin typeface="Trebuchet MS"/>
              </a:rPr>
              <a:t> </a:t>
            </a:r>
            <a:r>
              <a:rPr sz="1600" b="1" spc="-10" dirty="0" err="1">
                <a:latin typeface="Trebuchet MS"/>
              </a:rPr>
              <a:t>Biodiv</a:t>
            </a:r>
            <a:r>
              <a:rPr lang="fr-FR" sz="1600" b="1" spc="-10" dirty="0" err="1">
                <a:latin typeface="Trebuchet MS"/>
              </a:rPr>
              <a:t>ersité</a:t>
            </a:r>
            <a:endParaRPr lang="fr-FR" sz="1600" b="1" spc="-10" dirty="0">
              <a:latin typeface="Trebuchet MS"/>
            </a:endParaRPr>
          </a:p>
          <a:p>
            <a:pPr marL="755650" lvl="1" indent="-285750">
              <a:lnSpc>
                <a:spcPts val="1464"/>
              </a:lnSpc>
              <a:buClr>
                <a:srgbClr val="2F394A"/>
              </a:buClr>
              <a:buSzPct val="85714"/>
              <a:buFont typeface="Arial MT"/>
              <a:buChar char="•"/>
              <a:tabLst>
                <a:tab pos="755650" algn="l"/>
              </a:tabLst>
            </a:pPr>
            <a:r>
              <a:rPr lang="fr-FR" sz="1400" spc="-20" dirty="0">
                <a:latin typeface="Yu Gothic UI Light"/>
                <a:cs typeface="Yu Gothic UI Light"/>
              </a:rPr>
              <a:t>P</a:t>
            </a:r>
            <a:r>
              <a:rPr lang="fr-FR" sz="1400" dirty="0">
                <a:latin typeface="Yu Gothic UI Light"/>
                <a:cs typeface="Yu Gothic UI Light"/>
              </a:rPr>
              <a:t>rincipales</a:t>
            </a:r>
            <a:r>
              <a:rPr lang="fr-FR" sz="1400" spc="-105" dirty="0">
                <a:latin typeface="Yu Gothic UI Light"/>
                <a:cs typeface="Yu Gothic UI Light"/>
              </a:rPr>
              <a:t> </a:t>
            </a:r>
            <a:r>
              <a:rPr lang="fr-FR" sz="1400" dirty="0">
                <a:latin typeface="Yu Gothic UI Light"/>
                <a:cs typeface="Yu Gothic UI Light"/>
              </a:rPr>
              <a:t>interactions</a:t>
            </a:r>
            <a:r>
              <a:rPr lang="fr-FR" sz="1400" spc="-110" dirty="0">
                <a:latin typeface="Yu Gothic UI Light"/>
                <a:cs typeface="Yu Gothic UI Light"/>
              </a:rPr>
              <a:t> </a:t>
            </a:r>
            <a:r>
              <a:rPr lang="fr-FR" sz="1400" spc="-20" dirty="0">
                <a:latin typeface="Yu Gothic UI Light"/>
                <a:cs typeface="Yu Gothic UI Light"/>
              </a:rPr>
              <a:t>entre</a:t>
            </a:r>
            <a:r>
              <a:rPr lang="fr-FR" sz="1400" spc="-70" dirty="0">
                <a:latin typeface="Yu Gothic UI Light"/>
                <a:cs typeface="Yu Gothic UI Light"/>
              </a:rPr>
              <a:t> </a:t>
            </a:r>
            <a:r>
              <a:rPr lang="fr-FR" sz="1400" spc="-25" dirty="0">
                <a:latin typeface="Yu Gothic UI Light"/>
                <a:cs typeface="Yu Gothic UI Light"/>
              </a:rPr>
              <a:t>votre</a:t>
            </a:r>
            <a:r>
              <a:rPr lang="fr-FR" sz="1400" spc="-155" dirty="0">
                <a:latin typeface="Yu Gothic UI Light"/>
                <a:cs typeface="Yu Gothic UI Light"/>
              </a:rPr>
              <a:t> </a:t>
            </a:r>
            <a:r>
              <a:rPr lang="fr-FR" sz="1400" dirty="0">
                <a:latin typeface="Yu Gothic UI Light"/>
                <a:cs typeface="Yu Gothic UI Light"/>
              </a:rPr>
              <a:t>activité,</a:t>
            </a:r>
            <a:r>
              <a:rPr lang="fr-FR" sz="1400" spc="-60" dirty="0">
                <a:latin typeface="Yu Gothic UI Light"/>
                <a:cs typeface="Yu Gothic UI Light"/>
              </a:rPr>
              <a:t> </a:t>
            </a:r>
            <a:r>
              <a:rPr lang="fr-FR" sz="1400" dirty="0">
                <a:latin typeface="Yu Gothic UI Light"/>
                <a:cs typeface="Yu Gothic UI Light"/>
              </a:rPr>
              <a:t>tout</a:t>
            </a:r>
            <a:r>
              <a:rPr lang="fr-FR" sz="1400" spc="-130" dirty="0">
                <a:latin typeface="Yu Gothic UI Light"/>
                <a:cs typeface="Yu Gothic UI Light"/>
              </a:rPr>
              <a:t> </a:t>
            </a:r>
            <a:r>
              <a:rPr lang="fr-FR" sz="1400" spc="-20" dirty="0">
                <a:latin typeface="Yu Gothic UI Light"/>
                <a:cs typeface="Yu Gothic UI Light"/>
              </a:rPr>
              <a:t>au</a:t>
            </a:r>
            <a:r>
              <a:rPr lang="fr-FR" sz="1400" spc="-60" dirty="0">
                <a:latin typeface="Yu Gothic UI Light"/>
                <a:cs typeface="Yu Gothic UI Light"/>
              </a:rPr>
              <a:t> </a:t>
            </a:r>
            <a:r>
              <a:rPr lang="fr-FR" sz="1400" spc="-40" dirty="0">
                <a:latin typeface="Yu Gothic UI Light"/>
                <a:cs typeface="Yu Gothic UI Light"/>
              </a:rPr>
              <a:t>long</a:t>
            </a:r>
            <a:r>
              <a:rPr lang="fr-FR" sz="1400" spc="-75" dirty="0">
                <a:latin typeface="Yu Gothic UI Light"/>
                <a:cs typeface="Yu Gothic UI Light"/>
              </a:rPr>
              <a:t> </a:t>
            </a:r>
            <a:r>
              <a:rPr lang="fr-FR" sz="1400" spc="-45" dirty="0">
                <a:latin typeface="Yu Gothic UI Light"/>
                <a:cs typeface="Yu Gothic UI Light"/>
              </a:rPr>
              <a:t>de</a:t>
            </a:r>
            <a:r>
              <a:rPr lang="fr-FR" sz="1400" spc="-60" dirty="0">
                <a:latin typeface="Yu Gothic UI Light"/>
                <a:cs typeface="Yu Gothic UI Light"/>
              </a:rPr>
              <a:t> </a:t>
            </a:r>
            <a:r>
              <a:rPr lang="fr-FR" sz="1400" dirty="0">
                <a:latin typeface="Yu Gothic UI Light"/>
                <a:cs typeface="Yu Gothic UI Light"/>
              </a:rPr>
              <a:t>la</a:t>
            </a:r>
            <a:r>
              <a:rPr lang="fr-FR" sz="1400" spc="-160" dirty="0">
                <a:latin typeface="Yu Gothic UI Light"/>
                <a:cs typeface="Yu Gothic UI Light"/>
              </a:rPr>
              <a:t> </a:t>
            </a:r>
            <a:r>
              <a:rPr lang="fr-FR" sz="1400" dirty="0">
                <a:latin typeface="Yu Gothic UI Light"/>
                <a:cs typeface="Yu Gothic UI Light"/>
              </a:rPr>
              <a:t>chaine</a:t>
            </a:r>
            <a:r>
              <a:rPr lang="fr-FR" sz="1400" spc="-65" dirty="0">
                <a:latin typeface="Yu Gothic UI Light"/>
                <a:cs typeface="Yu Gothic UI Light"/>
              </a:rPr>
              <a:t> </a:t>
            </a:r>
            <a:r>
              <a:rPr lang="fr-FR" sz="1400" spc="-45" dirty="0">
                <a:latin typeface="Yu Gothic UI Light"/>
                <a:cs typeface="Yu Gothic UI Light"/>
              </a:rPr>
              <a:t>de</a:t>
            </a:r>
            <a:r>
              <a:rPr lang="fr-FR" sz="1400" spc="-60" dirty="0">
                <a:latin typeface="Yu Gothic UI Light"/>
                <a:cs typeface="Yu Gothic UI Light"/>
              </a:rPr>
              <a:t> </a:t>
            </a:r>
            <a:r>
              <a:rPr lang="fr-FR" sz="1400" spc="-20" dirty="0">
                <a:latin typeface="Yu Gothic UI Light"/>
                <a:cs typeface="Yu Gothic UI Light"/>
              </a:rPr>
              <a:t>valeurs</a:t>
            </a:r>
            <a:r>
              <a:rPr lang="fr-FR" sz="1400" spc="-110" dirty="0">
                <a:latin typeface="Yu Gothic UI Light"/>
                <a:cs typeface="Yu Gothic UI Light"/>
              </a:rPr>
              <a:t> </a:t>
            </a:r>
            <a:r>
              <a:rPr lang="fr-FR" sz="1400" spc="-100" dirty="0">
                <a:latin typeface="Yu Gothic UI Light"/>
                <a:cs typeface="Yu Gothic UI Light"/>
              </a:rPr>
              <a:t> / </a:t>
            </a:r>
            <a:r>
              <a:rPr lang="fr-FR" sz="1400" spc="-50" dirty="0">
                <a:latin typeface="Yu Gothic UI Light"/>
                <a:cs typeface="Yu Gothic UI Light"/>
              </a:rPr>
              <a:t>5 </a:t>
            </a:r>
            <a:r>
              <a:rPr lang="fr-FR" sz="1400" spc="-10" dirty="0">
                <a:latin typeface="Yu Gothic UI Light"/>
                <a:cs typeface="Yu Gothic UI Light"/>
              </a:rPr>
              <a:t>facteurs</a:t>
            </a:r>
            <a:r>
              <a:rPr lang="fr-FR" sz="1400" spc="-110" dirty="0">
                <a:latin typeface="Yu Gothic UI Light"/>
                <a:cs typeface="Yu Gothic UI Light"/>
              </a:rPr>
              <a:t> </a:t>
            </a:r>
            <a:r>
              <a:rPr lang="fr-FR" sz="1400" spc="-10" dirty="0">
                <a:latin typeface="Yu Gothic UI Light"/>
                <a:cs typeface="Yu Gothic UI Light"/>
              </a:rPr>
              <a:t>d’érosion</a:t>
            </a:r>
            <a:r>
              <a:rPr lang="fr-FR" sz="1400" spc="15" dirty="0">
                <a:latin typeface="Yu Gothic UI Light"/>
                <a:cs typeface="Yu Gothic UI Light"/>
              </a:rPr>
              <a:t> </a:t>
            </a:r>
            <a:r>
              <a:rPr lang="fr-FR" sz="950" dirty="0">
                <a:latin typeface="Yu Gothic UI Light"/>
                <a:cs typeface="Yu Gothic UI Light"/>
              </a:rPr>
              <a:t>(artificialisation du</a:t>
            </a:r>
            <a:r>
              <a:rPr lang="fr-FR" sz="950" spc="10" dirty="0">
                <a:latin typeface="Yu Gothic UI Light"/>
                <a:cs typeface="Yu Gothic UI Light"/>
              </a:rPr>
              <a:t> </a:t>
            </a:r>
            <a:r>
              <a:rPr lang="fr-FR" sz="950" spc="-20" dirty="0">
                <a:latin typeface="Yu Gothic UI Light"/>
                <a:cs typeface="Yu Gothic UI Light"/>
              </a:rPr>
              <a:t>sol, </a:t>
            </a:r>
            <a:r>
              <a:rPr lang="fr-FR" sz="950" spc="10" dirty="0">
                <a:latin typeface="Yu Gothic UI Light"/>
                <a:cs typeface="Yu Gothic UI Light"/>
              </a:rPr>
              <a:t>surexploitation</a:t>
            </a:r>
            <a:r>
              <a:rPr lang="fr-FR" sz="950" spc="5" dirty="0">
                <a:latin typeface="Yu Gothic UI Light"/>
                <a:cs typeface="Yu Gothic UI Light"/>
              </a:rPr>
              <a:t> </a:t>
            </a:r>
            <a:r>
              <a:rPr lang="fr-FR" sz="950" spc="10" dirty="0">
                <a:latin typeface="Yu Gothic UI Light"/>
                <a:cs typeface="Yu Gothic UI Light"/>
              </a:rPr>
              <a:t>des</a:t>
            </a:r>
            <a:r>
              <a:rPr lang="fr-FR" sz="950" spc="-20" dirty="0">
                <a:latin typeface="Yu Gothic UI Light"/>
                <a:cs typeface="Yu Gothic UI Light"/>
              </a:rPr>
              <a:t> </a:t>
            </a:r>
            <a:r>
              <a:rPr lang="fr-FR" sz="950" dirty="0">
                <a:latin typeface="Yu Gothic UI Light"/>
                <a:cs typeface="Yu Gothic UI Light"/>
              </a:rPr>
              <a:t>ressources,</a:t>
            </a:r>
            <a:r>
              <a:rPr lang="fr-FR" sz="950" spc="10" dirty="0">
                <a:latin typeface="Yu Gothic UI Light"/>
                <a:cs typeface="Yu Gothic UI Light"/>
              </a:rPr>
              <a:t> </a:t>
            </a:r>
            <a:r>
              <a:rPr lang="fr-FR" sz="950" dirty="0">
                <a:latin typeface="Yu Gothic UI Light"/>
                <a:cs typeface="Yu Gothic UI Light"/>
              </a:rPr>
              <a:t>changement </a:t>
            </a:r>
            <a:r>
              <a:rPr lang="fr-FR" sz="950" spc="10" dirty="0">
                <a:latin typeface="Yu Gothic UI Light"/>
                <a:cs typeface="Yu Gothic UI Light"/>
              </a:rPr>
              <a:t>climatique,</a:t>
            </a:r>
            <a:r>
              <a:rPr lang="fr-FR" sz="950" spc="-80" dirty="0">
                <a:latin typeface="Yu Gothic UI Light"/>
                <a:cs typeface="Yu Gothic UI Light"/>
              </a:rPr>
              <a:t> </a:t>
            </a:r>
            <a:r>
              <a:rPr lang="fr-FR" sz="950" spc="10" dirty="0">
                <a:latin typeface="Yu Gothic UI Light"/>
                <a:cs typeface="Yu Gothic UI Light"/>
              </a:rPr>
              <a:t>pollutions,</a:t>
            </a:r>
            <a:r>
              <a:rPr lang="fr-FR" sz="950" spc="15" dirty="0">
                <a:latin typeface="Yu Gothic UI Light"/>
                <a:cs typeface="Yu Gothic UI Light"/>
              </a:rPr>
              <a:t> </a:t>
            </a:r>
            <a:r>
              <a:rPr lang="fr-FR" sz="950" spc="10" dirty="0">
                <a:latin typeface="Yu Gothic UI Light"/>
                <a:cs typeface="Yu Gothic UI Light"/>
              </a:rPr>
              <a:t>développement</a:t>
            </a:r>
            <a:r>
              <a:rPr lang="fr-FR" sz="950" spc="-5" dirty="0">
                <a:latin typeface="Yu Gothic UI Light"/>
                <a:cs typeface="Yu Gothic UI Light"/>
              </a:rPr>
              <a:t> </a:t>
            </a:r>
            <a:r>
              <a:rPr lang="fr-FR" sz="950" dirty="0">
                <a:latin typeface="Yu Gothic UI Light"/>
                <a:cs typeface="Yu Gothic UI Light"/>
              </a:rPr>
              <a:t>d’espèces</a:t>
            </a:r>
            <a:r>
              <a:rPr lang="fr-FR" sz="950" spc="-20" dirty="0">
                <a:latin typeface="Yu Gothic UI Light"/>
                <a:cs typeface="Yu Gothic UI Light"/>
              </a:rPr>
              <a:t> </a:t>
            </a:r>
            <a:r>
              <a:rPr lang="fr-FR" sz="950" spc="10" dirty="0">
                <a:latin typeface="Yu Gothic UI Light"/>
                <a:cs typeface="Yu Gothic UI Light"/>
              </a:rPr>
              <a:t>envahissantes)</a:t>
            </a:r>
            <a:r>
              <a:rPr lang="fr-FR" sz="950" spc="35" dirty="0">
                <a:latin typeface="Yu Gothic UI Light"/>
                <a:cs typeface="Yu Gothic UI Light"/>
              </a:rPr>
              <a:t> </a:t>
            </a:r>
            <a:r>
              <a:rPr lang="fr-FR" sz="1400" spc="-30" dirty="0">
                <a:latin typeface="Yu Gothic UI Light"/>
                <a:cs typeface="Yu Gothic UI Light"/>
              </a:rPr>
              <a:t>Indiquez</a:t>
            </a:r>
            <a:r>
              <a:rPr lang="fr-FR" sz="1400" spc="-100" dirty="0">
                <a:latin typeface="Yu Gothic UI Light"/>
                <a:cs typeface="Yu Gothic UI Light"/>
              </a:rPr>
              <a:t> </a:t>
            </a:r>
            <a:r>
              <a:rPr lang="fr-FR" sz="1400" spc="-20" dirty="0">
                <a:latin typeface="Yu Gothic UI Light"/>
                <a:cs typeface="Yu Gothic UI Light"/>
              </a:rPr>
              <a:t>C</a:t>
            </a:r>
            <a:r>
              <a:rPr lang="fr-FR" sz="1400" spc="-30" dirty="0">
                <a:latin typeface="Yu Gothic UI Light"/>
                <a:cs typeface="Yu Gothic UI Light"/>
              </a:rPr>
              <a:t>ontribution</a:t>
            </a:r>
            <a:r>
              <a:rPr lang="fr-FR" sz="1400" spc="-95" dirty="0">
                <a:latin typeface="Yu Gothic UI Light"/>
                <a:cs typeface="Yu Gothic UI Light"/>
              </a:rPr>
              <a:t> </a:t>
            </a:r>
            <a:r>
              <a:rPr lang="fr-FR" sz="1400" dirty="0">
                <a:latin typeface="Yu Gothic UI Light"/>
                <a:cs typeface="Yu Gothic UI Light"/>
              </a:rPr>
              <a:t>à</a:t>
            </a:r>
            <a:r>
              <a:rPr lang="fr-FR" sz="1400" spc="-70" dirty="0">
                <a:latin typeface="Yu Gothic UI Light"/>
                <a:cs typeface="Yu Gothic UI Light"/>
              </a:rPr>
              <a:t> </a:t>
            </a:r>
            <a:r>
              <a:rPr lang="fr-FR" sz="1400" dirty="0">
                <a:latin typeface="Yu Gothic UI Light"/>
                <a:cs typeface="Yu Gothic UI Light"/>
              </a:rPr>
              <a:t>la</a:t>
            </a:r>
            <a:r>
              <a:rPr lang="fr-FR" sz="1400" spc="-150" dirty="0">
                <a:latin typeface="Yu Gothic UI Light"/>
                <a:cs typeface="Yu Gothic UI Light"/>
              </a:rPr>
              <a:t> </a:t>
            </a:r>
            <a:r>
              <a:rPr lang="fr-FR" sz="1400" dirty="0">
                <a:latin typeface="Yu Gothic UI Light"/>
                <a:cs typeface="Yu Gothic UI Light"/>
              </a:rPr>
              <a:t>limitation</a:t>
            </a:r>
            <a:r>
              <a:rPr lang="fr-FR" sz="1400" spc="-50" dirty="0">
                <a:latin typeface="Yu Gothic UI Light"/>
                <a:cs typeface="Yu Gothic UI Light"/>
              </a:rPr>
              <a:t> </a:t>
            </a:r>
            <a:r>
              <a:rPr lang="fr-FR" sz="1400" spc="-25" dirty="0">
                <a:latin typeface="Yu Gothic UI Light"/>
                <a:cs typeface="Yu Gothic UI Light"/>
              </a:rPr>
              <a:t>des</a:t>
            </a:r>
            <a:r>
              <a:rPr lang="fr-FR" sz="1400" spc="-95" dirty="0">
                <a:latin typeface="Yu Gothic UI Light"/>
                <a:cs typeface="Yu Gothic UI Light"/>
              </a:rPr>
              <a:t> </a:t>
            </a:r>
            <a:r>
              <a:rPr lang="fr-FR" sz="1400" dirty="0">
                <a:latin typeface="Yu Gothic UI Light"/>
                <a:cs typeface="Yu Gothic UI Light"/>
              </a:rPr>
              <a:t>impacts</a:t>
            </a:r>
            <a:r>
              <a:rPr lang="fr-FR" sz="1400" spc="-100" dirty="0">
                <a:latin typeface="Yu Gothic UI Light"/>
                <a:cs typeface="Yu Gothic UI Light"/>
              </a:rPr>
              <a:t> </a:t>
            </a:r>
            <a:r>
              <a:rPr lang="fr-FR" sz="1400" spc="-30" dirty="0">
                <a:latin typeface="Yu Gothic UI Light"/>
                <a:cs typeface="Yu Gothic UI Light"/>
              </a:rPr>
              <a:t>ou</a:t>
            </a:r>
            <a:r>
              <a:rPr lang="fr-FR" sz="1400" spc="-45" dirty="0">
                <a:latin typeface="Yu Gothic UI Light"/>
                <a:cs typeface="Yu Gothic UI Light"/>
              </a:rPr>
              <a:t> même</a:t>
            </a:r>
            <a:r>
              <a:rPr lang="fr-FR" sz="1400" spc="-50" dirty="0">
                <a:latin typeface="Yu Gothic UI Light"/>
                <a:cs typeface="Yu Gothic UI Light"/>
              </a:rPr>
              <a:t> </a:t>
            </a:r>
            <a:r>
              <a:rPr lang="fr-FR" sz="1400" dirty="0">
                <a:latin typeface="Yu Gothic UI Light"/>
                <a:cs typeface="Yu Gothic UI Light"/>
              </a:rPr>
              <a:t>à</a:t>
            </a:r>
            <a:r>
              <a:rPr lang="fr-FR" sz="1400" spc="-150" dirty="0">
                <a:latin typeface="Yu Gothic UI Light"/>
                <a:cs typeface="Yu Gothic UI Light"/>
              </a:rPr>
              <a:t> </a:t>
            </a:r>
            <a:r>
              <a:rPr lang="fr-FR" sz="1400" dirty="0">
                <a:latin typeface="Yu Gothic UI Light"/>
                <a:cs typeface="Yu Gothic UI Light"/>
              </a:rPr>
              <a:t>l’amélioration</a:t>
            </a:r>
            <a:r>
              <a:rPr lang="fr-FR" sz="1400" spc="-130" dirty="0">
                <a:latin typeface="Yu Gothic UI Light"/>
                <a:cs typeface="Yu Gothic UI Light"/>
              </a:rPr>
              <a:t> </a:t>
            </a:r>
            <a:r>
              <a:rPr lang="fr-FR" sz="1400" spc="-45" dirty="0">
                <a:latin typeface="Yu Gothic UI Light"/>
                <a:cs typeface="Yu Gothic UI Light"/>
              </a:rPr>
              <a:t>de</a:t>
            </a:r>
            <a:r>
              <a:rPr lang="fr-FR" sz="1400" spc="-50" dirty="0">
                <a:latin typeface="Yu Gothic UI Light"/>
                <a:cs typeface="Yu Gothic UI Light"/>
              </a:rPr>
              <a:t> </a:t>
            </a:r>
            <a:r>
              <a:rPr lang="fr-FR" sz="1400" spc="-25" dirty="0">
                <a:latin typeface="Yu Gothic UI Light"/>
                <a:cs typeface="Yu Gothic UI Light"/>
              </a:rPr>
              <a:t>la</a:t>
            </a:r>
            <a:r>
              <a:rPr lang="fr-FR" sz="1400" dirty="0">
                <a:latin typeface="Yu Gothic UI Light"/>
                <a:cs typeface="Yu Gothic UI Light"/>
              </a:rPr>
              <a:t> </a:t>
            </a:r>
            <a:r>
              <a:rPr lang="fr-FR" sz="1400" spc="-10" dirty="0">
                <a:latin typeface="Yu Gothic UI Light"/>
                <a:cs typeface="Yu Gothic UI Light"/>
              </a:rPr>
              <a:t>biodiversité</a:t>
            </a:r>
            <a:r>
              <a:rPr lang="fr-FR" sz="1400" spc="-55" dirty="0">
                <a:latin typeface="Yu Gothic UI Light"/>
                <a:cs typeface="Yu Gothic UI Light"/>
              </a:rPr>
              <a:t> </a:t>
            </a:r>
            <a:r>
              <a:rPr lang="fr-FR" sz="1400" spc="-50" dirty="0">
                <a:latin typeface="Yu Gothic UI Light"/>
                <a:cs typeface="Yu Gothic UI Light"/>
              </a:rPr>
              <a:t>:</a:t>
            </a:r>
            <a:endParaRPr lang="fr-FR" sz="1400" dirty="0">
              <a:latin typeface="Yu Gothic UI Light"/>
              <a:cs typeface="Yu Gothic UI Light"/>
            </a:endParaRPr>
          </a:p>
          <a:p>
            <a:pPr marL="755650" lvl="1" indent="-285750">
              <a:lnSpc>
                <a:spcPts val="1464"/>
              </a:lnSpc>
              <a:buClr>
                <a:srgbClr val="2F394A"/>
              </a:buClr>
              <a:buSzPct val="85714"/>
              <a:buFont typeface="Arial MT"/>
              <a:buChar char="•"/>
              <a:tabLst>
                <a:tab pos="755650" algn="l"/>
              </a:tabLst>
            </a:pPr>
            <a:r>
              <a:rPr lang="fr-FR" sz="1400" spc="-10" dirty="0">
                <a:latin typeface="Yu Gothic UI Light"/>
                <a:cs typeface="Yu Gothic UI Light"/>
              </a:rPr>
              <a:t>Partenariats</a:t>
            </a:r>
            <a:r>
              <a:rPr lang="fr-FR" sz="1400" spc="-114" dirty="0">
                <a:latin typeface="Yu Gothic UI Light"/>
                <a:cs typeface="Yu Gothic UI Light"/>
              </a:rPr>
              <a:t> </a:t>
            </a:r>
            <a:r>
              <a:rPr lang="fr-FR" sz="1400" spc="-10" dirty="0">
                <a:latin typeface="Yu Gothic UI Light"/>
                <a:cs typeface="Yu Gothic UI Light"/>
              </a:rPr>
              <a:t>avec</a:t>
            </a:r>
            <a:r>
              <a:rPr lang="fr-FR" sz="1400" spc="-100" dirty="0">
                <a:latin typeface="Yu Gothic UI Light"/>
                <a:cs typeface="Yu Gothic UI Light"/>
              </a:rPr>
              <a:t> </a:t>
            </a:r>
            <a:r>
              <a:rPr lang="fr-FR" sz="1400" spc="-25" dirty="0">
                <a:latin typeface="Yu Gothic UI Light"/>
                <a:cs typeface="Yu Gothic UI Light"/>
              </a:rPr>
              <a:t>des</a:t>
            </a:r>
            <a:r>
              <a:rPr lang="fr-FR" sz="1400" spc="-114" dirty="0">
                <a:latin typeface="Yu Gothic UI Light"/>
                <a:cs typeface="Yu Gothic UI Light"/>
              </a:rPr>
              <a:t> </a:t>
            </a:r>
            <a:r>
              <a:rPr lang="fr-FR" sz="1400" spc="-10" dirty="0">
                <a:latin typeface="Yu Gothic UI Light"/>
                <a:cs typeface="Yu Gothic UI Light"/>
              </a:rPr>
              <a:t>acteurs</a:t>
            </a:r>
            <a:r>
              <a:rPr lang="fr-FR" sz="1400" spc="-114" dirty="0">
                <a:latin typeface="Yu Gothic UI Light"/>
                <a:cs typeface="Yu Gothic UI Light"/>
              </a:rPr>
              <a:t> </a:t>
            </a:r>
            <a:r>
              <a:rPr lang="fr-FR" sz="1400" spc="-25" dirty="0">
                <a:latin typeface="Yu Gothic UI Light"/>
                <a:cs typeface="Yu Gothic UI Light"/>
              </a:rPr>
              <a:t>œuvrant</a:t>
            </a:r>
            <a:r>
              <a:rPr lang="fr-FR" sz="1400" spc="-55" dirty="0">
                <a:latin typeface="Yu Gothic UI Light"/>
                <a:cs typeface="Yu Gothic UI Light"/>
              </a:rPr>
              <a:t> </a:t>
            </a:r>
            <a:r>
              <a:rPr lang="fr-FR" sz="1400" spc="-35" dirty="0">
                <a:latin typeface="Yu Gothic UI Light"/>
                <a:cs typeface="Yu Gothic UI Light"/>
              </a:rPr>
              <a:t>pour</a:t>
            </a:r>
            <a:r>
              <a:rPr lang="fr-FR" sz="1400" spc="-60" dirty="0">
                <a:latin typeface="Yu Gothic UI Light"/>
                <a:cs typeface="Yu Gothic UI Light"/>
              </a:rPr>
              <a:t> </a:t>
            </a:r>
            <a:r>
              <a:rPr lang="fr-FR" sz="1400" spc="-10" dirty="0">
                <a:latin typeface="Yu Gothic UI Light"/>
                <a:cs typeface="Yu Gothic UI Light"/>
              </a:rPr>
              <a:t>l'environnement</a:t>
            </a:r>
          </a:p>
          <a:p>
            <a:pPr marL="12700">
              <a:lnSpc>
                <a:spcPct val="100000"/>
              </a:lnSpc>
              <a:spcBef>
                <a:spcPts val="125"/>
              </a:spcBef>
              <a:buClr>
                <a:srgbClr val="2F394A"/>
              </a:buClr>
              <a:buSzPct val="77419"/>
              <a:tabLst>
                <a:tab pos="298450" algn="l"/>
              </a:tabLst>
            </a:pPr>
            <a:endParaRPr lang="fr-FR" sz="1550" b="1" spc="-10" dirty="0">
              <a:latin typeface="Yu Gothic UI Light"/>
              <a:cs typeface="Yu Gothic UI Light"/>
            </a:endParaRPr>
          </a:p>
          <a:p>
            <a:pPr marL="298450" indent="-285750">
              <a:spcBef>
                <a:spcPts val="125"/>
              </a:spcBef>
              <a:buClr>
                <a:srgbClr val="2F394A"/>
              </a:buClr>
              <a:buSzPct val="77419"/>
              <a:buFont typeface="Wingdings" pitchFamily="2" charset="2"/>
              <a:buChar char="ü"/>
              <a:tabLst>
                <a:tab pos="298450" algn="l"/>
              </a:tabLst>
            </a:pPr>
            <a:r>
              <a:rPr lang="fr-FR" sz="1600" b="1" spc="-10" dirty="0">
                <a:latin typeface="Trebuchet MS"/>
              </a:rPr>
              <a:t>Ambition renouvelée en matière de communication et d’appui aux entreprises</a:t>
            </a:r>
          </a:p>
          <a:p>
            <a:pPr marL="12700">
              <a:spcBef>
                <a:spcPts val="125"/>
              </a:spcBef>
              <a:buClr>
                <a:srgbClr val="2F394A"/>
              </a:buClr>
              <a:buSzPct val="77419"/>
              <a:tabLst>
                <a:tab pos="298450" algn="l"/>
              </a:tabLst>
            </a:pPr>
            <a:r>
              <a:rPr lang="fr-FR" sz="1600" b="1" spc="-10" dirty="0">
                <a:solidFill>
                  <a:srgbClr val="2F394A"/>
                </a:solidFill>
                <a:latin typeface="Trebuchet MS"/>
                <a:cs typeface="Yu Gothic UI Light"/>
              </a:rPr>
              <a:t>	.</a:t>
            </a:r>
            <a:r>
              <a:rPr lang="fr-FR" sz="1600" spc="-35" dirty="0">
                <a:solidFill>
                  <a:srgbClr val="2F394A"/>
                </a:solidFill>
                <a:latin typeface="Yu Gothic UI Light"/>
                <a:cs typeface="Yu Gothic UI Light"/>
              </a:rPr>
              <a:t> Renforcer</a:t>
            </a:r>
            <a:r>
              <a:rPr lang="fr-FR" sz="1600" spc="-8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20" dirty="0">
                <a:solidFill>
                  <a:srgbClr val="2F394A"/>
                </a:solidFill>
                <a:latin typeface="Yu Gothic UI Light"/>
                <a:cs typeface="Yu Gothic UI Light"/>
              </a:rPr>
              <a:t>notre</a:t>
            </a:r>
            <a:r>
              <a:rPr lang="fr-FR" sz="1600" spc="-60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10" dirty="0">
                <a:solidFill>
                  <a:srgbClr val="2F394A"/>
                </a:solidFill>
                <a:latin typeface="Yu Gothic UI Light"/>
                <a:cs typeface="Yu Gothic UI Light"/>
              </a:rPr>
              <a:t>stratégie </a:t>
            </a:r>
            <a:r>
              <a:rPr lang="fr-FR" sz="1600" dirty="0">
                <a:solidFill>
                  <a:srgbClr val="2F394A"/>
                </a:solidFill>
                <a:latin typeface="Yu Gothic UI Light"/>
                <a:cs typeface="Yu Gothic UI Light"/>
              </a:rPr>
              <a:t>social</a:t>
            </a:r>
            <a:r>
              <a:rPr lang="fr-FR" sz="1600" spc="-70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20" dirty="0">
                <a:solidFill>
                  <a:srgbClr val="2F394A"/>
                </a:solidFill>
                <a:latin typeface="Yu Gothic UI Light"/>
                <a:cs typeface="Yu Gothic UI Light"/>
              </a:rPr>
              <a:t>media</a:t>
            </a:r>
            <a:r>
              <a:rPr lang="fr-FR" sz="1600" spc="-70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30" dirty="0">
                <a:solidFill>
                  <a:srgbClr val="2F394A"/>
                </a:solidFill>
                <a:latin typeface="Yu Gothic UI Light"/>
                <a:cs typeface="Yu Gothic UI Light"/>
              </a:rPr>
              <a:t>et</a:t>
            </a:r>
            <a:r>
              <a:rPr lang="fr-FR" sz="1600" spc="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20" dirty="0">
                <a:solidFill>
                  <a:srgbClr val="2F394A"/>
                </a:solidFill>
                <a:latin typeface="Yu Gothic UI Light"/>
                <a:cs typeface="Yu Gothic UI Light"/>
              </a:rPr>
              <a:t>améliorer</a:t>
            </a:r>
            <a:r>
              <a:rPr lang="fr-FR" sz="1600" spc="-8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10" dirty="0">
                <a:solidFill>
                  <a:srgbClr val="2F394A"/>
                </a:solidFill>
                <a:latin typeface="Yu Gothic UI Light"/>
                <a:cs typeface="Yu Gothic UI Light"/>
              </a:rPr>
              <a:t>l’engagement</a:t>
            </a:r>
          </a:p>
          <a:p>
            <a:pPr marL="12700">
              <a:spcBef>
                <a:spcPts val="125"/>
              </a:spcBef>
              <a:buClr>
                <a:srgbClr val="2F394A"/>
              </a:buClr>
              <a:buSzPct val="77419"/>
              <a:tabLst>
                <a:tab pos="298450" algn="l"/>
              </a:tabLst>
            </a:pPr>
            <a:r>
              <a:rPr lang="fr-FR" sz="1600" spc="-10" dirty="0">
                <a:solidFill>
                  <a:srgbClr val="2F394A"/>
                </a:solidFill>
                <a:latin typeface="Yu Gothic UI Light"/>
                <a:cs typeface="Yu Gothic UI Light"/>
              </a:rPr>
              <a:t>	</a:t>
            </a:r>
            <a:r>
              <a:rPr lang="fr-FR" sz="1600" b="1" spc="-10" dirty="0">
                <a:solidFill>
                  <a:srgbClr val="2F394A"/>
                </a:solidFill>
                <a:latin typeface="Trebuchet MS"/>
              </a:rPr>
              <a:t>.</a:t>
            </a:r>
            <a:r>
              <a:rPr lang="fr-FR" sz="1600" spc="-10" dirty="0">
                <a:solidFill>
                  <a:srgbClr val="2F394A"/>
                </a:solidFill>
                <a:latin typeface="Yu Gothic UI Light"/>
                <a:cs typeface="Yu Gothic UI Light"/>
              </a:rPr>
              <a:t> Conforter</a:t>
            </a:r>
            <a:r>
              <a:rPr lang="fr-FR" sz="1600" spc="-5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10" dirty="0">
                <a:solidFill>
                  <a:srgbClr val="2F394A"/>
                </a:solidFill>
                <a:latin typeface="Yu Gothic UI Light"/>
                <a:cs typeface="Yu Gothic UI Light"/>
              </a:rPr>
              <a:t>l’efficacité</a:t>
            </a:r>
            <a:r>
              <a:rPr lang="fr-FR" sz="1600" spc="-30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25" dirty="0">
                <a:solidFill>
                  <a:srgbClr val="2F394A"/>
                </a:solidFill>
                <a:latin typeface="Yu Gothic UI Light"/>
                <a:cs typeface="Yu Gothic UI Light"/>
              </a:rPr>
              <a:t>de</a:t>
            </a:r>
            <a:r>
              <a:rPr lang="fr-FR" sz="1600" spc="-120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dirty="0">
                <a:solidFill>
                  <a:srgbClr val="2F394A"/>
                </a:solidFill>
                <a:latin typeface="Yu Gothic UI Light"/>
                <a:cs typeface="Yu Gothic UI Light"/>
              </a:rPr>
              <a:t>ses</a:t>
            </a:r>
            <a:r>
              <a:rPr lang="fr-FR" sz="1600" spc="-9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10" dirty="0">
                <a:solidFill>
                  <a:srgbClr val="2F394A"/>
                </a:solidFill>
                <a:latin typeface="Yu Gothic UI Light"/>
                <a:cs typeface="Yu Gothic UI Light"/>
              </a:rPr>
              <a:t>relations</a:t>
            </a:r>
            <a:r>
              <a:rPr lang="fr-FR" sz="1600" spc="-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10" dirty="0">
                <a:solidFill>
                  <a:srgbClr val="2F394A"/>
                </a:solidFill>
                <a:latin typeface="Yu Gothic UI Light"/>
                <a:cs typeface="Yu Gothic UI Light"/>
              </a:rPr>
              <a:t>presse</a:t>
            </a:r>
            <a:r>
              <a:rPr lang="fr-FR" sz="1600" spc="-10" dirty="0">
                <a:latin typeface="Yu Gothic UI Light"/>
                <a:cs typeface="Yu Gothic UI Light"/>
              </a:rPr>
              <a:t> </a:t>
            </a:r>
            <a:r>
              <a:rPr lang="fr-FR" sz="1600" dirty="0">
                <a:solidFill>
                  <a:srgbClr val="2F394A"/>
                </a:solidFill>
                <a:latin typeface="Yu Gothic UI Light"/>
                <a:cs typeface="Yu Gothic UI Light"/>
              </a:rPr>
              <a:t>et</a:t>
            </a:r>
            <a:r>
              <a:rPr lang="fr-FR" sz="1600" spc="-80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35" dirty="0">
                <a:solidFill>
                  <a:srgbClr val="2F394A"/>
                </a:solidFill>
                <a:latin typeface="Yu Gothic UI Light"/>
                <a:cs typeface="Yu Gothic UI Light"/>
              </a:rPr>
              <a:t>par</a:t>
            </a:r>
            <a:r>
              <a:rPr lang="fr-FR" sz="1600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25" dirty="0">
                <a:solidFill>
                  <a:srgbClr val="2F394A"/>
                </a:solidFill>
                <a:latin typeface="Yu Gothic UI Light"/>
                <a:cs typeface="Yu Gothic UI Light"/>
              </a:rPr>
              <a:t>la</a:t>
            </a:r>
            <a:r>
              <a:rPr lang="fr-FR" sz="1600" spc="-70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10" dirty="0">
                <a:solidFill>
                  <a:srgbClr val="2F394A"/>
                </a:solidFill>
                <a:latin typeface="Yu Gothic UI Light"/>
                <a:cs typeface="Yu Gothic UI Light"/>
              </a:rPr>
              <a:t>construction</a:t>
            </a:r>
            <a:r>
              <a:rPr lang="fr-FR" sz="1600" spc="-4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30" dirty="0">
                <a:solidFill>
                  <a:srgbClr val="2F394A"/>
                </a:solidFill>
                <a:latin typeface="Yu Gothic UI Light"/>
                <a:cs typeface="Yu Gothic UI Light"/>
              </a:rPr>
              <a:t>d’un</a:t>
            </a:r>
            <a:r>
              <a:rPr lang="fr-FR" sz="1600" spc="-40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20" dirty="0">
                <a:solidFill>
                  <a:srgbClr val="2F394A"/>
                </a:solidFill>
                <a:latin typeface="Yu Gothic UI Light"/>
                <a:cs typeface="Yu Gothic UI Light"/>
              </a:rPr>
              <a:t>réseau</a:t>
            </a:r>
            <a:r>
              <a:rPr lang="fr-FR" sz="1600" spc="-114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10" dirty="0">
                <a:solidFill>
                  <a:srgbClr val="2F394A"/>
                </a:solidFill>
                <a:latin typeface="Yu Gothic UI Light"/>
                <a:cs typeface="Yu Gothic UI Light"/>
              </a:rPr>
              <a:t>efficace</a:t>
            </a:r>
          </a:p>
          <a:p>
            <a:pPr marL="12700">
              <a:spcBef>
                <a:spcPts val="125"/>
              </a:spcBef>
              <a:buClr>
                <a:srgbClr val="2F394A"/>
              </a:buClr>
              <a:buSzPct val="77419"/>
              <a:tabLst>
                <a:tab pos="298450" algn="l"/>
              </a:tabLst>
            </a:pPr>
            <a:endParaRPr lang="fr-FR" sz="1600" b="1" spc="-10" dirty="0">
              <a:solidFill>
                <a:srgbClr val="2F394A"/>
              </a:solidFill>
              <a:latin typeface="Yu Gothic UI Light"/>
              <a:cs typeface="Trebuchet MS"/>
            </a:endParaRPr>
          </a:p>
          <a:p>
            <a:pPr marL="298450" indent="-285750">
              <a:spcBef>
                <a:spcPts val="125"/>
              </a:spcBef>
              <a:buClr>
                <a:srgbClr val="2F394A"/>
              </a:buClr>
              <a:buSzPct val="77419"/>
              <a:buFont typeface="Wingdings" pitchFamily="2" charset="2"/>
              <a:buChar char="ü"/>
              <a:tabLst>
                <a:tab pos="298450" algn="l"/>
              </a:tabLst>
            </a:pPr>
            <a:r>
              <a:rPr lang="fr-FR" sz="1600" b="1" spc="-10" dirty="0">
                <a:latin typeface="Trebuchet MS"/>
              </a:rPr>
              <a:t>Augmenter le potentiel de la Communauté </a:t>
            </a:r>
            <a:r>
              <a:rPr lang="fr-FR" sz="1600" b="1" spc="-90" dirty="0">
                <a:solidFill>
                  <a:srgbClr val="2F394A"/>
                </a:solidFill>
                <a:latin typeface="Yu Gothic UI Light"/>
                <a:cs typeface="Yu Gothic UI Light"/>
              </a:rPr>
              <a:t>«</a:t>
            </a:r>
            <a:r>
              <a:rPr lang="fr-FR" sz="1600" b="1" spc="-80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b="1" spc="-25" dirty="0">
                <a:solidFill>
                  <a:srgbClr val="2F394A"/>
                </a:solidFill>
                <a:latin typeface="Yu Gothic UI Light"/>
                <a:cs typeface="Yu Gothic UI Light"/>
              </a:rPr>
              <a:t>Innover</a:t>
            </a:r>
            <a:r>
              <a:rPr lang="fr-FR" sz="1600" b="1" spc="-8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b="1" dirty="0">
                <a:solidFill>
                  <a:srgbClr val="2F394A"/>
                </a:solidFill>
                <a:latin typeface="Yu Gothic UI Light"/>
                <a:cs typeface="Yu Gothic UI Light"/>
              </a:rPr>
              <a:t>à</a:t>
            </a:r>
            <a:r>
              <a:rPr lang="fr-FR" sz="1600" b="1" spc="-7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b="1" dirty="0">
                <a:solidFill>
                  <a:srgbClr val="2F394A"/>
                </a:solidFill>
                <a:latin typeface="Yu Gothic UI Light"/>
                <a:cs typeface="Yu Gothic UI Light"/>
              </a:rPr>
              <a:t>la</a:t>
            </a:r>
            <a:r>
              <a:rPr lang="fr-FR" sz="1600" b="1" spc="-7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b="1" spc="-30" dirty="0">
                <a:solidFill>
                  <a:srgbClr val="2F394A"/>
                </a:solidFill>
                <a:latin typeface="Yu Gothic UI Light"/>
                <a:cs typeface="Yu Gothic UI Light"/>
              </a:rPr>
              <a:t>campagne</a:t>
            </a:r>
            <a:r>
              <a:rPr lang="fr-FR" sz="1600" b="1" spc="-60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b="1" spc="-90" dirty="0">
                <a:solidFill>
                  <a:srgbClr val="2F394A"/>
                </a:solidFill>
                <a:latin typeface="Yu Gothic UI Light"/>
                <a:cs typeface="Yu Gothic UI Light"/>
              </a:rPr>
              <a:t>»</a:t>
            </a:r>
            <a:r>
              <a:rPr lang="fr-FR" sz="1600" b="1" spc="-3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10" dirty="0">
                <a:solidFill>
                  <a:srgbClr val="2F394A"/>
                </a:solidFill>
                <a:latin typeface="Yu Gothic UI Light"/>
                <a:cs typeface="Yu Gothic UI Light"/>
              </a:rPr>
              <a:t>créatrice</a:t>
            </a:r>
            <a:r>
              <a:rPr lang="fr-FR" sz="1600" spc="-7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60" dirty="0">
                <a:solidFill>
                  <a:srgbClr val="2F394A"/>
                </a:solidFill>
                <a:latin typeface="Yu Gothic UI Light"/>
                <a:cs typeface="Yu Gothic UI Light"/>
              </a:rPr>
              <a:t>de</a:t>
            </a:r>
            <a:r>
              <a:rPr lang="fr-FR" sz="1600" spc="-7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10" dirty="0">
                <a:solidFill>
                  <a:srgbClr val="2F394A"/>
                </a:solidFill>
                <a:latin typeface="Yu Gothic UI Light"/>
                <a:cs typeface="Yu Gothic UI Light"/>
              </a:rPr>
              <a:t>valeur</a:t>
            </a:r>
            <a:r>
              <a:rPr lang="fr-FR" sz="1600" spc="-9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25" dirty="0">
                <a:solidFill>
                  <a:srgbClr val="2F394A"/>
                </a:solidFill>
                <a:latin typeface="Yu Gothic UI Light"/>
                <a:cs typeface="Yu Gothic UI Light"/>
              </a:rPr>
              <a:t>pour</a:t>
            </a:r>
            <a:r>
              <a:rPr lang="fr-FR" sz="1600" spc="-100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20" dirty="0">
                <a:solidFill>
                  <a:srgbClr val="2F394A"/>
                </a:solidFill>
                <a:latin typeface="Yu Gothic UI Light"/>
                <a:cs typeface="Yu Gothic UI Light"/>
              </a:rPr>
              <a:t>tous</a:t>
            </a:r>
            <a:r>
              <a:rPr lang="fr-FR" sz="1600" spc="-20" dirty="0">
                <a:solidFill>
                  <a:srgbClr val="2F394A"/>
                </a:solidFill>
                <a:latin typeface="Yu Gothic UI Light"/>
              </a:rPr>
              <a:t> (e</a:t>
            </a:r>
            <a:r>
              <a:rPr lang="fr-FR" sz="1600" spc="-20" dirty="0">
                <a:solidFill>
                  <a:srgbClr val="2F394A"/>
                </a:solidFill>
                <a:latin typeface="Yu Gothic UI Light"/>
                <a:cs typeface="Yu Gothic UI Light"/>
              </a:rPr>
              <a:t>ffet</a:t>
            </a:r>
            <a:r>
              <a:rPr lang="fr-FR" sz="1600" spc="-6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25" dirty="0">
                <a:solidFill>
                  <a:srgbClr val="2F394A"/>
                </a:solidFill>
                <a:latin typeface="Yu Gothic UI Light"/>
                <a:cs typeface="Yu Gothic UI Light"/>
              </a:rPr>
              <a:t>de</a:t>
            </a:r>
            <a:r>
              <a:rPr lang="fr-FR" sz="1600" dirty="0">
                <a:latin typeface="Yu Gothic UI Light"/>
                <a:cs typeface="Yu Gothic UI Light"/>
              </a:rPr>
              <a:t> </a:t>
            </a:r>
            <a:r>
              <a:rPr lang="fr-FR" sz="1600" spc="-10" dirty="0">
                <a:solidFill>
                  <a:srgbClr val="2F394A"/>
                </a:solidFill>
                <a:latin typeface="Yu Gothic UI Light"/>
                <a:cs typeface="Yu Gothic UI Light"/>
              </a:rPr>
              <a:t>levier</a:t>
            </a:r>
            <a:r>
              <a:rPr lang="fr-FR" sz="1600" spc="-6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20" dirty="0">
                <a:solidFill>
                  <a:srgbClr val="2F394A"/>
                </a:solidFill>
                <a:latin typeface="Yu Gothic UI Light"/>
                <a:cs typeface="Yu Gothic UI Light"/>
              </a:rPr>
              <a:t>marketing,</a:t>
            </a:r>
            <a:r>
              <a:rPr lang="fr-FR" sz="1600" spc="-1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25" dirty="0">
                <a:solidFill>
                  <a:srgbClr val="2F394A"/>
                </a:solidFill>
                <a:latin typeface="Yu Gothic UI Light"/>
                <a:cs typeface="Yu Gothic UI Light"/>
              </a:rPr>
              <a:t>apporteur</a:t>
            </a:r>
            <a:r>
              <a:rPr lang="fr-FR" sz="1600" spc="-6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10" dirty="0">
                <a:solidFill>
                  <a:srgbClr val="2F394A"/>
                </a:solidFill>
                <a:latin typeface="Yu Gothic UI Light"/>
                <a:cs typeface="Yu Gothic UI Light"/>
              </a:rPr>
              <a:t>d’affaire ou</a:t>
            </a:r>
            <a:r>
              <a:rPr lang="fr-FR" sz="1600" spc="-110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30" dirty="0">
                <a:solidFill>
                  <a:srgbClr val="2F394A"/>
                </a:solidFill>
                <a:latin typeface="Yu Gothic UI Light"/>
                <a:cs typeface="Yu Gothic UI Light"/>
              </a:rPr>
              <a:t>encore</a:t>
            </a:r>
            <a:r>
              <a:rPr lang="fr-FR" sz="1600" spc="-50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lang="fr-FR" sz="1600" spc="-20" dirty="0">
                <a:solidFill>
                  <a:srgbClr val="2F394A"/>
                </a:solidFill>
                <a:latin typeface="Yu Gothic UI Light"/>
                <a:cs typeface="Yu Gothic UI Light"/>
              </a:rPr>
              <a:t>mentorat)</a:t>
            </a:r>
          </a:p>
          <a:p>
            <a:pPr marL="12700">
              <a:spcBef>
                <a:spcPts val="125"/>
              </a:spcBef>
              <a:buClr>
                <a:srgbClr val="2F394A"/>
              </a:buClr>
              <a:buSzPct val="77419"/>
              <a:tabLst>
                <a:tab pos="298450" algn="l"/>
              </a:tabLst>
            </a:pPr>
            <a:r>
              <a:rPr lang="fr-FR" sz="1600" b="1" spc="-20" dirty="0">
                <a:solidFill>
                  <a:srgbClr val="2F394A"/>
                </a:solidFill>
                <a:latin typeface="Yu Gothic UI Light"/>
              </a:rPr>
              <a:t>&gt; </a:t>
            </a:r>
            <a:r>
              <a:rPr lang="fr-FR" sz="1400" b="1" spc="-10" dirty="0">
                <a:latin typeface="Trebuchet MS"/>
              </a:rPr>
              <a:t>Nouveaux partenariats : BPI France et Fondation « Entreprendre » </a:t>
            </a:r>
          </a:p>
          <a:p>
            <a:pPr marL="12700">
              <a:spcBef>
                <a:spcPts val="125"/>
              </a:spcBef>
              <a:buClr>
                <a:srgbClr val="2F394A"/>
              </a:buClr>
              <a:buSzPct val="77419"/>
              <a:tabLst>
                <a:tab pos="298450" algn="l"/>
              </a:tabLst>
            </a:pPr>
            <a:r>
              <a:rPr lang="fr-FR" sz="1600" b="1" spc="-20" dirty="0">
                <a:solidFill>
                  <a:srgbClr val="2F394A"/>
                </a:solidFill>
                <a:latin typeface="Yu Gothic UI Light"/>
              </a:rPr>
              <a:t>&gt; </a:t>
            </a:r>
            <a:r>
              <a:rPr lang="fr-FR" sz="1400" b="1" spc="-10" dirty="0">
                <a:latin typeface="Trebuchet MS"/>
              </a:rPr>
              <a:t>Enseignements tirés du parcours d’anciens lauréats du prix « PNR » et valorisation des entreprises via la réalisation de podcasts (programme de recherche avec la CDC sur </a:t>
            </a:r>
            <a:r>
              <a:rPr lang="fr-FR" sz="1400" b="1" spc="-10">
                <a:latin typeface="Trebuchet MS"/>
              </a:rPr>
              <a:t>l’innovation territoriale)</a:t>
            </a:r>
            <a:endParaRPr lang="fr-FR" sz="1400" b="1" spc="-10" dirty="0">
              <a:latin typeface="Trebuchet MS"/>
            </a:endParaRPr>
          </a:p>
        </p:txBody>
      </p:sp>
      <p:pic>
        <p:nvPicPr>
          <p:cNvPr id="4" name="object 4">
            <a:extLst>
              <a:ext uri="{FF2B5EF4-FFF2-40B4-BE49-F238E27FC236}">
                <a16:creationId xmlns:a16="http://schemas.microsoft.com/office/drawing/2014/main" id="{28D2CBCA-0818-5E25-21D8-DA40647BFDB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47982" y="-14568"/>
            <a:ext cx="4000500" cy="108584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567" y="97155"/>
            <a:ext cx="611187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5400" algn="ctr">
              <a:lnSpc>
                <a:spcPct val="100000"/>
              </a:lnSpc>
              <a:spcBef>
                <a:spcPts val="130"/>
              </a:spcBef>
            </a:pPr>
            <a:r>
              <a:rPr lang="fr-FR" spc="-265" dirty="0"/>
              <a:t>Partenaires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665442" y="883093"/>
            <a:ext cx="5588000" cy="4209486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algn="ctr">
              <a:lnSpc>
                <a:spcPts val="1855"/>
              </a:lnSpc>
              <a:spcBef>
                <a:spcPts val="1520"/>
              </a:spcBef>
              <a:buClr>
                <a:srgbClr val="2F394A"/>
              </a:buClr>
              <a:buSzPct val="77419"/>
              <a:tabLst>
                <a:tab pos="298450" algn="l"/>
              </a:tabLst>
            </a:pPr>
            <a:r>
              <a:rPr lang="fr-FR" sz="1550" b="1" spc="-140" dirty="0">
                <a:latin typeface="Trebuchet MS"/>
              </a:rPr>
              <a:t>Institutions </a:t>
            </a:r>
          </a:p>
          <a:p>
            <a:pPr marL="298450" indent="-285750">
              <a:lnSpc>
                <a:spcPts val="1855"/>
              </a:lnSpc>
              <a:buClr>
                <a:srgbClr val="2F394A"/>
              </a:buClr>
              <a:buSzPct val="77419"/>
              <a:buFont typeface="Wingdings"/>
              <a:buChar char=""/>
              <a:tabLst>
                <a:tab pos="298450" algn="l"/>
              </a:tabLst>
            </a:pPr>
            <a:r>
              <a:rPr lang="fr-FR" sz="1550" spc="-120" dirty="0">
                <a:latin typeface="Trebuchet MS"/>
                <a:cs typeface="Trebuchet MS"/>
              </a:rPr>
              <a:t>AMRF</a:t>
            </a:r>
            <a:endParaRPr lang="fr-FR" sz="1550" spc="-105" dirty="0">
              <a:latin typeface="Trebuchet MS"/>
              <a:cs typeface="Trebuchet MS"/>
            </a:endParaRPr>
          </a:p>
          <a:p>
            <a:pPr marL="298450" indent="-285750">
              <a:lnSpc>
                <a:spcPts val="1855"/>
              </a:lnSpc>
              <a:buClr>
                <a:srgbClr val="2F394A"/>
              </a:buClr>
              <a:buSzPct val="77419"/>
              <a:buFont typeface="Wingdings"/>
              <a:buChar char=""/>
              <a:tabLst>
                <a:tab pos="298450" algn="l"/>
              </a:tabLst>
            </a:pPr>
            <a:r>
              <a:rPr lang="fr-FR" sz="1550" spc="-175" dirty="0">
                <a:latin typeface="Trebuchet MS"/>
                <a:cs typeface="Trebuchet MS"/>
              </a:rPr>
              <a:t>OFB</a:t>
            </a:r>
            <a:endParaRPr lang="fr-FR" sz="1550" spc="-80" dirty="0">
              <a:latin typeface="Trebuchet MS"/>
              <a:cs typeface="Trebuchet MS"/>
            </a:endParaRPr>
          </a:p>
          <a:p>
            <a:pPr marL="298450" indent="-285750">
              <a:lnSpc>
                <a:spcPts val="1855"/>
              </a:lnSpc>
              <a:buClr>
                <a:srgbClr val="2F394A"/>
              </a:buClr>
              <a:buSzPct val="77419"/>
              <a:buFont typeface="Wingdings"/>
              <a:buChar char=""/>
              <a:tabLst>
                <a:tab pos="298450" algn="l"/>
              </a:tabLst>
            </a:pPr>
            <a:r>
              <a:rPr lang="fr-FR" sz="1550" spc="-20" dirty="0">
                <a:latin typeface="Trebuchet MS"/>
                <a:cs typeface="Trebuchet MS"/>
              </a:rPr>
              <a:t>ANCT</a:t>
            </a:r>
          </a:p>
          <a:p>
            <a:pPr marL="298450" indent="-285750">
              <a:lnSpc>
                <a:spcPts val="1855"/>
              </a:lnSpc>
              <a:buClr>
                <a:srgbClr val="2F394A"/>
              </a:buClr>
              <a:buSzPct val="77419"/>
              <a:buFont typeface="Wingdings"/>
              <a:buChar char=""/>
              <a:tabLst>
                <a:tab pos="298450" algn="l"/>
              </a:tabLst>
            </a:pPr>
            <a:r>
              <a:rPr lang="fr-FR" sz="1550" spc="-155" dirty="0">
                <a:latin typeface="Trebuchet MS"/>
                <a:cs typeface="Trebuchet MS"/>
              </a:rPr>
              <a:t>Fondation</a:t>
            </a:r>
            <a:r>
              <a:rPr lang="fr-FR" sz="1550" spc="-60" dirty="0">
                <a:latin typeface="Trebuchet MS"/>
                <a:cs typeface="Trebuchet MS"/>
              </a:rPr>
              <a:t> </a:t>
            </a:r>
            <a:r>
              <a:rPr lang="fr-FR" sz="1550" spc="-25" dirty="0">
                <a:latin typeface="Trebuchet MS"/>
                <a:cs typeface="Trebuchet MS"/>
              </a:rPr>
              <a:t>RTE</a:t>
            </a:r>
          </a:p>
          <a:p>
            <a:pPr marL="298450" indent="-285750">
              <a:lnSpc>
                <a:spcPts val="1855"/>
              </a:lnSpc>
              <a:buClr>
                <a:srgbClr val="2F394A"/>
              </a:buClr>
              <a:buSzPct val="77419"/>
              <a:buFont typeface="Wingdings"/>
              <a:buChar char=""/>
              <a:tabLst>
                <a:tab pos="298450" algn="l"/>
              </a:tabLst>
            </a:pPr>
            <a:r>
              <a:rPr lang="fr-FR" sz="1550" spc="-25" dirty="0">
                <a:latin typeface="Trebuchet MS"/>
                <a:cs typeface="Trebuchet MS"/>
              </a:rPr>
              <a:t>Ministère de la ruralité</a:t>
            </a:r>
            <a:endParaRPr lang="fr-FR" sz="1550" spc="-140" dirty="0">
              <a:latin typeface="Trebuchet MS"/>
              <a:cs typeface="Trebuchet MS"/>
            </a:endParaRPr>
          </a:p>
          <a:p>
            <a:pPr marL="12700" algn="ctr">
              <a:lnSpc>
                <a:spcPts val="1855"/>
              </a:lnSpc>
              <a:spcBef>
                <a:spcPts val="1515"/>
              </a:spcBef>
              <a:buClr>
                <a:srgbClr val="2F394A"/>
              </a:buClr>
              <a:buSzPct val="77419"/>
              <a:tabLst>
                <a:tab pos="298450" algn="l"/>
              </a:tabLst>
            </a:pPr>
            <a:r>
              <a:rPr lang="fr-FR" sz="1550" b="1" spc="-140" dirty="0">
                <a:latin typeface="Trebuchet MS"/>
                <a:cs typeface="Trebuchet MS"/>
              </a:rPr>
              <a:t>Remontée, accompagnement et analyse des candidatures</a:t>
            </a:r>
          </a:p>
          <a:p>
            <a:pPr marL="298450" indent="-285750">
              <a:lnSpc>
                <a:spcPts val="755"/>
              </a:lnSpc>
              <a:buClr>
                <a:srgbClr val="2F394A"/>
              </a:buClr>
              <a:buSzPct val="77419"/>
              <a:buFont typeface="Wingdings"/>
              <a:buChar char=""/>
              <a:tabLst>
                <a:tab pos="298450" algn="l"/>
              </a:tabLst>
            </a:pPr>
            <a:endParaRPr lang="fr-FR" sz="1550" b="1" spc="-140" dirty="0">
              <a:latin typeface="Trebuchet MS"/>
              <a:cs typeface="Trebuchet MS"/>
            </a:endParaRPr>
          </a:p>
          <a:p>
            <a:pPr marL="298450" indent="-285750">
              <a:lnSpc>
                <a:spcPts val="1855"/>
              </a:lnSpc>
              <a:buClr>
                <a:srgbClr val="2F394A"/>
              </a:buClr>
              <a:buSzPct val="77419"/>
              <a:buFont typeface="Wingdings"/>
              <a:buChar char=""/>
              <a:tabLst>
                <a:tab pos="298450" algn="l"/>
              </a:tabLst>
            </a:pPr>
            <a:r>
              <a:rPr sz="1550" b="1" spc="-140" dirty="0">
                <a:latin typeface="Trebuchet MS"/>
                <a:cs typeface="Trebuchet MS"/>
              </a:rPr>
              <a:t>Réseau</a:t>
            </a:r>
            <a:r>
              <a:rPr sz="1550" b="1" spc="-60" dirty="0">
                <a:latin typeface="Trebuchet MS"/>
                <a:cs typeface="Trebuchet MS"/>
              </a:rPr>
              <a:t> </a:t>
            </a:r>
            <a:r>
              <a:rPr sz="1550" b="1" spc="-120" dirty="0">
                <a:latin typeface="Trebuchet MS"/>
                <a:cs typeface="Trebuchet MS"/>
              </a:rPr>
              <a:t>Initiative</a:t>
            </a:r>
            <a:r>
              <a:rPr sz="1550" b="1" spc="-25" dirty="0">
                <a:latin typeface="Trebuchet MS"/>
                <a:cs typeface="Trebuchet MS"/>
              </a:rPr>
              <a:t> </a:t>
            </a:r>
            <a:r>
              <a:rPr sz="1550" b="1" spc="-10" dirty="0">
                <a:latin typeface="Trebuchet MS"/>
                <a:cs typeface="Trebuchet MS"/>
              </a:rPr>
              <a:t>France</a:t>
            </a:r>
            <a:endParaRPr sz="1550" b="1" dirty="0">
              <a:latin typeface="Trebuchet MS"/>
              <a:cs typeface="Trebuchet MS"/>
            </a:endParaRPr>
          </a:p>
          <a:p>
            <a:pPr marL="298450" indent="-285750">
              <a:lnSpc>
                <a:spcPts val="1855"/>
              </a:lnSpc>
              <a:buClr>
                <a:srgbClr val="2F394A"/>
              </a:buClr>
              <a:buSzPct val="77419"/>
              <a:buFont typeface="Wingdings"/>
              <a:buChar char=""/>
              <a:tabLst>
                <a:tab pos="298450" algn="l"/>
              </a:tabLst>
            </a:pPr>
            <a:r>
              <a:rPr sz="1550" spc="-180" dirty="0" err="1">
                <a:latin typeface="Trebuchet MS"/>
                <a:cs typeface="Trebuchet MS"/>
              </a:rPr>
              <a:t>Fédé</a:t>
            </a:r>
            <a:r>
              <a:rPr lang="fr-FR" sz="1550" spc="-180" dirty="0">
                <a:latin typeface="Trebuchet MS"/>
                <a:cs typeface="Trebuchet MS"/>
              </a:rPr>
              <a:t>ration</a:t>
            </a:r>
            <a:r>
              <a:rPr sz="1550" spc="-85" dirty="0">
                <a:latin typeface="Trebuchet MS"/>
                <a:cs typeface="Trebuchet MS"/>
              </a:rPr>
              <a:t> </a:t>
            </a:r>
            <a:r>
              <a:rPr sz="1550" spc="-140" dirty="0">
                <a:latin typeface="Trebuchet MS"/>
                <a:cs typeface="Trebuchet MS"/>
              </a:rPr>
              <a:t>des</a:t>
            </a:r>
            <a:r>
              <a:rPr sz="1550" spc="-85" dirty="0">
                <a:latin typeface="Trebuchet MS"/>
                <a:cs typeface="Trebuchet MS"/>
              </a:rPr>
              <a:t> </a:t>
            </a:r>
            <a:r>
              <a:rPr sz="1550" spc="-20" dirty="0">
                <a:latin typeface="Trebuchet MS"/>
                <a:cs typeface="Trebuchet MS"/>
              </a:rPr>
              <a:t>Parcs</a:t>
            </a:r>
            <a:endParaRPr lang="fr-FR" sz="1550" spc="-20" dirty="0">
              <a:latin typeface="Trebuchet MS"/>
              <a:cs typeface="Trebuchet MS"/>
            </a:endParaRPr>
          </a:p>
          <a:p>
            <a:pPr marL="298450" indent="-285750">
              <a:lnSpc>
                <a:spcPts val="1855"/>
              </a:lnSpc>
              <a:buClr>
                <a:srgbClr val="2F394A"/>
              </a:buClr>
              <a:buSzPct val="77419"/>
              <a:buFont typeface="Wingdings"/>
              <a:buChar char=""/>
              <a:tabLst>
                <a:tab pos="298450" algn="l"/>
              </a:tabLst>
            </a:pPr>
            <a:r>
              <a:rPr lang="fr-FR" sz="1550" spc="-140" dirty="0">
                <a:latin typeface="Trebuchet MS"/>
              </a:rPr>
              <a:t>Fondation « Entreprendre »</a:t>
            </a:r>
          </a:p>
          <a:p>
            <a:pPr marL="298450" indent="-285750">
              <a:lnSpc>
                <a:spcPts val="1855"/>
              </a:lnSpc>
              <a:buClr>
                <a:srgbClr val="2F394A"/>
              </a:buClr>
              <a:buSzPct val="77419"/>
              <a:buFont typeface="Wingdings"/>
              <a:buChar char=""/>
              <a:tabLst>
                <a:tab pos="298450" algn="l"/>
              </a:tabLst>
            </a:pPr>
            <a:r>
              <a:rPr lang="fr-FR" sz="1550" spc="-140" dirty="0">
                <a:latin typeface="Trebuchet MS"/>
              </a:rPr>
              <a:t>BPI France</a:t>
            </a:r>
          </a:p>
          <a:p>
            <a:pPr marL="12700" algn="ctr">
              <a:lnSpc>
                <a:spcPts val="1855"/>
              </a:lnSpc>
              <a:buClr>
                <a:srgbClr val="2F394A"/>
              </a:buClr>
              <a:buSzPct val="77419"/>
              <a:tabLst>
                <a:tab pos="298450" algn="l"/>
              </a:tabLst>
            </a:pPr>
            <a:r>
              <a:rPr lang="fr-FR" sz="1550" b="1" spc="-140" dirty="0">
                <a:latin typeface="Trebuchet MS"/>
              </a:rPr>
              <a:t>Médias</a:t>
            </a:r>
          </a:p>
          <a:p>
            <a:pPr marL="298450" indent="-285750" algn="l">
              <a:lnSpc>
                <a:spcPts val="1855"/>
              </a:lnSpc>
              <a:buClr>
                <a:srgbClr val="2F394A"/>
              </a:buClr>
              <a:buSzPct val="77419"/>
              <a:buFont typeface="Wingdings"/>
              <a:buChar char=""/>
              <a:tabLst>
                <a:tab pos="298450" algn="l"/>
              </a:tabLst>
            </a:pPr>
            <a:r>
              <a:rPr lang="fr-FR" sz="1550" spc="-140" dirty="0">
                <a:latin typeface="Trebuchet MS"/>
              </a:rPr>
              <a:t>France Inter, France Bleu (ICI)</a:t>
            </a:r>
          </a:p>
          <a:p>
            <a:pPr marL="298450" indent="-285750" algn="l">
              <a:lnSpc>
                <a:spcPts val="1855"/>
              </a:lnSpc>
              <a:buClr>
                <a:srgbClr val="2F394A"/>
              </a:buClr>
              <a:buSzPct val="77419"/>
              <a:buFont typeface="Wingdings"/>
              <a:buChar char=""/>
              <a:tabLst>
                <a:tab pos="298450" algn="l"/>
              </a:tabLst>
            </a:pPr>
            <a:endParaRPr lang="fr-FR" sz="1550" spc="-140" dirty="0">
              <a:latin typeface="Trebuchet MS"/>
            </a:endParaRPr>
          </a:p>
          <a:p>
            <a:pPr marL="12700" algn="l">
              <a:lnSpc>
                <a:spcPts val="1855"/>
              </a:lnSpc>
              <a:buClr>
                <a:srgbClr val="2F394A"/>
              </a:buClr>
              <a:buSzPct val="77419"/>
              <a:tabLst>
                <a:tab pos="298450" algn="l"/>
              </a:tabLst>
            </a:pPr>
            <a:r>
              <a:rPr lang="fr-FR" sz="1600" spc="-50" dirty="0">
                <a:latin typeface="Yu Gothic UI Light"/>
                <a:cs typeface="Yu Gothic UI Light"/>
              </a:rPr>
              <a:t>&gt; Des</a:t>
            </a:r>
            <a:r>
              <a:rPr lang="fr-FR" sz="1600" spc="-30" dirty="0">
                <a:latin typeface="Yu Gothic UI Light"/>
                <a:cs typeface="Yu Gothic UI Light"/>
              </a:rPr>
              <a:t> </a:t>
            </a:r>
            <a:r>
              <a:rPr lang="fr-FR" sz="1600" dirty="0">
                <a:latin typeface="Yu Gothic UI Light"/>
                <a:cs typeface="Yu Gothic UI Light"/>
              </a:rPr>
              <a:t>kits</a:t>
            </a:r>
            <a:r>
              <a:rPr lang="fr-FR" sz="1600" spc="-25" dirty="0">
                <a:latin typeface="Yu Gothic UI Light"/>
                <a:cs typeface="Yu Gothic UI Light"/>
              </a:rPr>
              <a:t> </a:t>
            </a:r>
            <a:r>
              <a:rPr lang="fr-FR" sz="1600" spc="-45" dirty="0">
                <a:latin typeface="Yu Gothic UI Light"/>
                <a:cs typeface="Yu Gothic UI Light"/>
              </a:rPr>
              <a:t>de</a:t>
            </a:r>
            <a:r>
              <a:rPr lang="fr-FR" sz="1600" spc="-145" dirty="0">
                <a:latin typeface="Yu Gothic UI Light"/>
                <a:cs typeface="Yu Gothic UI Light"/>
              </a:rPr>
              <a:t> </a:t>
            </a:r>
            <a:r>
              <a:rPr lang="fr-FR" sz="1600" spc="-10" dirty="0">
                <a:latin typeface="Yu Gothic UI Light"/>
                <a:cs typeface="Yu Gothic UI Light"/>
              </a:rPr>
              <a:t>communication</a:t>
            </a:r>
            <a:r>
              <a:rPr lang="fr-FR" sz="1600" spc="-65" dirty="0">
                <a:latin typeface="Yu Gothic UI Light"/>
                <a:cs typeface="Yu Gothic UI Light"/>
              </a:rPr>
              <a:t> </a:t>
            </a:r>
            <a:r>
              <a:rPr lang="fr-FR" sz="1600" spc="-35" dirty="0">
                <a:latin typeface="Yu Gothic UI Light"/>
                <a:cs typeface="Yu Gothic UI Light"/>
              </a:rPr>
              <a:t>pour</a:t>
            </a:r>
            <a:r>
              <a:rPr lang="fr-FR" sz="1600" spc="-135" dirty="0">
                <a:latin typeface="Yu Gothic UI Light"/>
                <a:cs typeface="Yu Gothic UI Light"/>
              </a:rPr>
              <a:t> </a:t>
            </a:r>
            <a:r>
              <a:rPr lang="fr-FR" sz="1600" dirty="0">
                <a:latin typeface="Yu Gothic UI Light"/>
                <a:cs typeface="Yu Gothic UI Light"/>
              </a:rPr>
              <a:t>faciliter</a:t>
            </a:r>
            <a:r>
              <a:rPr lang="fr-FR" sz="1600" spc="-135" dirty="0">
                <a:latin typeface="Yu Gothic UI Light"/>
                <a:cs typeface="Yu Gothic UI Light"/>
              </a:rPr>
              <a:t> </a:t>
            </a:r>
            <a:r>
              <a:rPr lang="fr-FR" sz="1600" dirty="0">
                <a:latin typeface="Yu Gothic UI Light"/>
                <a:cs typeface="Yu Gothic UI Light"/>
              </a:rPr>
              <a:t>le</a:t>
            </a:r>
            <a:r>
              <a:rPr lang="fr-FR" sz="1600" spc="-145" dirty="0">
                <a:latin typeface="Yu Gothic UI Light"/>
                <a:cs typeface="Yu Gothic UI Light"/>
              </a:rPr>
              <a:t> </a:t>
            </a:r>
            <a:r>
              <a:rPr lang="fr-FR" sz="1600" dirty="0">
                <a:latin typeface="Yu Gothic UI Light"/>
                <a:cs typeface="Yu Gothic UI Light"/>
              </a:rPr>
              <a:t>relais</a:t>
            </a:r>
            <a:r>
              <a:rPr lang="fr-FR" sz="1600" spc="-75" dirty="0">
                <a:latin typeface="Yu Gothic UI Light"/>
                <a:cs typeface="Yu Gothic UI Light"/>
              </a:rPr>
              <a:t> </a:t>
            </a:r>
            <a:r>
              <a:rPr lang="fr-FR" sz="1600" spc="-35" dirty="0">
                <a:latin typeface="Yu Gothic UI Light"/>
                <a:cs typeface="Yu Gothic UI Light"/>
              </a:rPr>
              <a:t>par</a:t>
            </a:r>
            <a:r>
              <a:rPr lang="fr-FR" sz="1600" spc="-50" dirty="0">
                <a:latin typeface="Yu Gothic UI Light"/>
                <a:cs typeface="Yu Gothic UI Light"/>
              </a:rPr>
              <a:t> </a:t>
            </a:r>
            <a:r>
              <a:rPr lang="fr-FR" sz="1600" dirty="0">
                <a:latin typeface="Yu Gothic UI Light"/>
                <a:cs typeface="Yu Gothic UI Light"/>
              </a:rPr>
              <a:t>nos</a:t>
            </a:r>
            <a:r>
              <a:rPr lang="fr-FR" sz="1600" spc="-30" dirty="0">
                <a:latin typeface="Yu Gothic UI Light"/>
                <a:cs typeface="Yu Gothic UI Light"/>
              </a:rPr>
              <a:t> </a:t>
            </a:r>
            <a:r>
              <a:rPr lang="fr-FR" sz="1600" b="1" spc="-10" dirty="0">
                <a:latin typeface="Trebuchet MS"/>
                <a:cs typeface="Trebuchet MS"/>
              </a:rPr>
              <a:t>partenaires </a:t>
            </a:r>
            <a:r>
              <a:rPr lang="fr-FR" sz="1600" b="1" spc="-90" dirty="0">
                <a:latin typeface="Trebuchet MS"/>
                <a:cs typeface="Trebuchet MS"/>
              </a:rPr>
              <a:t>ambassadeurs</a:t>
            </a:r>
            <a:r>
              <a:rPr lang="fr-FR" sz="1600" b="1" spc="215" dirty="0">
                <a:latin typeface="Trebuchet MS"/>
                <a:cs typeface="Trebuchet MS"/>
              </a:rPr>
              <a:t> </a:t>
            </a:r>
            <a:r>
              <a:rPr lang="fr-FR" sz="1100" u="sng" spc="-2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Yu Gothic UI Light"/>
                <a:cs typeface="Yu Gothic UI Light"/>
                <a:hlinkClick r:id="rId2"/>
              </a:rPr>
              <a:t>https://innoveralacampagne.fr/kit-</a:t>
            </a:r>
            <a:r>
              <a:rPr lang="fr-FR" sz="1100" u="sng" spc="-8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Yu Gothic UI Light"/>
                <a:cs typeface="Yu Gothic UI Light"/>
                <a:hlinkClick r:id="rId2"/>
              </a:rPr>
              <a:t>de-</a:t>
            </a:r>
            <a:r>
              <a:rPr lang="fr-FR" sz="1100" u="sng" spc="-1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Yu Gothic UI Light"/>
                <a:cs typeface="Yu Gothic UI Light"/>
                <a:hlinkClick r:id="rId2"/>
              </a:rPr>
              <a:t>communication</a:t>
            </a:r>
            <a:endParaRPr lang="fr-FR" sz="1100" dirty="0">
              <a:latin typeface="Yu Gothic UI Light"/>
              <a:cs typeface="Yu Gothic UI Light"/>
            </a:endParaRPr>
          </a:p>
        </p:txBody>
      </p:sp>
      <p:pic>
        <p:nvPicPr>
          <p:cNvPr id="5" name="object 7">
            <a:extLst>
              <a:ext uri="{FF2B5EF4-FFF2-40B4-BE49-F238E27FC236}">
                <a16:creationId xmlns:a16="http://schemas.microsoft.com/office/drawing/2014/main" id="{8C0D6AC4-F502-F777-83A7-67F32DA10034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76800" y="7508"/>
            <a:ext cx="4000500" cy="971550"/>
          </a:xfrm>
          <a:prstGeom prst="rect">
            <a:avLst/>
          </a:prstGeom>
        </p:spPr>
      </p:pic>
      <p:pic>
        <p:nvPicPr>
          <p:cNvPr id="7" name="Image 6" descr="Une image contenant habits, personne, présentation, Prise de parole en public&#10;&#10;Le contenu généré par l’IA peut être incorrect.">
            <a:extLst>
              <a:ext uri="{FF2B5EF4-FFF2-40B4-BE49-F238E27FC236}">
                <a16:creationId xmlns:a16="http://schemas.microsoft.com/office/drawing/2014/main" id="{ADEFF58A-C39F-57A4-6D94-5AFA07B80F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089730"/>
            <a:ext cx="2608492" cy="3538370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C34B117F-FBEE-883A-B0FB-30609C45C82E}"/>
              </a:ext>
            </a:extLst>
          </p:cNvPr>
          <p:cNvSpPr txBox="1"/>
          <p:nvPr/>
        </p:nvSpPr>
        <p:spPr>
          <a:xfrm>
            <a:off x="6167718" y="4741671"/>
            <a:ext cx="2960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1" spc="-114" dirty="0">
                <a:solidFill>
                  <a:srgbClr val="2F394A"/>
                </a:solidFill>
                <a:latin typeface="Trebuchet MS"/>
                <a:cs typeface="Trebuchet MS"/>
              </a:rPr>
              <a:t>Organisateur : Tiers-</a:t>
            </a:r>
            <a:r>
              <a:rPr lang="fr-FR" sz="1800" b="1" spc="-125" dirty="0">
                <a:solidFill>
                  <a:srgbClr val="2F394A"/>
                </a:solidFill>
                <a:latin typeface="Trebuchet MS"/>
                <a:cs typeface="Trebuchet MS"/>
              </a:rPr>
              <a:t>lieu</a:t>
            </a:r>
            <a:r>
              <a:rPr lang="fr-FR" sz="1800" b="1" spc="5" dirty="0">
                <a:solidFill>
                  <a:srgbClr val="2F394A"/>
                </a:solidFill>
                <a:latin typeface="Trebuchet MS"/>
                <a:cs typeface="Trebuchet MS"/>
              </a:rPr>
              <a:t> </a:t>
            </a:r>
            <a:r>
              <a:rPr lang="fr-FR" sz="1800" b="1" spc="-145" dirty="0">
                <a:solidFill>
                  <a:srgbClr val="2F394A"/>
                </a:solidFill>
                <a:latin typeface="Trebuchet MS"/>
                <a:cs typeface="Trebuchet MS"/>
              </a:rPr>
              <a:t>le</a:t>
            </a:r>
            <a:r>
              <a:rPr lang="fr-FR" sz="1800" b="1" spc="-5" dirty="0">
                <a:solidFill>
                  <a:srgbClr val="2F394A"/>
                </a:solidFill>
                <a:latin typeface="Trebuchet MS"/>
                <a:cs typeface="Trebuchet MS"/>
              </a:rPr>
              <a:t> </a:t>
            </a:r>
            <a:r>
              <a:rPr lang="fr-FR" sz="1800" b="1" spc="-260" dirty="0">
                <a:solidFill>
                  <a:srgbClr val="2F394A"/>
                </a:solidFill>
                <a:latin typeface="Trebuchet MS"/>
                <a:cs typeface="Trebuchet MS"/>
              </a:rPr>
              <a:t>21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47229" y="0"/>
            <a:ext cx="4027804" cy="5143500"/>
          </a:xfrm>
          <a:custGeom>
            <a:avLst/>
            <a:gdLst/>
            <a:ahLst/>
            <a:cxnLst/>
            <a:rect l="l" t="t" r="r" b="b"/>
            <a:pathLst>
              <a:path w="4027804" h="5143500">
                <a:moveTo>
                  <a:pt x="0" y="5143500"/>
                </a:moveTo>
                <a:lnTo>
                  <a:pt x="5472" y="5077585"/>
                </a:lnTo>
                <a:lnTo>
                  <a:pt x="9935" y="5029789"/>
                </a:lnTo>
                <a:lnTo>
                  <a:pt x="14778" y="4982104"/>
                </a:lnTo>
                <a:lnTo>
                  <a:pt x="19998" y="4934532"/>
                </a:lnTo>
                <a:lnTo>
                  <a:pt x="25593" y="4887074"/>
                </a:lnTo>
                <a:lnTo>
                  <a:pt x="31562" y="4839731"/>
                </a:lnTo>
                <a:lnTo>
                  <a:pt x="37904" y="4792506"/>
                </a:lnTo>
                <a:lnTo>
                  <a:pt x="44617" y="4745398"/>
                </a:lnTo>
                <a:lnTo>
                  <a:pt x="51699" y="4698411"/>
                </a:lnTo>
                <a:lnTo>
                  <a:pt x="59150" y="4651546"/>
                </a:lnTo>
                <a:lnTo>
                  <a:pt x="66967" y="4604804"/>
                </a:lnTo>
                <a:lnTo>
                  <a:pt x="75148" y="4558186"/>
                </a:lnTo>
                <a:lnTo>
                  <a:pt x="83694" y="4511694"/>
                </a:lnTo>
                <a:lnTo>
                  <a:pt x="92601" y="4465331"/>
                </a:lnTo>
                <a:lnTo>
                  <a:pt x="101869" y="4419096"/>
                </a:lnTo>
                <a:lnTo>
                  <a:pt x="111495" y="4372992"/>
                </a:lnTo>
                <a:lnTo>
                  <a:pt x="121479" y="4327020"/>
                </a:lnTo>
                <a:lnTo>
                  <a:pt x="131819" y="4281183"/>
                </a:lnTo>
                <a:lnTo>
                  <a:pt x="142513" y="4235480"/>
                </a:lnTo>
                <a:lnTo>
                  <a:pt x="153560" y="4189914"/>
                </a:lnTo>
                <a:lnTo>
                  <a:pt x="164958" y="4144487"/>
                </a:lnTo>
                <a:lnTo>
                  <a:pt x="176706" y="4099199"/>
                </a:lnTo>
                <a:lnTo>
                  <a:pt x="188802" y="4054053"/>
                </a:lnTo>
                <a:lnTo>
                  <a:pt x="201245" y="4009049"/>
                </a:lnTo>
                <a:lnTo>
                  <a:pt x="214033" y="3964191"/>
                </a:lnTo>
                <a:lnTo>
                  <a:pt x="227165" y="3919478"/>
                </a:lnTo>
                <a:lnTo>
                  <a:pt x="240639" y="3874912"/>
                </a:lnTo>
                <a:lnTo>
                  <a:pt x="254453" y="3830496"/>
                </a:lnTo>
                <a:lnTo>
                  <a:pt x="268607" y="3786229"/>
                </a:lnTo>
                <a:lnTo>
                  <a:pt x="283098" y="3742115"/>
                </a:lnTo>
                <a:lnTo>
                  <a:pt x="297925" y="3698155"/>
                </a:lnTo>
                <a:lnTo>
                  <a:pt x="313087" y="3654350"/>
                </a:lnTo>
                <a:lnTo>
                  <a:pt x="328582" y="3610701"/>
                </a:lnTo>
                <a:lnTo>
                  <a:pt x="344409" y="3567210"/>
                </a:lnTo>
                <a:lnTo>
                  <a:pt x="360565" y="3523879"/>
                </a:lnTo>
                <a:lnTo>
                  <a:pt x="377050" y="3480709"/>
                </a:lnTo>
                <a:lnTo>
                  <a:pt x="393861" y="3437702"/>
                </a:lnTo>
                <a:lnTo>
                  <a:pt x="410999" y="3394859"/>
                </a:lnTo>
                <a:lnTo>
                  <a:pt x="428460" y="3352181"/>
                </a:lnTo>
                <a:lnTo>
                  <a:pt x="446243" y="3309671"/>
                </a:lnTo>
                <a:lnTo>
                  <a:pt x="464348" y="3267330"/>
                </a:lnTo>
                <a:lnTo>
                  <a:pt x="482771" y="3225159"/>
                </a:lnTo>
                <a:lnTo>
                  <a:pt x="501513" y="3183159"/>
                </a:lnTo>
                <a:lnTo>
                  <a:pt x="520570" y="3141333"/>
                </a:lnTo>
                <a:lnTo>
                  <a:pt x="539943" y="3099682"/>
                </a:lnTo>
                <a:lnTo>
                  <a:pt x="559629" y="3058207"/>
                </a:lnTo>
                <a:lnTo>
                  <a:pt x="579626" y="3016910"/>
                </a:lnTo>
                <a:lnTo>
                  <a:pt x="599934" y="2975793"/>
                </a:lnTo>
                <a:lnTo>
                  <a:pt x="620551" y="2934856"/>
                </a:lnTo>
                <a:lnTo>
                  <a:pt x="641474" y="2894102"/>
                </a:lnTo>
                <a:lnTo>
                  <a:pt x="662703" y="2853532"/>
                </a:lnTo>
                <a:lnTo>
                  <a:pt x="684237" y="2813147"/>
                </a:lnTo>
                <a:lnTo>
                  <a:pt x="706073" y="2772950"/>
                </a:lnTo>
                <a:lnTo>
                  <a:pt x="728210" y="2732940"/>
                </a:lnTo>
                <a:lnTo>
                  <a:pt x="750647" y="2693121"/>
                </a:lnTo>
                <a:lnTo>
                  <a:pt x="773381" y="2653494"/>
                </a:lnTo>
                <a:lnTo>
                  <a:pt x="796412" y="2614059"/>
                </a:lnTo>
                <a:lnTo>
                  <a:pt x="819739" y="2574820"/>
                </a:lnTo>
                <a:lnTo>
                  <a:pt x="843358" y="2535776"/>
                </a:lnTo>
                <a:lnTo>
                  <a:pt x="867270" y="2496930"/>
                </a:lnTo>
                <a:lnTo>
                  <a:pt x="891472" y="2458283"/>
                </a:lnTo>
                <a:lnTo>
                  <a:pt x="915963" y="2419837"/>
                </a:lnTo>
                <a:lnTo>
                  <a:pt x="940742" y="2381593"/>
                </a:lnTo>
                <a:lnTo>
                  <a:pt x="965806" y="2343553"/>
                </a:lnTo>
                <a:lnTo>
                  <a:pt x="991155" y="2305718"/>
                </a:lnTo>
                <a:lnTo>
                  <a:pt x="1016786" y="2268090"/>
                </a:lnTo>
                <a:lnTo>
                  <a:pt x="1042699" y="2230670"/>
                </a:lnTo>
                <a:lnTo>
                  <a:pt x="1068891" y="2193460"/>
                </a:lnTo>
                <a:lnTo>
                  <a:pt x="1095362" y="2156461"/>
                </a:lnTo>
                <a:lnTo>
                  <a:pt x="1122110" y="2119675"/>
                </a:lnTo>
                <a:lnTo>
                  <a:pt x="1149133" y="2083104"/>
                </a:lnTo>
                <a:lnTo>
                  <a:pt x="1176429" y="2046748"/>
                </a:lnTo>
                <a:lnTo>
                  <a:pt x="1203998" y="2010610"/>
                </a:lnTo>
                <a:lnTo>
                  <a:pt x="1231838" y="1974691"/>
                </a:lnTo>
                <a:lnTo>
                  <a:pt x="1259946" y="1938992"/>
                </a:lnTo>
                <a:lnTo>
                  <a:pt x="1288322" y="1903516"/>
                </a:lnTo>
                <a:lnTo>
                  <a:pt x="1316965" y="1868263"/>
                </a:lnTo>
                <a:lnTo>
                  <a:pt x="1345871" y="1833235"/>
                </a:lnTo>
                <a:lnTo>
                  <a:pt x="1375041" y="1798433"/>
                </a:lnTo>
                <a:lnTo>
                  <a:pt x="1404473" y="1763859"/>
                </a:lnTo>
                <a:lnTo>
                  <a:pt x="1434164" y="1729516"/>
                </a:lnTo>
                <a:lnTo>
                  <a:pt x="1464114" y="1695403"/>
                </a:lnTo>
                <a:lnTo>
                  <a:pt x="1494321" y="1661523"/>
                </a:lnTo>
                <a:lnTo>
                  <a:pt x="1524784" y="1627877"/>
                </a:lnTo>
                <a:lnTo>
                  <a:pt x="1555500" y="1594467"/>
                </a:lnTo>
                <a:lnTo>
                  <a:pt x="1586469" y="1561293"/>
                </a:lnTo>
                <a:lnTo>
                  <a:pt x="1617689" y="1528359"/>
                </a:lnTo>
                <a:lnTo>
                  <a:pt x="1649158" y="1495665"/>
                </a:lnTo>
                <a:lnTo>
                  <a:pt x="1680875" y="1463213"/>
                </a:lnTo>
                <a:lnTo>
                  <a:pt x="1712838" y="1431004"/>
                </a:lnTo>
                <a:lnTo>
                  <a:pt x="1745046" y="1399040"/>
                </a:lnTo>
                <a:lnTo>
                  <a:pt x="1777497" y="1367322"/>
                </a:lnTo>
                <a:lnTo>
                  <a:pt x="1810191" y="1335852"/>
                </a:lnTo>
                <a:lnTo>
                  <a:pt x="1843124" y="1304631"/>
                </a:lnTo>
                <a:lnTo>
                  <a:pt x="1876296" y="1273661"/>
                </a:lnTo>
                <a:lnTo>
                  <a:pt x="1909705" y="1242944"/>
                </a:lnTo>
                <a:lnTo>
                  <a:pt x="1943350" y="1212481"/>
                </a:lnTo>
                <a:lnTo>
                  <a:pt x="1977229" y="1182273"/>
                </a:lnTo>
                <a:lnTo>
                  <a:pt x="2011341" y="1152322"/>
                </a:lnTo>
                <a:lnTo>
                  <a:pt x="2045684" y="1122629"/>
                </a:lnTo>
                <a:lnTo>
                  <a:pt x="2080257" y="1093197"/>
                </a:lnTo>
                <a:lnTo>
                  <a:pt x="2115057" y="1064026"/>
                </a:lnTo>
                <a:lnTo>
                  <a:pt x="2150085" y="1035118"/>
                </a:lnTo>
                <a:lnTo>
                  <a:pt x="2185337" y="1006475"/>
                </a:lnTo>
                <a:lnTo>
                  <a:pt x="2220812" y="978098"/>
                </a:lnTo>
                <a:lnTo>
                  <a:pt x="2256510" y="949988"/>
                </a:lnTo>
                <a:lnTo>
                  <a:pt x="2292428" y="922148"/>
                </a:lnTo>
                <a:lnTo>
                  <a:pt x="2328566" y="894578"/>
                </a:lnTo>
                <a:lnTo>
                  <a:pt x="2364920" y="867281"/>
                </a:lnTo>
                <a:lnTo>
                  <a:pt x="2401491" y="840257"/>
                </a:lnTo>
                <a:lnTo>
                  <a:pt x="2438276" y="813508"/>
                </a:lnTo>
                <a:lnTo>
                  <a:pt x="2475273" y="787037"/>
                </a:lnTo>
                <a:lnTo>
                  <a:pt x="2512482" y="760843"/>
                </a:lnTo>
                <a:lnTo>
                  <a:pt x="2549901" y="734929"/>
                </a:lnTo>
                <a:lnTo>
                  <a:pt x="2587529" y="709297"/>
                </a:lnTo>
                <a:lnTo>
                  <a:pt x="2625363" y="683947"/>
                </a:lnTo>
                <a:lnTo>
                  <a:pt x="2663402" y="658882"/>
                </a:lnTo>
                <a:lnTo>
                  <a:pt x="2701645" y="634103"/>
                </a:lnTo>
                <a:lnTo>
                  <a:pt x="2740090" y="609611"/>
                </a:lnTo>
                <a:lnTo>
                  <a:pt x="2778736" y="585408"/>
                </a:lnTo>
                <a:lnTo>
                  <a:pt x="2817582" y="561496"/>
                </a:lnTo>
                <a:lnTo>
                  <a:pt x="2856624" y="537875"/>
                </a:lnTo>
                <a:lnTo>
                  <a:pt x="2895863" y="514548"/>
                </a:lnTo>
                <a:lnTo>
                  <a:pt x="2935297" y="491516"/>
                </a:lnTo>
                <a:lnTo>
                  <a:pt x="2974924" y="468780"/>
                </a:lnTo>
                <a:lnTo>
                  <a:pt x="3014742" y="446343"/>
                </a:lnTo>
                <a:lnTo>
                  <a:pt x="3054750" y="424205"/>
                </a:lnTo>
                <a:lnTo>
                  <a:pt x="3094947" y="402368"/>
                </a:lnTo>
                <a:lnTo>
                  <a:pt x="3135331" y="380834"/>
                </a:lnTo>
                <a:lnTo>
                  <a:pt x="3175900" y="359604"/>
                </a:lnTo>
                <a:lnTo>
                  <a:pt x="3216654" y="338679"/>
                </a:lnTo>
                <a:lnTo>
                  <a:pt x="3257589" y="318062"/>
                </a:lnTo>
                <a:lnTo>
                  <a:pt x="3298706" y="297754"/>
                </a:lnTo>
                <a:lnTo>
                  <a:pt x="3340002" y="277755"/>
                </a:lnTo>
                <a:lnTo>
                  <a:pt x="3381476" y="258069"/>
                </a:lnTo>
                <a:lnTo>
                  <a:pt x="3423127" y="238695"/>
                </a:lnTo>
                <a:lnTo>
                  <a:pt x="3464952" y="219637"/>
                </a:lnTo>
                <a:lnTo>
                  <a:pt x="3506951" y="200895"/>
                </a:lnTo>
                <a:lnTo>
                  <a:pt x="3549121" y="182470"/>
                </a:lnTo>
                <a:lnTo>
                  <a:pt x="3591462" y="164365"/>
                </a:lnTo>
                <a:lnTo>
                  <a:pt x="3633971" y="146581"/>
                </a:lnTo>
                <a:lnTo>
                  <a:pt x="3676648" y="129119"/>
                </a:lnTo>
                <a:lnTo>
                  <a:pt x="3719490" y="111981"/>
                </a:lnTo>
                <a:lnTo>
                  <a:pt x="3762497" y="95169"/>
                </a:lnTo>
                <a:lnTo>
                  <a:pt x="3805666" y="78684"/>
                </a:lnTo>
                <a:lnTo>
                  <a:pt x="3848996" y="62527"/>
                </a:lnTo>
                <a:lnTo>
                  <a:pt x="3892487" y="46699"/>
                </a:lnTo>
                <a:lnTo>
                  <a:pt x="3936135" y="31204"/>
                </a:lnTo>
                <a:lnTo>
                  <a:pt x="3979940" y="16042"/>
                </a:lnTo>
                <a:lnTo>
                  <a:pt x="4023899" y="1214"/>
                </a:lnTo>
                <a:lnTo>
                  <a:pt x="4027595" y="0"/>
                </a:lnTo>
              </a:path>
            </a:pathLst>
          </a:custGeom>
          <a:ln w="9525">
            <a:solidFill>
              <a:srgbClr val="C6D1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05759" y="4315459"/>
            <a:ext cx="3604895" cy="3352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00" b="1" spc="-170" dirty="0">
                <a:solidFill>
                  <a:srgbClr val="C6D15A"/>
                </a:solidFill>
                <a:latin typeface="Trebuchet MS"/>
                <a:cs typeface="Trebuchet MS"/>
              </a:rPr>
              <a:t>Fin</a:t>
            </a:r>
            <a:r>
              <a:rPr sz="2000" b="1" spc="-110" dirty="0">
                <a:solidFill>
                  <a:srgbClr val="C6D15A"/>
                </a:solidFill>
                <a:latin typeface="Trebuchet MS"/>
                <a:cs typeface="Trebuchet MS"/>
              </a:rPr>
              <a:t> </a:t>
            </a:r>
            <a:r>
              <a:rPr sz="2000" b="1" spc="-190" dirty="0">
                <a:solidFill>
                  <a:srgbClr val="C6D15A"/>
                </a:solidFill>
                <a:latin typeface="Trebuchet MS"/>
                <a:cs typeface="Trebuchet MS"/>
              </a:rPr>
              <a:t>novembre</a:t>
            </a:r>
            <a:r>
              <a:rPr sz="2000" b="1" spc="-105" dirty="0">
                <a:solidFill>
                  <a:srgbClr val="C6D15A"/>
                </a:solidFill>
                <a:latin typeface="Trebuchet MS"/>
                <a:cs typeface="Trebuchet MS"/>
              </a:rPr>
              <a:t> </a:t>
            </a:r>
            <a:r>
              <a:rPr sz="2000" b="1" spc="-170" dirty="0">
                <a:solidFill>
                  <a:srgbClr val="C6D15A"/>
                </a:solidFill>
                <a:latin typeface="Trebuchet MS"/>
                <a:cs typeface="Trebuchet MS"/>
              </a:rPr>
              <a:t>ou</a:t>
            </a:r>
            <a:r>
              <a:rPr sz="2000" b="1" spc="-100" dirty="0">
                <a:solidFill>
                  <a:srgbClr val="C6D15A"/>
                </a:solidFill>
                <a:latin typeface="Trebuchet MS"/>
                <a:cs typeface="Trebuchet MS"/>
              </a:rPr>
              <a:t> </a:t>
            </a:r>
            <a:r>
              <a:rPr sz="2000" b="1" spc="-180" dirty="0">
                <a:solidFill>
                  <a:srgbClr val="C6D15A"/>
                </a:solidFill>
                <a:latin typeface="Trebuchet MS"/>
                <a:cs typeface="Trebuchet MS"/>
              </a:rPr>
              <a:t>décembre</a:t>
            </a:r>
            <a:r>
              <a:rPr sz="2000" b="1" spc="-130" dirty="0">
                <a:solidFill>
                  <a:srgbClr val="C6D15A"/>
                </a:solidFill>
                <a:latin typeface="Trebuchet MS"/>
                <a:cs typeface="Trebuchet MS"/>
              </a:rPr>
              <a:t> </a:t>
            </a:r>
            <a:r>
              <a:rPr sz="2000" b="1" spc="-110" dirty="0">
                <a:solidFill>
                  <a:srgbClr val="C6D15A"/>
                </a:solidFill>
                <a:latin typeface="Trebuchet MS"/>
                <a:cs typeface="Trebuchet MS"/>
              </a:rPr>
              <a:t>à</a:t>
            </a:r>
            <a:r>
              <a:rPr sz="2000" b="1" spc="-35" dirty="0">
                <a:solidFill>
                  <a:srgbClr val="C6D15A"/>
                </a:solidFill>
                <a:latin typeface="Trebuchet MS"/>
                <a:cs typeface="Trebuchet MS"/>
              </a:rPr>
              <a:t> </a:t>
            </a:r>
            <a:r>
              <a:rPr sz="2000" b="1" spc="-10" dirty="0">
                <a:solidFill>
                  <a:srgbClr val="C6D15A"/>
                </a:solidFill>
                <a:latin typeface="Trebuchet MS"/>
                <a:cs typeface="Trebuchet MS"/>
              </a:rPr>
              <a:t>Paris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7037" y="3467163"/>
            <a:ext cx="2633980" cy="166687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125"/>
              </a:spcBef>
            </a:pPr>
            <a:r>
              <a:rPr sz="1550" b="1" spc="-70" dirty="0">
                <a:latin typeface="Trebuchet MS"/>
                <a:cs typeface="Trebuchet MS"/>
              </a:rPr>
              <a:t>Phase</a:t>
            </a:r>
            <a:r>
              <a:rPr sz="1550" b="1" spc="-10" dirty="0">
                <a:latin typeface="Trebuchet MS"/>
                <a:cs typeface="Trebuchet MS"/>
              </a:rPr>
              <a:t> </a:t>
            </a:r>
            <a:r>
              <a:rPr sz="1550" b="1" spc="-125" dirty="0">
                <a:latin typeface="Trebuchet MS"/>
                <a:cs typeface="Trebuchet MS"/>
              </a:rPr>
              <a:t>5</a:t>
            </a:r>
            <a:r>
              <a:rPr sz="1550" b="1" spc="-65" dirty="0">
                <a:latin typeface="Trebuchet MS"/>
                <a:cs typeface="Trebuchet MS"/>
              </a:rPr>
              <a:t> </a:t>
            </a:r>
            <a:r>
              <a:rPr sz="1550" b="1" spc="-145" dirty="0">
                <a:latin typeface="Trebuchet MS"/>
                <a:cs typeface="Trebuchet MS"/>
              </a:rPr>
              <a:t>:</a:t>
            </a:r>
            <a:r>
              <a:rPr sz="1550" b="1" spc="-25" dirty="0">
                <a:latin typeface="Trebuchet MS"/>
                <a:cs typeface="Trebuchet MS"/>
              </a:rPr>
              <a:t> </a:t>
            </a:r>
            <a:r>
              <a:rPr sz="1550" b="1" spc="-100" dirty="0">
                <a:solidFill>
                  <a:srgbClr val="C6D15A"/>
                </a:solidFill>
                <a:latin typeface="Trebuchet MS"/>
                <a:cs typeface="Trebuchet MS"/>
              </a:rPr>
              <a:t>Annonce</a:t>
            </a:r>
            <a:r>
              <a:rPr sz="1550" b="1" spc="-75" dirty="0">
                <a:solidFill>
                  <a:srgbClr val="C6D15A"/>
                </a:solidFill>
                <a:latin typeface="Trebuchet MS"/>
                <a:cs typeface="Trebuchet MS"/>
              </a:rPr>
              <a:t> </a:t>
            </a:r>
            <a:r>
              <a:rPr sz="1550" b="1" spc="-80" dirty="0">
                <a:solidFill>
                  <a:srgbClr val="C6D15A"/>
                </a:solidFill>
                <a:latin typeface="Trebuchet MS"/>
                <a:cs typeface="Trebuchet MS"/>
              </a:rPr>
              <a:t>des </a:t>
            </a:r>
            <a:r>
              <a:rPr sz="1550" b="1" spc="-65" dirty="0">
                <a:solidFill>
                  <a:srgbClr val="C6D15A"/>
                </a:solidFill>
                <a:latin typeface="Trebuchet MS"/>
                <a:cs typeface="Trebuchet MS"/>
              </a:rPr>
              <a:t>nominés</a:t>
            </a:r>
            <a:endParaRPr sz="1550" dirty="0">
              <a:latin typeface="Trebuchet MS"/>
              <a:cs typeface="Trebuchet MS"/>
            </a:endParaRPr>
          </a:p>
          <a:p>
            <a:pPr marL="253365" marR="12700" indent="951865">
              <a:lnSpc>
                <a:spcPts val="1280"/>
              </a:lnSpc>
              <a:spcBef>
                <a:spcPts val="75"/>
              </a:spcBef>
            </a:pPr>
            <a:r>
              <a:rPr sz="1100" spc="-10" dirty="0">
                <a:latin typeface="Yu Gothic UI Light"/>
                <a:cs typeface="Yu Gothic UI Light"/>
              </a:rPr>
              <a:t>Réseaux</a:t>
            </a:r>
            <a:r>
              <a:rPr sz="1100" spc="-75" dirty="0">
                <a:latin typeface="Yu Gothic UI Light"/>
                <a:cs typeface="Yu Gothic UI Light"/>
              </a:rPr>
              <a:t> </a:t>
            </a:r>
            <a:r>
              <a:rPr sz="1100" dirty="0">
                <a:latin typeface="Yu Gothic UI Light"/>
                <a:cs typeface="Yu Gothic UI Light"/>
              </a:rPr>
              <a:t>sociaux,</a:t>
            </a:r>
            <a:r>
              <a:rPr sz="1100" spc="-85" dirty="0">
                <a:latin typeface="Yu Gothic UI Light"/>
                <a:cs typeface="Yu Gothic UI Light"/>
              </a:rPr>
              <a:t> </a:t>
            </a:r>
            <a:r>
              <a:rPr sz="1100" spc="-10" dirty="0">
                <a:latin typeface="Yu Gothic UI Light"/>
                <a:cs typeface="Yu Gothic UI Light"/>
              </a:rPr>
              <a:t>médias </a:t>
            </a:r>
            <a:r>
              <a:rPr sz="1100" spc="-20" dirty="0">
                <a:latin typeface="Yu Gothic UI Light"/>
                <a:cs typeface="Yu Gothic UI Light"/>
              </a:rPr>
              <a:t>Organisation</a:t>
            </a:r>
            <a:r>
              <a:rPr sz="1100" spc="-125" dirty="0">
                <a:latin typeface="Yu Gothic UI Light"/>
                <a:cs typeface="Yu Gothic UI Light"/>
              </a:rPr>
              <a:t> </a:t>
            </a:r>
            <a:r>
              <a:rPr sz="1100" dirty="0">
                <a:latin typeface="Yu Gothic UI Light"/>
                <a:cs typeface="Yu Gothic UI Light"/>
              </a:rPr>
              <a:t>des</a:t>
            </a:r>
            <a:r>
              <a:rPr sz="1100" spc="-95" dirty="0">
                <a:latin typeface="Yu Gothic UI Light"/>
                <a:cs typeface="Yu Gothic UI Light"/>
              </a:rPr>
              <a:t> </a:t>
            </a:r>
            <a:r>
              <a:rPr sz="1100" dirty="0">
                <a:latin typeface="Yu Gothic UI Light"/>
                <a:cs typeface="Yu Gothic UI Light"/>
              </a:rPr>
              <a:t>pitchs</a:t>
            </a:r>
            <a:r>
              <a:rPr sz="1100" spc="-25" dirty="0">
                <a:latin typeface="Yu Gothic UI Light"/>
                <a:cs typeface="Yu Gothic UI Light"/>
              </a:rPr>
              <a:t> </a:t>
            </a:r>
            <a:r>
              <a:rPr sz="1100" dirty="0">
                <a:latin typeface="Yu Gothic UI Light"/>
                <a:cs typeface="Yu Gothic UI Light"/>
              </a:rPr>
              <a:t>et</a:t>
            </a:r>
            <a:r>
              <a:rPr sz="1100" spc="-5" dirty="0">
                <a:latin typeface="Yu Gothic UI Light"/>
                <a:cs typeface="Yu Gothic UI Light"/>
              </a:rPr>
              <a:t> </a:t>
            </a:r>
            <a:r>
              <a:rPr sz="1100" spc="-10" dirty="0">
                <a:latin typeface="Yu Gothic UI Light"/>
                <a:cs typeface="Yu Gothic UI Light"/>
              </a:rPr>
              <a:t>remise</a:t>
            </a:r>
            <a:r>
              <a:rPr sz="1100" spc="-55" dirty="0">
                <a:latin typeface="Yu Gothic UI Light"/>
                <a:cs typeface="Yu Gothic UI Light"/>
              </a:rPr>
              <a:t> </a:t>
            </a:r>
            <a:r>
              <a:rPr sz="1100" spc="-10" dirty="0">
                <a:latin typeface="Yu Gothic UI Light"/>
                <a:cs typeface="Yu Gothic UI Light"/>
              </a:rPr>
              <a:t>des</a:t>
            </a:r>
            <a:r>
              <a:rPr sz="1100" spc="-40" dirty="0">
                <a:latin typeface="Yu Gothic UI Light"/>
                <a:cs typeface="Yu Gothic UI Light"/>
              </a:rPr>
              <a:t> </a:t>
            </a:r>
            <a:r>
              <a:rPr sz="1100" spc="-20" dirty="0">
                <a:latin typeface="Yu Gothic UI Light"/>
                <a:cs typeface="Yu Gothic UI Light"/>
              </a:rPr>
              <a:t>prix</a:t>
            </a:r>
            <a:endParaRPr sz="1100" dirty="0">
              <a:latin typeface="Yu Gothic UI Light"/>
              <a:cs typeface="Yu Gothic UI Light"/>
            </a:endParaRPr>
          </a:p>
          <a:p>
            <a:pPr marL="1228090">
              <a:lnSpc>
                <a:spcPts val="1315"/>
              </a:lnSpc>
            </a:pPr>
            <a:r>
              <a:rPr sz="1100" spc="-10" dirty="0">
                <a:latin typeface="Yu Gothic UI Light"/>
                <a:cs typeface="Yu Gothic UI Light"/>
              </a:rPr>
              <a:t>10-</a:t>
            </a:r>
            <a:r>
              <a:rPr sz="1100" spc="50" dirty="0">
                <a:latin typeface="Yu Gothic UI Light"/>
                <a:cs typeface="Yu Gothic UI Light"/>
              </a:rPr>
              <a:t>12</a:t>
            </a:r>
            <a:r>
              <a:rPr sz="1100" spc="-75" dirty="0">
                <a:latin typeface="Yu Gothic UI Light"/>
                <a:cs typeface="Yu Gothic UI Light"/>
              </a:rPr>
              <a:t> </a:t>
            </a:r>
            <a:r>
              <a:rPr sz="1100" dirty="0">
                <a:latin typeface="Yu Gothic UI Light"/>
                <a:cs typeface="Yu Gothic UI Light"/>
              </a:rPr>
              <a:t>pitchs</a:t>
            </a:r>
            <a:r>
              <a:rPr sz="1100" spc="-55" dirty="0">
                <a:latin typeface="Yu Gothic UI Light"/>
                <a:cs typeface="Yu Gothic UI Light"/>
              </a:rPr>
              <a:t> </a:t>
            </a:r>
            <a:r>
              <a:rPr sz="1100" spc="-20" dirty="0">
                <a:latin typeface="Yu Gothic UI Light"/>
                <a:cs typeface="Yu Gothic UI Light"/>
              </a:rPr>
              <a:t>de</a:t>
            </a:r>
            <a:r>
              <a:rPr sz="1100" spc="-80" dirty="0">
                <a:latin typeface="Yu Gothic UI Light"/>
                <a:cs typeface="Yu Gothic UI Light"/>
              </a:rPr>
              <a:t> </a:t>
            </a:r>
            <a:r>
              <a:rPr sz="1100" spc="-10" dirty="0">
                <a:latin typeface="Yu Gothic UI Light"/>
                <a:cs typeface="Yu Gothic UI Light"/>
              </a:rPr>
              <a:t>nominés</a:t>
            </a:r>
            <a:endParaRPr sz="1100" dirty="0">
              <a:latin typeface="Yu Gothic UI Light"/>
              <a:cs typeface="Yu Gothic UI Light"/>
            </a:endParaRPr>
          </a:p>
          <a:p>
            <a:pPr marL="619125">
              <a:lnSpc>
                <a:spcPts val="1830"/>
              </a:lnSpc>
              <a:spcBef>
                <a:spcPts val="1330"/>
              </a:spcBef>
            </a:pPr>
            <a:r>
              <a:rPr sz="1550" b="1" spc="-65" dirty="0">
                <a:latin typeface="Trebuchet MS"/>
                <a:cs typeface="Trebuchet MS"/>
              </a:rPr>
              <a:t>Phase</a:t>
            </a:r>
            <a:r>
              <a:rPr sz="1550" b="1" spc="-55" dirty="0">
                <a:latin typeface="Trebuchet MS"/>
                <a:cs typeface="Trebuchet MS"/>
              </a:rPr>
              <a:t> </a:t>
            </a:r>
            <a:r>
              <a:rPr sz="1550" b="1" dirty="0">
                <a:latin typeface="Trebuchet MS"/>
                <a:cs typeface="Trebuchet MS"/>
              </a:rPr>
              <a:t>6</a:t>
            </a:r>
            <a:r>
              <a:rPr sz="1550" b="1" spc="-80" dirty="0">
                <a:latin typeface="Trebuchet MS"/>
                <a:cs typeface="Trebuchet MS"/>
              </a:rPr>
              <a:t> </a:t>
            </a:r>
            <a:r>
              <a:rPr sz="1550" b="1" spc="-145" dirty="0">
                <a:latin typeface="Trebuchet MS"/>
                <a:cs typeface="Trebuchet MS"/>
              </a:rPr>
              <a:t>:</a:t>
            </a:r>
            <a:r>
              <a:rPr sz="1550" b="1" spc="-60" dirty="0">
                <a:latin typeface="Trebuchet MS"/>
                <a:cs typeface="Trebuchet MS"/>
              </a:rPr>
              <a:t> </a:t>
            </a:r>
            <a:r>
              <a:rPr sz="1550" b="1" spc="-50" dirty="0">
                <a:solidFill>
                  <a:srgbClr val="C6D15A"/>
                </a:solidFill>
                <a:latin typeface="Trebuchet MS"/>
                <a:cs typeface="Trebuchet MS"/>
              </a:rPr>
              <a:t>L’évènement</a:t>
            </a:r>
            <a:endParaRPr sz="1550" dirty="0">
              <a:latin typeface="Trebuchet MS"/>
              <a:cs typeface="Trebuchet MS"/>
            </a:endParaRPr>
          </a:p>
          <a:p>
            <a:pPr marR="171450" algn="r">
              <a:lnSpc>
                <a:spcPts val="1270"/>
              </a:lnSpc>
            </a:pPr>
            <a:r>
              <a:rPr sz="1100" dirty="0">
                <a:latin typeface="Yu Gothic UI Light"/>
                <a:cs typeface="Yu Gothic UI Light"/>
              </a:rPr>
              <a:t>Jury</a:t>
            </a:r>
            <a:r>
              <a:rPr sz="1100" spc="-10" dirty="0">
                <a:latin typeface="Yu Gothic UI Light"/>
                <a:cs typeface="Yu Gothic UI Light"/>
              </a:rPr>
              <a:t> </a:t>
            </a:r>
            <a:r>
              <a:rPr sz="1100" spc="-120" dirty="0">
                <a:latin typeface="Yu Gothic UI Light"/>
                <a:cs typeface="Yu Gothic UI Light"/>
              </a:rPr>
              <a:t>&amp;</a:t>
            </a:r>
            <a:r>
              <a:rPr sz="1100" spc="-105" dirty="0">
                <a:latin typeface="Yu Gothic UI Light"/>
                <a:cs typeface="Yu Gothic UI Light"/>
              </a:rPr>
              <a:t> </a:t>
            </a:r>
            <a:r>
              <a:rPr sz="1100" spc="-25" dirty="0">
                <a:latin typeface="Yu Gothic UI Light"/>
                <a:cs typeface="Yu Gothic UI Light"/>
              </a:rPr>
              <a:t>grand</a:t>
            </a:r>
            <a:r>
              <a:rPr sz="1100" spc="-60" dirty="0">
                <a:latin typeface="Yu Gothic UI Light"/>
                <a:cs typeface="Yu Gothic UI Light"/>
              </a:rPr>
              <a:t> </a:t>
            </a:r>
            <a:r>
              <a:rPr sz="1100" dirty="0">
                <a:latin typeface="Yu Gothic UI Light"/>
                <a:cs typeface="Yu Gothic UI Light"/>
              </a:rPr>
              <a:t>témoin</a:t>
            </a:r>
            <a:r>
              <a:rPr sz="1100" spc="-50" dirty="0">
                <a:latin typeface="Yu Gothic UI Light"/>
                <a:cs typeface="Yu Gothic UI Light"/>
              </a:rPr>
              <a:t> </a:t>
            </a:r>
            <a:r>
              <a:rPr sz="1100" spc="-30" dirty="0">
                <a:latin typeface="Yu Gothic UI Light"/>
                <a:cs typeface="Yu Gothic UI Light"/>
              </a:rPr>
              <a:t>pour</a:t>
            </a:r>
            <a:r>
              <a:rPr sz="1100" spc="-25" dirty="0">
                <a:latin typeface="Yu Gothic UI Light"/>
                <a:cs typeface="Yu Gothic UI Light"/>
              </a:rPr>
              <a:t> </a:t>
            </a:r>
            <a:r>
              <a:rPr sz="1100" spc="-10" dirty="0">
                <a:latin typeface="Yu Gothic UI Light"/>
                <a:cs typeface="Yu Gothic UI Light"/>
              </a:rPr>
              <a:t>table</a:t>
            </a:r>
            <a:r>
              <a:rPr sz="1100" spc="-65" dirty="0">
                <a:latin typeface="Yu Gothic UI Light"/>
                <a:cs typeface="Yu Gothic UI Light"/>
              </a:rPr>
              <a:t> </a:t>
            </a:r>
            <a:r>
              <a:rPr sz="1100" spc="-20" dirty="0">
                <a:latin typeface="Yu Gothic UI Light"/>
                <a:cs typeface="Yu Gothic UI Light"/>
              </a:rPr>
              <a:t>ronde</a:t>
            </a:r>
            <a:endParaRPr sz="1100" dirty="0">
              <a:latin typeface="Yu Gothic UI Light"/>
              <a:cs typeface="Yu Gothic UI Light"/>
            </a:endParaRPr>
          </a:p>
          <a:p>
            <a:pPr marR="177165" algn="r">
              <a:lnSpc>
                <a:spcPts val="1300"/>
              </a:lnSpc>
            </a:pPr>
            <a:r>
              <a:rPr sz="1100" dirty="0">
                <a:latin typeface="Yu Gothic UI Light"/>
                <a:cs typeface="Yu Gothic UI Light"/>
              </a:rPr>
              <a:t>Présence</a:t>
            </a:r>
            <a:r>
              <a:rPr sz="1100" spc="-85" dirty="0">
                <a:latin typeface="Yu Gothic UI Light"/>
                <a:cs typeface="Yu Gothic UI Light"/>
              </a:rPr>
              <a:t> </a:t>
            </a:r>
            <a:r>
              <a:rPr sz="1100" spc="-10" dirty="0">
                <a:latin typeface="Yu Gothic UI Light"/>
                <a:cs typeface="Yu Gothic UI Light"/>
              </a:rPr>
              <a:t>des</a:t>
            </a:r>
            <a:r>
              <a:rPr sz="1100" spc="-75" dirty="0">
                <a:latin typeface="Yu Gothic UI Light"/>
                <a:cs typeface="Yu Gothic UI Light"/>
              </a:rPr>
              <a:t> </a:t>
            </a:r>
            <a:r>
              <a:rPr sz="1100" spc="-10" dirty="0">
                <a:latin typeface="Yu Gothic UI Light"/>
                <a:cs typeface="Yu Gothic UI Light"/>
              </a:rPr>
              <a:t>médias</a:t>
            </a:r>
            <a:endParaRPr sz="1100" dirty="0">
              <a:latin typeface="Yu Gothic UI Light"/>
              <a:cs typeface="Yu Gothic UI Light"/>
            </a:endParaRPr>
          </a:p>
          <a:p>
            <a:pPr marR="168275" algn="r">
              <a:lnSpc>
                <a:spcPct val="100000"/>
              </a:lnSpc>
              <a:spcBef>
                <a:spcPts val="35"/>
              </a:spcBef>
            </a:pPr>
            <a:r>
              <a:rPr lang="fr-FR" sz="1100" spc="150" dirty="0">
                <a:latin typeface="Yu Gothic UI Light"/>
                <a:cs typeface="Yu Gothic UI Light"/>
              </a:rPr>
              <a:t>Sur </a:t>
            </a:r>
            <a:r>
              <a:rPr sz="1100" spc="150" dirty="0">
                <a:latin typeface="Yu Gothic UI Light"/>
                <a:cs typeface="Yu Gothic UI Light"/>
              </a:rPr>
              <a:t>1</a:t>
            </a:r>
            <a:r>
              <a:rPr sz="1100" spc="-85" dirty="0">
                <a:latin typeface="Yu Gothic UI Light"/>
                <a:cs typeface="Yu Gothic UI Light"/>
              </a:rPr>
              <a:t> </a:t>
            </a:r>
            <a:r>
              <a:rPr sz="1100" spc="-10" dirty="0" err="1">
                <a:latin typeface="Yu Gothic UI Light"/>
                <a:cs typeface="Yu Gothic UI Light"/>
              </a:rPr>
              <a:t>journée</a:t>
            </a:r>
            <a:r>
              <a:rPr sz="1100" spc="-10" dirty="0">
                <a:latin typeface="Yu Gothic UI Light"/>
                <a:cs typeface="Yu Gothic UI Light"/>
              </a:rPr>
              <a:t> </a:t>
            </a:r>
            <a:endParaRPr sz="1100" dirty="0">
              <a:latin typeface="Yu Gothic UI Light"/>
              <a:cs typeface="Yu Gothic U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81400" y="3608387"/>
            <a:ext cx="1051560" cy="3352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00" b="1" spc="-185" dirty="0">
                <a:solidFill>
                  <a:srgbClr val="C6D15A"/>
                </a:solidFill>
                <a:latin typeface="Trebuchet MS"/>
                <a:cs typeface="Trebuchet MS"/>
              </a:rPr>
              <a:t>Novembre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86096" y="1075372"/>
            <a:ext cx="1303020" cy="6400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sz="2000" b="1" spc="-175" dirty="0">
                <a:solidFill>
                  <a:srgbClr val="C6D15A"/>
                </a:solidFill>
                <a:latin typeface="Trebuchet MS"/>
                <a:cs typeface="Trebuchet MS"/>
              </a:rPr>
              <a:t>Fin</a:t>
            </a:r>
            <a:r>
              <a:rPr sz="2000" b="1" spc="-125" dirty="0">
                <a:solidFill>
                  <a:srgbClr val="C6D15A"/>
                </a:solidFill>
                <a:latin typeface="Trebuchet MS"/>
                <a:cs typeface="Trebuchet MS"/>
              </a:rPr>
              <a:t> </a:t>
            </a:r>
            <a:r>
              <a:rPr sz="2000" b="1" spc="-140" dirty="0">
                <a:solidFill>
                  <a:srgbClr val="C6D15A"/>
                </a:solidFill>
                <a:latin typeface="Trebuchet MS"/>
                <a:cs typeface="Trebuchet MS"/>
              </a:rPr>
              <a:t>mai</a:t>
            </a:r>
            <a:r>
              <a:rPr sz="2000" b="1" spc="-114" dirty="0">
                <a:solidFill>
                  <a:srgbClr val="C6D15A"/>
                </a:solidFill>
                <a:latin typeface="Trebuchet MS"/>
                <a:cs typeface="Trebuchet MS"/>
              </a:rPr>
              <a:t> à</a:t>
            </a:r>
            <a:r>
              <a:rPr sz="2000" b="1" spc="-60" dirty="0">
                <a:solidFill>
                  <a:srgbClr val="C6D15A"/>
                </a:solidFill>
                <a:latin typeface="Trebuchet MS"/>
                <a:cs typeface="Trebuchet MS"/>
              </a:rPr>
              <a:t> </a:t>
            </a:r>
            <a:r>
              <a:rPr sz="2000" b="1" spc="-114" dirty="0">
                <a:solidFill>
                  <a:srgbClr val="C6D15A"/>
                </a:solidFill>
                <a:latin typeface="Trebuchet MS"/>
                <a:cs typeface="Trebuchet MS"/>
              </a:rPr>
              <a:t>fin </a:t>
            </a:r>
            <a:r>
              <a:rPr sz="2000" b="1" spc="-50" dirty="0">
                <a:solidFill>
                  <a:srgbClr val="C6D15A"/>
                </a:solidFill>
                <a:latin typeface="Trebuchet MS"/>
                <a:cs typeface="Trebuchet MS"/>
              </a:rPr>
              <a:t>septembre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15160" y="937577"/>
            <a:ext cx="2583815" cy="77025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84455">
              <a:lnSpc>
                <a:spcPct val="100000"/>
              </a:lnSpc>
              <a:spcBef>
                <a:spcPts val="125"/>
              </a:spcBef>
            </a:pPr>
            <a:r>
              <a:rPr sz="1550" b="1" spc="-70" dirty="0">
                <a:latin typeface="Trebuchet MS"/>
                <a:cs typeface="Trebuchet MS"/>
              </a:rPr>
              <a:t>Phase</a:t>
            </a:r>
            <a:r>
              <a:rPr sz="1550" b="1" spc="-50" dirty="0">
                <a:latin typeface="Trebuchet MS"/>
                <a:cs typeface="Trebuchet MS"/>
              </a:rPr>
              <a:t> </a:t>
            </a:r>
            <a:r>
              <a:rPr sz="1550" b="1" spc="-114" dirty="0">
                <a:latin typeface="Trebuchet MS"/>
                <a:cs typeface="Trebuchet MS"/>
              </a:rPr>
              <a:t>2</a:t>
            </a:r>
            <a:r>
              <a:rPr sz="1550" b="1" spc="-80" dirty="0">
                <a:latin typeface="Trebuchet MS"/>
                <a:cs typeface="Trebuchet MS"/>
              </a:rPr>
              <a:t> </a:t>
            </a:r>
            <a:r>
              <a:rPr sz="1550" b="1" spc="-145" dirty="0">
                <a:latin typeface="Trebuchet MS"/>
                <a:cs typeface="Trebuchet MS"/>
              </a:rPr>
              <a:t>:</a:t>
            </a:r>
            <a:r>
              <a:rPr sz="1550" b="1" spc="-20" dirty="0">
                <a:latin typeface="Trebuchet MS"/>
                <a:cs typeface="Trebuchet MS"/>
              </a:rPr>
              <a:t> </a:t>
            </a:r>
            <a:r>
              <a:rPr sz="1550" b="1" spc="-85" dirty="0">
                <a:solidFill>
                  <a:srgbClr val="C6D15A"/>
                </a:solidFill>
                <a:latin typeface="Trebuchet MS"/>
                <a:cs typeface="Trebuchet MS"/>
              </a:rPr>
              <a:t>Appel</a:t>
            </a:r>
            <a:r>
              <a:rPr sz="1550" b="1" spc="-75" dirty="0">
                <a:solidFill>
                  <a:srgbClr val="C6D15A"/>
                </a:solidFill>
                <a:latin typeface="Trebuchet MS"/>
                <a:cs typeface="Trebuchet MS"/>
              </a:rPr>
              <a:t> </a:t>
            </a:r>
            <a:r>
              <a:rPr sz="1550" b="1" dirty="0">
                <a:solidFill>
                  <a:srgbClr val="C6D15A"/>
                </a:solidFill>
                <a:latin typeface="Trebuchet MS"/>
                <a:cs typeface="Trebuchet MS"/>
              </a:rPr>
              <a:t>à</a:t>
            </a:r>
            <a:r>
              <a:rPr sz="1550" b="1" spc="-45" dirty="0">
                <a:solidFill>
                  <a:srgbClr val="C6D15A"/>
                </a:solidFill>
                <a:latin typeface="Trebuchet MS"/>
                <a:cs typeface="Trebuchet MS"/>
              </a:rPr>
              <a:t> </a:t>
            </a:r>
            <a:r>
              <a:rPr sz="1550" b="1" spc="-75" dirty="0">
                <a:solidFill>
                  <a:srgbClr val="C6D15A"/>
                </a:solidFill>
                <a:latin typeface="Trebuchet MS"/>
                <a:cs typeface="Trebuchet MS"/>
              </a:rPr>
              <a:t>candidature</a:t>
            </a:r>
            <a:endParaRPr sz="1550">
              <a:latin typeface="Trebuchet MS"/>
              <a:cs typeface="Trebuchet MS"/>
            </a:endParaRPr>
          </a:p>
          <a:p>
            <a:pPr marL="12700" marR="12700" indent="1212215" algn="r">
              <a:lnSpc>
                <a:spcPct val="99600"/>
              </a:lnSpc>
              <a:spcBef>
                <a:spcPts val="25"/>
              </a:spcBef>
            </a:pPr>
            <a:r>
              <a:rPr sz="1100" spc="-100" dirty="0">
                <a:latin typeface="Yu Gothic UI Light"/>
                <a:cs typeface="Yu Gothic UI Light"/>
              </a:rPr>
              <a:t>A</a:t>
            </a:r>
            <a:r>
              <a:rPr sz="1100" spc="-65" dirty="0">
                <a:latin typeface="Yu Gothic UI Light"/>
                <a:cs typeface="Yu Gothic UI Light"/>
              </a:rPr>
              <a:t> </a:t>
            </a:r>
            <a:r>
              <a:rPr sz="1100" dirty="0">
                <a:latin typeface="Yu Gothic UI Light"/>
                <a:cs typeface="Yu Gothic UI Light"/>
              </a:rPr>
              <a:t>partir</a:t>
            </a:r>
            <a:r>
              <a:rPr sz="1100" spc="-130" dirty="0">
                <a:latin typeface="Yu Gothic UI Light"/>
                <a:cs typeface="Yu Gothic UI Light"/>
              </a:rPr>
              <a:t> </a:t>
            </a:r>
            <a:r>
              <a:rPr sz="1100" spc="-10" dirty="0">
                <a:latin typeface="Yu Gothic UI Light"/>
                <a:cs typeface="Yu Gothic UI Light"/>
              </a:rPr>
              <a:t>du</a:t>
            </a:r>
            <a:r>
              <a:rPr sz="1100" spc="-65" dirty="0">
                <a:latin typeface="Yu Gothic UI Light"/>
                <a:cs typeface="Yu Gothic UI Light"/>
              </a:rPr>
              <a:t> </a:t>
            </a:r>
            <a:r>
              <a:rPr sz="1100" spc="50" dirty="0">
                <a:latin typeface="Yu Gothic UI Light"/>
                <a:cs typeface="Yu Gothic UI Light"/>
              </a:rPr>
              <a:t>19</a:t>
            </a:r>
            <a:r>
              <a:rPr sz="1100" spc="-80" dirty="0">
                <a:latin typeface="Yu Gothic UI Light"/>
                <a:cs typeface="Yu Gothic UI Light"/>
              </a:rPr>
              <a:t> </a:t>
            </a:r>
            <a:r>
              <a:rPr sz="1100" spc="-10" dirty="0">
                <a:latin typeface="Yu Gothic UI Light"/>
                <a:cs typeface="Yu Gothic UI Light"/>
              </a:rPr>
              <a:t>ou</a:t>
            </a:r>
            <a:r>
              <a:rPr sz="1100" spc="-75" dirty="0">
                <a:latin typeface="Yu Gothic UI Light"/>
                <a:cs typeface="Yu Gothic UI Light"/>
              </a:rPr>
              <a:t> </a:t>
            </a:r>
            <a:r>
              <a:rPr sz="1100" spc="-45" dirty="0">
                <a:latin typeface="Yu Gothic UI Light"/>
                <a:cs typeface="Yu Gothic UI Light"/>
              </a:rPr>
              <a:t>26</a:t>
            </a:r>
            <a:r>
              <a:rPr sz="1100" spc="-80" dirty="0">
                <a:latin typeface="Yu Gothic UI Light"/>
                <a:cs typeface="Yu Gothic UI Light"/>
              </a:rPr>
              <a:t> </a:t>
            </a:r>
            <a:r>
              <a:rPr sz="1100" spc="-25" dirty="0">
                <a:latin typeface="Yu Gothic UI Light"/>
                <a:cs typeface="Yu Gothic UI Light"/>
              </a:rPr>
              <a:t>mai </a:t>
            </a:r>
            <a:r>
              <a:rPr sz="1100" dirty="0">
                <a:solidFill>
                  <a:srgbClr val="2F394A"/>
                </a:solidFill>
                <a:latin typeface="Yu Gothic UI Light"/>
                <a:cs typeface="Yu Gothic UI Light"/>
              </a:rPr>
              <a:t>Sur</a:t>
            </a:r>
            <a:r>
              <a:rPr sz="1100" spc="-9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sz="1100" dirty="0">
                <a:solidFill>
                  <a:srgbClr val="2F394A"/>
                </a:solidFill>
                <a:latin typeface="Yu Gothic UI Light"/>
                <a:cs typeface="Yu Gothic UI Light"/>
              </a:rPr>
              <a:t>le</a:t>
            </a:r>
            <a:r>
              <a:rPr sz="1100" spc="-40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sz="1100" dirty="0">
                <a:solidFill>
                  <a:srgbClr val="2F394A"/>
                </a:solidFill>
                <a:latin typeface="Yu Gothic UI Light"/>
                <a:cs typeface="Yu Gothic UI Light"/>
              </a:rPr>
              <a:t>site</a:t>
            </a:r>
            <a:r>
              <a:rPr sz="1100" spc="-4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sz="1100" spc="-10" dirty="0">
                <a:solidFill>
                  <a:srgbClr val="2F394A"/>
                </a:solidFill>
                <a:latin typeface="Yu Gothic UI Light"/>
                <a:cs typeface="Yu Gothic UI Light"/>
              </a:rPr>
              <a:t>innoveralacampagne.fr </a:t>
            </a:r>
            <a:r>
              <a:rPr sz="1100" spc="-20" dirty="0">
                <a:solidFill>
                  <a:srgbClr val="2F394A"/>
                </a:solidFill>
                <a:latin typeface="Yu Gothic UI Light"/>
                <a:cs typeface="Yu Gothic UI Light"/>
              </a:rPr>
              <a:t>Récupération</a:t>
            </a:r>
            <a:r>
              <a:rPr sz="1100" spc="-60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sz="1100" spc="-10" dirty="0">
                <a:solidFill>
                  <a:srgbClr val="2F394A"/>
                </a:solidFill>
                <a:latin typeface="Yu Gothic UI Light"/>
                <a:cs typeface="Yu Gothic UI Light"/>
              </a:rPr>
              <a:t>des</a:t>
            </a:r>
            <a:r>
              <a:rPr sz="1100" spc="-60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sz="1100" dirty="0">
                <a:solidFill>
                  <a:srgbClr val="2F394A"/>
                </a:solidFill>
                <a:latin typeface="Yu Gothic UI Light"/>
                <a:cs typeface="Yu Gothic UI Light"/>
              </a:rPr>
              <a:t>candidatures</a:t>
            </a:r>
            <a:r>
              <a:rPr sz="1100" spc="-6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sz="1100" spc="-10" dirty="0">
                <a:solidFill>
                  <a:srgbClr val="2F394A"/>
                </a:solidFill>
                <a:latin typeface="Yu Gothic UI Light"/>
                <a:cs typeface="Yu Gothic UI Light"/>
              </a:rPr>
              <a:t>au</a:t>
            </a:r>
            <a:r>
              <a:rPr sz="1100" spc="-50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sz="1100" dirty="0">
                <a:solidFill>
                  <a:srgbClr val="2F394A"/>
                </a:solidFill>
                <a:latin typeface="Yu Gothic UI Light"/>
                <a:cs typeface="Yu Gothic UI Light"/>
              </a:rPr>
              <a:t>fil</a:t>
            </a:r>
            <a:r>
              <a:rPr sz="1100" spc="-100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sz="1100" dirty="0">
                <a:solidFill>
                  <a:srgbClr val="2F394A"/>
                </a:solidFill>
                <a:latin typeface="Yu Gothic UI Light"/>
                <a:cs typeface="Yu Gothic UI Light"/>
              </a:rPr>
              <a:t>de </a:t>
            </a:r>
            <a:r>
              <a:rPr sz="1100" spc="-20" dirty="0">
                <a:solidFill>
                  <a:srgbClr val="2F394A"/>
                </a:solidFill>
                <a:latin typeface="Yu Gothic UI Light"/>
                <a:cs typeface="Yu Gothic UI Light"/>
              </a:rPr>
              <a:t>l’eau</a:t>
            </a:r>
            <a:endParaRPr sz="1100">
              <a:latin typeface="Yu Gothic UI Light"/>
              <a:cs typeface="Yu Gothic UI Light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152775" y="552450"/>
            <a:ext cx="2771775" cy="4010025"/>
            <a:chOff x="3152775" y="552450"/>
            <a:chExt cx="2771775" cy="4010025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33750" y="3714750"/>
              <a:ext cx="142875" cy="13335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19650" y="1323975"/>
              <a:ext cx="133350" cy="14287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52775" y="4419600"/>
              <a:ext cx="142875" cy="14287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81675" y="552450"/>
              <a:ext cx="142875" cy="142875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6074790" y="440372"/>
            <a:ext cx="398780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b="1" spc="-60" dirty="0">
                <a:solidFill>
                  <a:srgbClr val="C6D15A"/>
                </a:solidFill>
                <a:latin typeface="Trebuchet MS"/>
                <a:cs typeface="Trebuchet MS"/>
              </a:rPr>
              <a:t>Mai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07105" y="232981"/>
            <a:ext cx="2842895" cy="5969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b="1" spc="-65" dirty="0">
                <a:latin typeface="Trebuchet MS"/>
                <a:cs typeface="Trebuchet MS"/>
              </a:rPr>
              <a:t>Phase</a:t>
            </a:r>
            <a:r>
              <a:rPr sz="1550" b="1" dirty="0">
                <a:latin typeface="Trebuchet MS"/>
                <a:cs typeface="Trebuchet MS"/>
              </a:rPr>
              <a:t> </a:t>
            </a:r>
            <a:r>
              <a:rPr sz="1550" b="1" spc="-305" dirty="0">
                <a:latin typeface="Trebuchet MS"/>
                <a:cs typeface="Trebuchet MS"/>
              </a:rPr>
              <a:t>1</a:t>
            </a:r>
            <a:r>
              <a:rPr sz="1550" b="1" spc="-20" dirty="0">
                <a:latin typeface="Trebuchet MS"/>
                <a:cs typeface="Trebuchet MS"/>
              </a:rPr>
              <a:t> </a:t>
            </a:r>
            <a:r>
              <a:rPr sz="1550" b="1" spc="-145" dirty="0">
                <a:latin typeface="Trebuchet MS"/>
                <a:cs typeface="Trebuchet MS"/>
              </a:rPr>
              <a:t>:</a:t>
            </a:r>
            <a:r>
              <a:rPr sz="1550" b="1" spc="-75" dirty="0">
                <a:latin typeface="Trebuchet MS"/>
                <a:cs typeface="Trebuchet MS"/>
              </a:rPr>
              <a:t> </a:t>
            </a:r>
            <a:r>
              <a:rPr sz="1550" b="1" spc="-50" dirty="0">
                <a:solidFill>
                  <a:srgbClr val="C6D15A"/>
                </a:solidFill>
                <a:latin typeface="Trebuchet MS"/>
                <a:cs typeface="Trebuchet MS"/>
              </a:rPr>
              <a:t>Pré-</a:t>
            </a:r>
            <a:r>
              <a:rPr sz="1550" b="1" spc="-95" dirty="0">
                <a:solidFill>
                  <a:srgbClr val="C6D15A"/>
                </a:solidFill>
                <a:latin typeface="Trebuchet MS"/>
                <a:cs typeface="Trebuchet MS"/>
              </a:rPr>
              <a:t>lancement</a:t>
            </a:r>
            <a:r>
              <a:rPr sz="1550" b="1" spc="-50" dirty="0">
                <a:solidFill>
                  <a:srgbClr val="C6D15A"/>
                </a:solidFill>
                <a:latin typeface="Trebuchet MS"/>
                <a:cs typeface="Trebuchet MS"/>
              </a:rPr>
              <a:t> </a:t>
            </a:r>
            <a:r>
              <a:rPr sz="1550" b="1" spc="-145" dirty="0">
                <a:solidFill>
                  <a:srgbClr val="C6D15A"/>
                </a:solidFill>
                <a:latin typeface="Trebuchet MS"/>
                <a:cs typeface="Trebuchet MS"/>
              </a:rPr>
              <a:t>:</a:t>
            </a:r>
            <a:r>
              <a:rPr sz="1550" b="1" spc="5" dirty="0">
                <a:solidFill>
                  <a:srgbClr val="C6D15A"/>
                </a:solidFill>
                <a:latin typeface="Trebuchet MS"/>
                <a:cs typeface="Trebuchet MS"/>
              </a:rPr>
              <a:t> </a:t>
            </a:r>
            <a:r>
              <a:rPr sz="1550" b="1" spc="-60" dirty="0">
                <a:solidFill>
                  <a:srgbClr val="C6D15A"/>
                </a:solidFill>
                <a:latin typeface="Trebuchet MS"/>
                <a:cs typeface="Trebuchet MS"/>
              </a:rPr>
              <a:t>Teasing</a:t>
            </a:r>
            <a:endParaRPr sz="1550">
              <a:latin typeface="Trebuchet MS"/>
              <a:cs typeface="Trebuchet MS"/>
            </a:endParaRPr>
          </a:p>
          <a:p>
            <a:pPr marL="411480" marR="392430" indent="528955">
              <a:lnSpc>
                <a:spcPts val="1280"/>
              </a:lnSpc>
              <a:spcBef>
                <a:spcPts val="80"/>
              </a:spcBef>
            </a:pPr>
            <a:r>
              <a:rPr sz="1100" spc="-30" dirty="0">
                <a:latin typeface="Yu Gothic UI Light"/>
                <a:cs typeface="Yu Gothic UI Light"/>
              </a:rPr>
              <a:t>Mise</a:t>
            </a:r>
            <a:r>
              <a:rPr sz="1100" spc="-85" dirty="0">
                <a:latin typeface="Yu Gothic UI Light"/>
                <a:cs typeface="Yu Gothic UI Light"/>
              </a:rPr>
              <a:t> </a:t>
            </a:r>
            <a:r>
              <a:rPr sz="1100" dirty="0">
                <a:latin typeface="Yu Gothic UI Light"/>
                <a:cs typeface="Yu Gothic UI Light"/>
              </a:rPr>
              <a:t>à</a:t>
            </a:r>
            <a:r>
              <a:rPr sz="1100" spc="-100" dirty="0">
                <a:latin typeface="Yu Gothic UI Light"/>
                <a:cs typeface="Yu Gothic UI Light"/>
              </a:rPr>
              <a:t> </a:t>
            </a:r>
            <a:r>
              <a:rPr sz="1100" spc="-10" dirty="0">
                <a:latin typeface="Yu Gothic UI Light"/>
                <a:cs typeface="Yu Gothic UI Light"/>
              </a:rPr>
              <a:t>jour</a:t>
            </a:r>
            <a:r>
              <a:rPr sz="1100" spc="-50" dirty="0">
                <a:latin typeface="Yu Gothic UI Light"/>
                <a:cs typeface="Yu Gothic UI Light"/>
              </a:rPr>
              <a:t> </a:t>
            </a:r>
            <a:r>
              <a:rPr sz="1100" spc="-10" dirty="0">
                <a:latin typeface="Yu Gothic UI Light"/>
                <a:cs typeface="Yu Gothic UI Light"/>
              </a:rPr>
              <a:t>du</a:t>
            </a:r>
            <a:r>
              <a:rPr sz="1100" spc="-60" dirty="0">
                <a:latin typeface="Yu Gothic UI Light"/>
                <a:cs typeface="Yu Gothic UI Light"/>
              </a:rPr>
              <a:t> </a:t>
            </a:r>
            <a:r>
              <a:rPr sz="1100" dirty="0">
                <a:latin typeface="Yu Gothic UI Light"/>
                <a:cs typeface="Yu Gothic UI Light"/>
              </a:rPr>
              <a:t>site</a:t>
            </a:r>
            <a:r>
              <a:rPr sz="1100" spc="-10" dirty="0">
                <a:latin typeface="Yu Gothic UI Light"/>
                <a:cs typeface="Yu Gothic UI Light"/>
              </a:rPr>
              <a:t> internet </a:t>
            </a:r>
            <a:r>
              <a:rPr sz="1100" dirty="0">
                <a:solidFill>
                  <a:srgbClr val="2F394A"/>
                </a:solidFill>
                <a:latin typeface="Yu Gothic UI Light"/>
                <a:cs typeface="Yu Gothic UI Light"/>
              </a:rPr>
              <a:t>Publications</a:t>
            </a:r>
            <a:r>
              <a:rPr sz="1100" spc="-20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sz="1100" spc="-10" dirty="0">
                <a:solidFill>
                  <a:srgbClr val="2F394A"/>
                </a:solidFill>
                <a:latin typeface="Yu Gothic UI Light"/>
                <a:cs typeface="Yu Gothic UI Light"/>
              </a:rPr>
              <a:t>Innover</a:t>
            </a:r>
            <a:r>
              <a:rPr sz="1100" spc="-8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sz="1100" dirty="0">
                <a:solidFill>
                  <a:srgbClr val="2F394A"/>
                </a:solidFill>
                <a:latin typeface="Yu Gothic UI Light"/>
                <a:cs typeface="Yu Gothic UI Light"/>
              </a:rPr>
              <a:t>à</a:t>
            </a:r>
            <a:r>
              <a:rPr sz="1100" spc="-4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sz="1100" dirty="0">
                <a:solidFill>
                  <a:srgbClr val="2F394A"/>
                </a:solidFill>
                <a:latin typeface="Yu Gothic UI Light"/>
                <a:cs typeface="Yu Gothic UI Light"/>
              </a:rPr>
              <a:t>la</a:t>
            </a:r>
            <a:r>
              <a:rPr sz="1100" spc="-50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sz="1100" spc="-10" dirty="0">
                <a:solidFill>
                  <a:srgbClr val="2F394A"/>
                </a:solidFill>
                <a:latin typeface="Yu Gothic UI Light"/>
                <a:cs typeface="Yu Gothic UI Light"/>
              </a:rPr>
              <a:t>campagne</a:t>
            </a:r>
            <a:endParaRPr sz="1100">
              <a:latin typeface="Yu Gothic UI Light"/>
              <a:cs typeface="Yu Gothic UI Ligh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53001" y="1930336"/>
            <a:ext cx="1508125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b="1" spc="-160" dirty="0">
                <a:solidFill>
                  <a:srgbClr val="C6D15A"/>
                </a:solidFill>
                <a:latin typeface="Trebuchet MS"/>
                <a:cs typeface="Trebuchet MS"/>
              </a:rPr>
              <a:t>Début</a:t>
            </a:r>
            <a:r>
              <a:rPr sz="2000" b="1" spc="-20" dirty="0">
                <a:solidFill>
                  <a:srgbClr val="C6D15A"/>
                </a:solidFill>
                <a:latin typeface="Trebuchet MS"/>
                <a:cs typeface="Trebuchet MS"/>
              </a:rPr>
              <a:t> </a:t>
            </a:r>
            <a:r>
              <a:rPr sz="2000" b="1" spc="-135" dirty="0">
                <a:solidFill>
                  <a:srgbClr val="C6D15A"/>
                </a:solidFill>
                <a:latin typeface="Trebuchet MS"/>
                <a:cs typeface="Trebuchet MS"/>
              </a:rPr>
              <a:t>octobre</a:t>
            </a:r>
            <a:endParaRPr sz="2000">
              <a:latin typeface="Trebuchet MS"/>
              <a:cs typeface="Trebuchet MS"/>
            </a:endParaRPr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1000" y="2028825"/>
            <a:ext cx="142875" cy="133350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3973195" y="2762948"/>
            <a:ext cx="851535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b="1" spc="-145" dirty="0">
                <a:solidFill>
                  <a:srgbClr val="C6D15A"/>
                </a:solidFill>
                <a:latin typeface="Trebuchet MS"/>
                <a:cs typeface="Trebuchet MS"/>
              </a:rPr>
              <a:t>Octobre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9597" y="1842285"/>
            <a:ext cx="3287395" cy="1506823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542925" algn="ctr">
              <a:lnSpc>
                <a:spcPct val="100000"/>
              </a:lnSpc>
              <a:spcBef>
                <a:spcPts val="570"/>
              </a:spcBef>
            </a:pPr>
            <a:r>
              <a:rPr sz="1550" b="1" spc="-70" dirty="0">
                <a:latin typeface="Trebuchet MS"/>
                <a:cs typeface="Trebuchet MS"/>
              </a:rPr>
              <a:t>Phase</a:t>
            </a:r>
            <a:r>
              <a:rPr sz="1550" b="1" spc="-10" dirty="0">
                <a:latin typeface="Trebuchet MS"/>
                <a:cs typeface="Trebuchet MS"/>
              </a:rPr>
              <a:t> </a:t>
            </a:r>
            <a:r>
              <a:rPr sz="1550" b="1" spc="-114" dirty="0">
                <a:latin typeface="Trebuchet MS"/>
                <a:cs typeface="Trebuchet MS"/>
              </a:rPr>
              <a:t>3</a:t>
            </a:r>
            <a:r>
              <a:rPr sz="1550" b="1" spc="-70" dirty="0">
                <a:latin typeface="Trebuchet MS"/>
                <a:cs typeface="Trebuchet MS"/>
              </a:rPr>
              <a:t> </a:t>
            </a:r>
            <a:r>
              <a:rPr sz="1550" b="1" spc="-145" dirty="0">
                <a:latin typeface="Trebuchet MS"/>
                <a:cs typeface="Trebuchet MS"/>
              </a:rPr>
              <a:t>:</a:t>
            </a:r>
            <a:r>
              <a:rPr sz="1550" b="1" spc="-10" dirty="0">
                <a:latin typeface="Trebuchet MS"/>
                <a:cs typeface="Trebuchet MS"/>
              </a:rPr>
              <a:t> </a:t>
            </a:r>
            <a:r>
              <a:rPr sz="1550" b="1" spc="-65" dirty="0">
                <a:solidFill>
                  <a:srgbClr val="C6D15A"/>
                </a:solidFill>
                <a:latin typeface="Trebuchet MS"/>
                <a:cs typeface="Trebuchet MS"/>
              </a:rPr>
              <a:t>Phase</a:t>
            </a:r>
            <a:r>
              <a:rPr sz="1550" b="1" spc="-5" dirty="0">
                <a:solidFill>
                  <a:srgbClr val="C6D15A"/>
                </a:solidFill>
                <a:latin typeface="Trebuchet MS"/>
                <a:cs typeface="Trebuchet MS"/>
              </a:rPr>
              <a:t> </a:t>
            </a:r>
            <a:r>
              <a:rPr sz="1550" b="1" spc="-160" dirty="0">
                <a:solidFill>
                  <a:srgbClr val="C6D15A"/>
                </a:solidFill>
                <a:latin typeface="Trebuchet MS"/>
                <a:cs typeface="Trebuchet MS"/>
              </a:rPr>
              <a:t>de</a:t>
            </a:r>
            <a:r>
              <a:rPr sz="1550" b="1" spc="-15" dirty="0">
                <a:solidFill>
                  <a:srgbClr val="C6D15A"/>
                </a:solidFill>
                <a:latin typeface="Trebuchet MS"/>
                <a:cs typeface="Trebuchet MS"/>
              </a:rPr>
              <a:t> </a:t>
            </a:r>
            <a:r>
              <a:rPr sz="1550" b="1" spc="-75" dirty="0">
                <a:solidFill>
                  <a:srgbClr val="C6D15A"/>
                </a:solidFill>
                <a:latin typeface="Trebuchet MS"/>
                <a:cs typeface="Trebuchet MS"/>
              </a:rPr>
              <a:t>pré-</a:t>
            </a:r>
            <a:r>
              <a:rPr sz="1550" b="1" spc="-50" dirty="0">
                <a:solidFill>
                  <a:srgbClr val="C6D15A"/>
                </a:solidFill>
                <a:latin typeface="Trebuchet MS"/>
                <a:cs typeface="Trebuchet MS"/>
              </a:rPr>
              <a:t>sélection</a:t>
            </a:r>
            <a:endParaRPr sz="1550" dirty="0">
              <a:latin typeface="Trebuchet MS"/>
              <a:cs typeface="Trebuchet MS"/>
            </a:endParaRPr>
          </a:p>
          <a:p>
            <a:pPr marR="10160" algn="r">
              <a:lnSpc>
                <a:spcPts val="1300"/>
              </a:lnSpc>
              <a:spcBef>
                <a:spcPts val="355"/>
              </a:spcBef>
            </a:pPr>
            <a:r>
              <a:rPr sz="1100" spc="-25" dirty="0">
                <a:latin typeface="Yu Gothic UI Light"/>
                <a:cs typeface="Yu Gothic UI Light"/>
              </a:rPr>
              <a:t>Notes</a:t>
            </a:r>
            <a:r>
              <a:rPr sz="1100" spc="-65" dirty="0">
                <a:latin typeface="Yu Gothic UI Light"/>
                <a:cs typeface="Yu Gothic UI Light"/>
              </a:rPr>
              <a:t> </a:t>
            </a:r>
            <a:r>
              <a:rPr sz="1100" spc="-20" dirty="0">
                <a:latin typeface="Yu Gothic UI Light"/>
                <a:cs typeface="Yu Gothic UI Light"/>
              </a:rPr>
              <a:t>de</a:t>
            </a:r>
            <a:r>
              <a:rPr sz="1100" spc="-70" dirty="0">
                <a:latin typeface="Yu Gothic UI Light"/>
                <a:cs typeface="Yu Gothic UI Light"/>
              </a:rPr>
              <a:t> </a:t>
            </a:r>
            <a:r>
              <a:rPr sz="1100" spc="-30" dirty="0">
                <a:latin typeface="Yu Gothic UI Light"/>
                <a:cs typeface="Yu Gothic UI Light"/>
              </a:rPr>
              <a:t>0</a:t>
            </a:r>
            <a:r>
              <a:rPr sz="1100" spc="-75" dirty="0">
                <a:latin typeface="Yu Gothic UI Light"/>
                <a:cs typeface="Yu Gothic UI Light"/>
              </a:rPr>
              <a:t> </a:t>
            </a:r>
            <a:r>
              <a:rPr sz="1100" dirty="0">
                <a:latin typeface="Yu Gothic UI Light"/>
                <a:cs typeface="Yu Gothic UI Light"/>
              </a:rPr>
              <a:t>à</a:t>
            </a:r>
            <a:r>
              <a:rPr sz="1100" spc="-90" dirty="0">
                <a:latin typeface="Yu Gothic UI Light"/>
                <a:cs typeface="Yu Gothic UI Light"/>
              </a:rPr>
              <a:t> </a:t>
            </a:r>
            <a:r>
              <a:rPr sz="1100" spc="-40" dirty="0">
                <a:latin typeface="Yu Gothic UI Light"/>
                <a:cs typeface="Yu Gothic UI Light"/>
              </a:rPr>
              <a:t>20</a:t>
            </a:r>
            <a:r>
              <a:rPr sz="1100" spc="-70" dirty="0">
                <a:latin typeface="Yu Gothic UI Light"/>
                <a:cs typeface="Yu Gothic UI Light"/>
              </a:rPr>
              <a:t> </a:t>
            </a:r>
            <a:r>
              <a:rPr sz="1100" dirty="0">
                <a:latin typeface="Yu Gothic UI Light"/>
                <a:cs typeface="Yu Gothic UI Light"/>
              </a:rPr>
              <a:t>sur</a:t>
            </a:r>
            <a:r>
              <a:rPr sz="1100" spc="-35" dirty="0">
                <a:latin typeface="Yu Gothic UI Light"/>
                <a:cs typeface="Yu Gothic UI Light"/>
              </a:rPr>
              <a:t> </a:t>
            </a:r>
            <a:r>
              <a:rPr sz="1100" dirty="0">
                <a:latin typeface="Yu Gothic UI Light"/>
                <a:cs typeface="Yu Gothic UI Light"/>
              </a:rPr>
              <a:t>la</a:t>
            </a:r>
            <a:r>
              <a:rPr sz="1100" spc="-85" dirty="0">
                <a:latin typeface="Yu Gothic UI Light"/>
                <a:cs typeface="Yu Gothic UI Light"/>
              </a:rPr>
              <a:t> </a:t>
            </a:r>
            <a:r>
              <a:rPr sz="1100" dirty="0">
                <a:latin typeface="Yu Gothic UI Light"/>
                <a:cs typeface="Yu Gothic UI Light"/>
              </a:rPr>
              <a:t>base</a:t>
            </a:r>
            <a:r>
              <a:rPr sz="1100" spc="-70" dirty="0">
                <a:latin typeface="Yu Gothic UI Light"/>
                <a:cs typeface="Yu Gothic UI Light"/>
              </a:rPr>
              <a:t> </a:t>
            </a:r>
            <a:r>
              <a:rPr sz="1100" spc="-10" dirty="0">
                <a:latin typeface="Yu Gothic UI Light"/>
                <a:cs typeface="Yu Gothic UI Light"/>
              </a:rPr>
              <a:t>d’une</a:t>
            </a:r>
            <a:r>
              <a:rPr sz="1100" spc="-75" dirty="0">
                <a:latin typeface="Yu Gothic UI Light"/>
                <a:cs typeface="Yu Gothic UI Light"/>
              </a:rPr>
              <a:t> </a:t>
            </a:r>
            <a:r>
              <a:rPr sz="1100" spc="-10" dirty="0">
                <a:latin typeface="Yu Gothic UI Light"/>
                <a:cs typeface="Yu Gothic UI Light"/>
              </a:rPr>
              <a:t>grille</a:t>
            </a:r>
            <a:r>
              <a:rPr sz="1100" spc="-70" dirty="0">
                <a:latin typeface="Yu Gothic UI Light"/>
                <a:cs typeface="Yu Gothic UI Light"/>
              </a:rPr>
              <a:t> </a:t>
            </a:r>
            <a:r>
              <a:rPr sz="1100" spc="-20" dirty="0">
                <a:latin typeface="Yu Gothic UI Light"/>
                <a:cs typeface="Yu Gothic UI Light"/>
              </a:rPr>
              <a:t>de</a:t>
            </a:r>
            <a:r>
              <a:rPr sz="1100" spc="-75" dirty="0">
                <a:latin typeface="Yu Gothic UI Light"/>
                <a:cs typeface="Yu Gothic UI Light"/>
              </a:rPr>
              <a:t> </a:t>
            </a:r>
            <a:r>
              <a:rPr sz="1100" spc="-10" dirty="0">
                <a:latin typeface="Yu Gothic UI Light"/>
                <a:cs typeface="Yu Gothic UI Light"/>
              </a:rPr>
              <a:t>notation</a:t>
            </a:r>
            <a:endParaRPr sz="1100" dirty="0">
              <a:latin typeface="Yu Gothic UI Light"/>
              <a:cs typeface="Yu Gothic UI Light"/>
            </a:endParaRPr>
          </a:p>
          <a:p>
            <a:pPr marR="5080" algn="r">
              <a:lnSpc>
                <a:spcPts val="1300"/>
              </a:lnSpc>
            </a:pPr>
            <a:r>
              <a:rPr sz="1100" dirty="0">
                <a:solidFill>
                  <a:srgbClr val="2F394A"/>
                </a:solidFill>
                <a:latin typeface="Yu Gothic UI Light"/>
                <a:cs typeface="Yu Gothic UI Light"/>
              </a:rPr>
              <a:t>et</a:t>
            </a:r>
            <a:r>
              <a:rPr sz="1100" spc="-2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sz="1100" spc="-10" dirty="0">
                <a:solidFill>
                  <a:srgbClr val="2F394A"/>
                </a:solidFill>
                <a:latin typeface="Yu Gothic UI Light"/>
                <a:cs typeface="Yu Gothic UI Light"/>
              </a:rPr>
              <a:t>attribuée</a:t>
            </a:r>
            <a:r>
              <a:rPr sz="1100" spc="-6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sz="1100" spc="-20" dirty="0">
                <a:solidFill>
                  <a:srgbClr val="2F394A"/>
                </a:solidFill>
                <a:latin typeface="Yu Gothic UI Light"/>
                <a:cs typeface="Yu Gothic UI Light"/>
              </a:rPr>
              <a:t>par</a:t>
            </a:r>
            <a:r>
              <a:rPr sz="1100" spc="-2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sz="1100" dirty="0">
                <a:solidFill>
                  <a:srgbClr val="2F394A"/>
                </a:solidFill>
                <a:latin typeface="Yu Gothic UI Light"/>
                <a:cs typeface="Yu Gothic UI Light"/>
              </a:rPr>
              <a:t>les</a:t>
            </a:r>
            <a:r>
              <a:rPr sz="1100" spc="-5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sz="1100" spc="-10" dirty="0">
                <a:solidFill>
                  <a:srgbClr val="2F394A"/>
                </a:solidFill>
                <a:latin typeface="Yu Gothic UI Light"/>
                <a:cs typeface="Yu Gothic UI Light"/>
              </a:rPr>
              <a:t>bénévoles</a:t>
            </a:r>
            <a:r>
              <a:rPr sz="1100" spc="-55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sz="1100" spc="-10" dirty="0">
                <a:solidFill>
                  <a:srgbClr val="2F394A"/>
                </a:solidFill>
                <a:latin typeface="Yu Gothic UI Light"/>
                <a:cs typeface="Yu Gothic UI Light"/>
              </a:rPr>
              <a:t>du</a:t>
            </a:r>
            <a:r>
              <a:rPr sz="1100" spc="-80" dirty="0">
                <a:solidFill>
                  <a:srgbClr val="2F394A"/>
                </a:solidFill>
                <a:latin typeface="Yu Gothic UI Light"/>
                <a:cs typeface="Yu Gothic UI Light"/>
              </a:rPr>
              <a:t> </a:t>
            </a:r>
            <a:r>
              <a:rPr sz="1100" dirty="0">
                <a:solidFill>
                  <a:srgbClr val="2F394A"/>
                </a:solidFill>
                <a:uFill>
                  <a:solidFill>
                    <a:srgbClr val="2F394A"/>
                  </a:solidFill>
                </a:uFill>
                <a:latin typeface="Yu Gothic UI Light"/>
                <a:cs typeface="Yu Gothic UI Light"/>
              </a:rPr>
              <a:t>Réseau</a:t>
            </a:r>
            <a:r>
              <a:rPr sz="1100" spc="-125" dirty="0">
                <a:solidFill>
                  <a:srgbClr val="2F394A"/>
                </a:solidFill>
                <a:uFill>
                  <a:solidFill>
                    <a:srgbClr val="2F394A"/>
                  </a:solidFill>
                </a:uFill>
                <a:latin typeface="Yu Gothic UI Light"/>
                <a:cs typeface="Yu Gothic UI Light"/>
              </a:rPr>
              <a:t> </a:t>
            </a:r>
            <a:r>
              <a:rPr sz="1100" dirty="0">
                <a:solidFill>
                  <a:srgbClr val="2F394A"/>
                </a:solidFill>
                <a:uFill>
                  <a:solidFill>
                    <a:srgbClr val="2F394A"/>
                  </a:solidFill>
                </a:uFill>
                <a:latin typeface="Yu Gothic UI Light"/>
                <a:cs typeface="Yu Gothic UI Light"/>
              </a:rPr>
              <a:t>Initiative</a:t>
            </a:r>
            <a:r>
              <a:rPr sz="1100" spc="-70" dirty="0">
                <a:solidFill>
                  <a:srgbClr val="2F394A"/>
                </a:solidFill>
                <a:uFill>
                  <a:solidFill>
                    <a:srgbClr val="2F394A"/>
                  </a:solidFill>
                </a:uFill>
                <a:latin typeface="Yu Gothic UI Light"/>
                <a:cs typeface="Yu Gothic UI Light"/>
              </a:rPr>
              <a:t> </a:t>
            </a:r>
            <a:r>
              <a:rPr sz="1100" spc="-10" dirty="0">
                <a:solidFill>
                  <a:srgbClr val="2F394A"/>
                </a:solidFill>
                <a:uFill>
                  <a:solidFill>
                    <a:srgbClr val="2F394A"/>
                  </a:solidFill>
                </a:uFill>
                <a:latin typeface="Yu Gothic UI Light"/>
                <a:cs typeface="Yu Gothic UI Light"/>
              </a:rPr>
              <a:t>France</a:t>
            </a:r>
            <a:endParaRPr sz="1100" dirty="0">
              <a:latin typeface="Yu Gothic UI Light"/>
              <a:cs typeface="Yu Gothic UI Light"/>
            </a:endParaRPr>
          </a:p>
          <a:p>
            <a:pPr marR="6985" algn="r">
              <a:lnSpc>
                <a:spcPct val="100000"/>
              </a:lnSpc>
              <a:spcBef>
                <a:spcPts val="30"/>
              </a:spcBef>
            </a:pPr>
            <a:r>
              <a:rPr sz="1100" dirty="0">
                <a:solidFill>
                  <a:srgbClr val="2F394A"/>
                </a:solidFill>
                <a:uFill>
                  <a:solidFill>
                    <a:srgbClr val="2F394A"/>
                  </a:solidFill>
                </a:uFill>
                <a:latin typeface="Yu Gothic UI Light"/>
                <a:cs typeface="Yu Gothic UI Light"/>
              </a:rPr>
              <a:t>et</a:t>
            </a:r>
            <a:r>
              <a:rPr sz="1100" spc="-35" dirty="0">
                <a:solidFill>
                  <a:srgbClr val="2F394A"/>
                </a:solidFill>
                <a:uFill>
                  <a:solidFill>
                    <a:srgbClr val="2F394A"/>
                  </a:solidFill>
                </a:uFill>
                <a:latin typeface="Yu Gothic UI Light"/>
                <a:cs typeface="Yu Gothic UI Light"/>
              </a:rPr>
              <a:t> </a:t>
            </a:r>
            <a:r>
              <a:rPr sz="1100" spc="-20" dirty="0">
                <a:solidFill>
                  <a:srgbClr val="2F394A"/>
                </a:solidFill>
                <a:uFill>
                  <a:solidFill>
                    <a:srgbClr val="2F394A"/>
                  </a:solidFill>
                </a:uFill>
                <a:latin typeface="Yu Gothic UI Light"/>
                <a:cs typeface="Yu Gothic UI Light"/>
              </a:rPr>
              <a:t>de</a:t>
            </a:r>
            <a:r>
              <a:rPr sz="1100" spc="-75" dirty="0">
                <a:solidFill>
                  <a:srgbClr val="2F394A"/>
                </a:solidFill>
                <a:uFill>
                  <a:solidFill>
                    <a:srgbClr val="2F394A"/>
                  </a:solidFill>
                </a:uFill>
                <a:latin typeface="Yu Gothic UI Light"/>
                <a:cs typeface="Yu Gothic UI Light"/>
              </a:rPr>
              <a:t> </a:t>
            </a:r>
            <a:r>
              <a:rPr sz="1100" dirty="0">
                <a:solidFill>
                  <a:srgbClr val="2F394A"/>
                </a:solidFill>
                <a:uFill>
                  <a:solidFill>
                    <a:srgbClr val="2F394A"/>
                  </a:solidFill>
                </a:uFill>
                <a:latin typeface="Yu Gothic UI Light"/>
                <a:cs typeface="Yu Gothic UI Light"/>
              </a:rPr>
              <a:t>la </a:t>
            </a:r>
            <a:r>
              <a:rPr sz="1100" spc="-10" dirty="0">
                <a:solidFill>
                  <a:srgbClr val="2F394A"/>
                </a:solidFill>
                <a:uFill>
                  <a:solidFill>
                    <a:srgbClr val="2F394A"/>
                  </a:solidFill>
                </a:uFill>
                <a:latin typeface="Yu Gothic UI Light"/>
                <a:cs typeface="Yu Gothic UI Light"/>
              </a:rPr>
              <a:t>Fondation</a:t>
            </a:r>
            <a:r>
              <a:rPr sz="1100" spc="-60" dirty="0">
                <a:solidFill>
                  <a:srgbClr val="2F394A"/>
                </a:solidFill>
                <a:uFill>
                  <a:solidFill>
                    <a:srgbClr val="2F394A"/>
                  </a:solidFill>
                </a:uFill>
                <a:latin typeface="Yu Gothic UI Light"/>
                <a:cs typeface="Yu Gothic UI Light"/>
              </a:rPr>
              <a:t> </a:t>
            </a:r>
            <a:r>
              <a:rPr sz="1100" dirty="0">
                <a:solidFill>
                  <a:srgbClr val="2F394A"/>
                </a:solidFill>
                <a:uFill>
                  <a:solidFill>
                    <a:srgbClr val="2F394A"/>
                  </a:solidFill>
                </a:uFill>
                <a:latin typeface="Yu Gothic UI Light"/>
                <a:cs typeface="Yu Gothic UI Light"/>
              </a:rPr>
              <a:t>RTE</a:t>
            </a:r>
            <a:r>
              <a:rPr sz="1100" spc="-120" dirty="0">
                <a:solidFill>
                  <a:srgbClr val="2F394A"/>
                </a:solidFill>
                <a:uFill>
                  <a:solidFill>
                    <a:srgbClr val="2F394A"/>
                  </a:solidFill>
                </a:uFill>
                <a:latin typeface="Yu Gothic UI Light"/>
                <a:cs typeface="Yu Gothic UI Light"/>
              </a:rPr>
              <a:t> </a:t>
            </a:r>
            <a:r>
              <a:rPr sz="1100" spc="-10" dirty="0">
                <a:solidFill>
                  <a:srgbClr val="2F394A"/>
                </a:solidFill>
                <a:uFill>
                  <a:solidFill>
                    <a:srgbClr val="2F394A"/>
                  </a:solidFill>
                </a:uFill>
                <a:latin typeface="Yu Gothic UI Light"/>
                <a:cs typeface="Yu Gothic UI Light"/>
              </a:rPr>
              <a:t>(insctructeurs</a:t>
            </a:r>
            <a:r>
              <a:rPr sz="1100" u="sng" spc="-10" dirty="0">
                <a:solidFill>
                  <a:srgbClr val="2F394A"/>
                </a:solidFill>
                <a:uFill>
                  <a:solidFill>
                    <a:srgbClr val="2F394A"/>
                  </a:solidFill>
                </a:uFill>
                <a:latin typeface="Yu Gothic UI Light"/>
                <a:cs typeface="Yu Gothic UI Light"/>
              </a:rPr>
              <a:t>)</a:t>
            </a:r>
            <a:endParaRPr sz="1100" dirty="0">
              <a:latin typeface="Yu Gothic UI Light"/>
              <a:cs typeface="Yu Gothic UI Light"/>
            </a:endParaRPr>
          </a:p>
          <a:p>
            <a:pPr marL="368300">
              <a:lnSpc>
                <a:spcPts val="1860"/>
              </a:lnSpc>
              <a:spcBef>
                <a:spcPts val="445"/>
              </a:spcBef>
            </a:pPr>
            <a:r>
              <a:rPr sz="1550" b="1" spc="-70" dirty="0">
                <a:latin typeface="Trebuchet MS"/>
                <a:cs typeface="Trebuchet MS"/>
              </a:rPr>
              <a:t>Phase</a:t>
            </a:r>
            <a:r>
              <a:rPr sz="1550" b="1" spc="-10" dirty="0">
                <a:latin typeface="Trebuchet MS"/>
                <a:cs typeface="Trebuchet MS"/>
              </a:rPr>
              <a:t> </a:t>
            </a:r>
            <a:r>
              <a:rPr sz="1550" b="1" spc="-100" dirty="0">
                <a:latin typeface="Trebuchet MS"/>
                <a:cs typeface="Trebuchet MS"/>
              </a:rPr>
              <a:t>4</a:t>
            </a:r>
            <a:r>
              <a:rPr sz="1550" b="1" spc="-90" dirty="0">
                <a:latin typeface="Trebuchet MS"/>
                <a:cs typeface="Trebuchet MS"/>
              </a:rPr>
              <a:t> </a:t>
            </a:r>
            <a:r>
              <a:rPr sz="1550" b="1" spc="-145" dirty="0">
                <a:latin typeface="Trebuchet MS"/>
                <a:cs typeface="Trebuchet MS"/>
              </a:rPr>
              <a:t>:</a:t>
            </a:r>
            <a:r>
              <a:rPr sz="1550" b="1" dirty="0">
                <a:latin typeface="Trebuchet MS"/>
                <a:cs typeface="Trebuchet MS"/>
              </a:rPr>
              <a:t> </a:t>
            </a:r>
            <a:r>
              <a:rPr sz="1550" b="1" spc="-70" dirty="0">
                <a:solidFill>
                  <a:srgbClr val="C6D15A"/>
                </a:solidFill>
                <a:latin typeface="Trebuchet MS"/>
                <a:cs typeface="Trebuchet MS"/>
              </a:rPr>
              <a:t>Phase</a:t>
            </a:r>
            <a:r>
              <a:rPr sz="1550" b="1" spc="-10" dirty="0">
                <a:solidFill>
                  <a:srgbClr val="C6D15A"/>
                </a:solidFill>
                <a:latin typeface="Trebuchet MS"/>
                <a:cs typeface="Trebuchet MS"/>
              </a:rPr>
              <a:t> </a:t>
            </a:r>
            <a:r>
              <a:rPr sz="1550" b="1" spc="-160" dirty="0">
                <a:solidFill>
                  <a:srgbClr val="C6D15A"/>
                </a:solidFill>
                <a:latin typeface="Trebuchet MS"/>
                <a:cs typeface="Trebuchet MS"/>
              </a:rPr>
              <a:t>de</a:t>
            </a:r>
            <a:r>
              <a:rPr sz="1550" b="1" spc="-10" dirty="0">
                <a:solidFill>
                  <a:srgbClr val="C6D15A"/>
                </a:solidFill>
                <a:latin typeface="Trebuchet MS"/>
                <a:cs typeface="Trebuchet MS"/>
              </a:rPr>
              <a:t> sélection</a:t>
            </a:r>
            <a:endParaRPr sz="1550" dirty="0">
              <a:latin typeface="Trebuchet MS"/>
              <a:cs typeface="Trebuchet MS"/>
            </a:endParaRPr>
          </a:p>
          <a:p>
            <a:pPr marL="12700" marR="550545" indent="50800">
              <a:lnSpc>
                <a:spcPts val="1280"/>
              </a:lnSpc>
              <a:spcBef>
                <a:spcPts val="75"/>
              </a:spcBef>
            </a:pPr>
            <a:r>
              <a:rPr sz="1100" dirty="0">
                <a:latin typeface="Yu Gothic UI Light"/>
                <a:cs typeface="Yu Gothic UI Light"/>
              </a:rPr>
              <a:t>Sur</a:t>
            </a:r>
            <a:r>
              <a:rPr sz="1100" spc="-100" dirty="0">
                <a:latin typeface="Yu Gothic UI Light"/>
                <a:cs typeface="Yu Gothic UI Light"/>
              </a:rPr>
              <a:t> </a:t>
            </a:r>
            <a:r>
              <a:rPr sz="1100" dirty="0">
                <a:latin typeface="Yu Gothic UI Light"/>
                <a:cs typeface="Yu Gothic UI Light"/>
              </a:rPr>
              <a:t>la</a:t>
            </a:r>
            <a:r>
              <a:rPr sz="1100" spc="-55" dirty="0">
                <a:latin typeface="Yu Gothic UI Light"/>
                <a:cs typeface="Yu Gothic UI Light"/>
              </a:rPr>
              <a:t> </a:t>
            </a:r>
            <a:r>
              <a:rPr sz="1100" spc="-10" dirty="0">
                <a:latin typeface="Yu Gothic UI Light"/>
                <a:cs typeface="Yu Gothic UI Light"/>
              </a:rPr>
              <a:t>base</a:t>
            </a:r>
            <a:r>
              <a:rPr sz="1100" spc="-50" dirty="0">
                <a:latin typeface="Yu Gothic UI Light"/>
                <a:cs typeface="Yu Gothic UI Light"/>
              </a:rPr>
              <a:t> </a:t>
            </a:r>
            <a:r>
              <a:rPr sz="1100" spc="-10" dirty="0">
                <a:latin typeface="Yu Gothic UI Light"/>
                <a:cs typeface="Yu Gothic UI Light"/>
              </a:rPr>
              <a:t>des</a:t>
            </a:r>
            <a:r>
              <a:rPr sz="1100" spc="-30" dirty="0">
                <a:latin typeface="Yu Gothic UI Light"/>
                <a:cs typeface="Yu Gothic UI Light"/>
              </a:rPr>
              <a:t> </a:t>
            </a:r>
            <a:r>
              <a:rPr sz="1100" dirty="0">
                <a:latin typeface="Yu Gothic UI Light"/>
                <a:cs typeface="Yu Gothic UI Light"/>
              </a:rPr>
              <a:t>critères</a:t>
            </a:r>
            <a:r>
              <a:rPr sz="1100" spc="-35" dirty="0">
                <a:latin typeface="Yu Gothic UI Light"/>
                <a:cs typeface="Yu Gothic UI Light"/>
              </a:rPr>
              <a:t> </a:t>
            </a:r>
            <a:r>
              <a:rPr sz="1100" spc="-20" dirty="0">
                <a:latin typeface="Yu Gothic UI Light"/>
                <a:cs typeface="Yu Gothic UI Light"/>
              </a:rPr>
              <a:t>communs</a:t>
            </a:r>
            <a:r>
              <a:rPr sz="1100" spc="-35" dirty="0">
                <a:latin typeface="Yu Gothic UI Light"/>
                <a:cs typeface="Yu Gothic UI Light"/>
              </a:rPr>
              <a:t> </a:t>
            </a:r>
            <a:r>
              <a:rPr sz="1100" dirty="0">
                <a:latin typeface="Yu Gothic UI Light"/>
                <a:cs typeface="Yu Gothic UI Light"/>
              </a:rPr>
              <a:t>et</a:t>
            </a:r>
            <a:r>
              <a:rPr sz="1100" spc="-90" dirty="0">
                <a:latin typeface="Yu Gothic UI Light"/>
                <a:cs typeface="Yu Gothic UI Light"/>
              </a:rPr>
              <a:t> </a:t>
            </a:r>
            <a:r>
              <a:rPr sz="1100" spc="-20" dirty="0">
                <a:latin typeface="Yu Gothic UI Light"/>
                <a:cs typeface="Yu Gothic UI Light"/>
              </a:rPr>
              <a:t>de</a:t>
            </a:r>
            <a:r>
              <a:rPr sz="1100" spc="-45" dirty="0">
                <a:latin typeface="Yu Gothic UI Light"/>
                <a:cs typeface="Yu Gothic UI Light"/>
              </a:rPr>
              <a:t> </a:t>
            </a:r>
            <a:r>
              <a:rPr sz="1100" dirty="0">
                <a:latin typeface="Yu Gothic UI Light"/>
                <a:cs typeface="Yu Gothic UI Light"/>
              </a:rPr>
              <a:t>la</a:t>
            </a:r>
            <a:r>
              <a:rPr sz="1100" spc="-60" dirty="0">
                <a:latin typeface="Yu Gothic UI Light"/>
                <a:cs typeface="Yu Gothic UI Light"/>
              </a:rPr>
              <a:t> </a:t>
            </a:r>
            <a:r>
              <a:rPr sz="1100" spc="-20" dirty="0">
                <a:latin typeface="Yu Gothic UI Light"/>
                <a:cs typeface="Yu Gothic UI Light"/>
              </a:rPr>
              <a:t>note, </a:t>
            </a:r>
            <a:r>
              <a:rPr sz="1100" spc="-10" dirty="0">
                <a:latin typeface="Yu Gothic UI Light"/>
                <a:cs typeface="Yu Gothic UI Light"/>
              </a:rPr>
              <a:t>chaque</a:t>
            </a:r>
            <a:r>
              <a:rPr sz="1100" spc="20" dirty="0">
                <a:latin typeface="Yu Gothic UI Light"/>
                <a:cs typeface="Yu Gothic UI Light"/>
              </a:rPr>
              <a:t> </a:t>
            </a:r>
            <a:r>
              <a:rPr sz="1100" spc="-10" dirty="0">
                <a:latin typeface="Yu Gothic UI Light"/>
                <a:cs typeface="Yu Gothic UI Light"/>
              </a:rPr>
              <a:t>partenaire</a:t>
            </a:r>
            <a:r>
              <a:rPr sz="1100" spc="-65" dirty="0">
                <a:latin typeface="Yu Gothic UI Light"/>
                <a:cs typeface="Yu Gothic UI Light"/>
              </a:rPr>
              <a:t> </a:t>
            </a:r>
            <a:r>
              <a:rPr sz="1100" dirty="0">
                <a:latin typeface="Yu Gothic UI Light"/>
                <a:cs typeface="Yu Gothic UI Light"/>
              </a:rPr>
              <a:t>choisi</a:t>
            </a:r>
            <a:r>
              <a:rPr sz="1100" spc="-75" dirty="0">
                <a:latin typeface="Yu Gothic UI Light"/>
                <a:cs typeface="Yu Gothic UI Light"/>
              </a:rPr>
              <a:t> </a:t>
            </a:r>
            <a:r>
              <a:rPr sz="1100" spc="-10" dirty="0">
                <a:latin typeface="Yu Gothic UI Light"/>
                <a:cs typeface="Yu Gothic UI Light"/>
              </a:rPr>
              <a:t>son/sa/ses</a:t>
            </a:r>
            <a:r>
              <a:rPr sz="1100" spc="-50" dirty="0">
                <a:latin typeface="Yu Gothic UI Light"/>
                <a:cs typeface="Yu Gothic UI Light"/>
              </a:rPr>
              <a:t> </a:t>
            </a:r>
            <a:r>
              <a:rPr sz="1100" spc="-10" dirty="0">
                <a:latin typeface="Yu Gothic UI Light"/>
                <a:cs typeface="Yu Gothic UI Light"/>
              </a:rPr>
              <a:t>nominée(s)</a:t>
            </a:r>
            <a:endParaRPr sz="1100" dirty="0">
              <a:latin typeface="Yu Gothic UI Light"/>
              <a:cs typeface="Yu Gothic UI Light"/>
            </a:endParaRPr>
          </a:p>
        </p:txBody>
      </p:sp>
      <p:pic>
        <p:nvPicPr>
          <p:cNvPr id="19" name="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14750" y="2857500"/>
            <a:ext cx="133350" cy="142875"/>
          </a:xfrm>
          <a:prstGeom prst="rect">
            <a:avLst/>
          </a:prstGeom>
        </p:spPr>
      </p:pic>
      <p:sp>
        <p:nvSpPr>
          <p:cNvPr id="20" name="object 20"/>
          <p:cNvSpPr txBox="1"/>
          <p:nvPr/>
        </p:nvSpPr>
        <p:spPr>
          <a:xfrm>
            <a:off x="8333324" y="901953"/>
            <a:ext cx="859790" cy="3356610"/>
          </a:xfrm>
          <a:prstGeom prst="rect">
            <a:avLst/>
          </a:prstGeom>
        </p:spPr>
        <p:txBody>
          <a:bodyPr vert="vert" wrap="square" lIns="0" tIns="1250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sz="4400" b="1" spc="-229" dirty="0">
                <a:solidFill>
                  <a:srgbClr val="C6D15A"/>
                </a:solidFill>
                <a:latin typeface="Trebuchet MS"/>
                <a:cs typeface="Trebuchet MS"/>
              </a:rPr>
              <a:t>Planning</a:t>
            </a:r>
            <a:r>
              <a:rPr sz="4400" b="1" spc="-155" dirty="0">
                <a:solidFill>
                  <a:srgbClr val="C6D15A"/>
                </a:solidFill>
                <a:latin typeface="Trebuchet MS"/>
                <a:cs typeface="Trebuchet MS"/>
              </a:rPr>
              <a:t> </a:t>
            </a:r>
            <a:r>
              <a:rPr sz="4400" b="1" spc="-305" dirty="0">
                <a:solidFill>
                  <a:srgbClr val="C6D15A"/>
                </a:solidFill>
                <a:latin typeface="Trebuchet MS"/>
                <a:cs typeface="Trebuchet MS"/>
              </a:rPr>
              <a:t>2025</a:t>
            </a:r>
            <a:endParaRPr sz="4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7225" y="264477"/>
            <a:ext cx="8029575" cy="693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5400" algn="ctr">
              <a:lnSpc>
                <a:spcPct val="100000"/>
              </a:lnSpc>
              <a:spcBef>
                <a:spcPts val="130"/>
              </a:spcBef>
            </a:pPr>
            <a:r>
              <a:rPr lang="fr-FR" spc="-285" dirty="0"/>
              <a:t>Rappel retours médias </a:t>
            </a:r>
            <a:r>
              <a:rPr spc="-285" dirty="0"/>
              <a:t>2024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9450" y="1151191"/>
            <a:ext cx="1364615" cy="571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spc="-20" dirty="0">
                <a:latin typeface="Yu Gothic UI Light"/>
                <a:cs typeface="Yu Gothic UI Light"/>
              </a:rPr>
              <a:t>France</a:t>
            </a:r>
            <a:r>
              <a:rPr sz="1200" spc="-45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Inter</a:t>
            </a:r>
            <a:endParaRPr sz="1200">
              <a:latin typeface="Yu Gothic UI Light"/>
              <a:cs typeface="Yu Gothic UI Light"/>
            </a:endParaRPr>
          </a:p>
          <a:p>
            <a:pPr marL="12700" marR="5080">
              <a:lnSpc>
                <a:spcPts val="1430"/>
              </a:lnSpc>
              <a:spcBef>
                <a:spcPts val="50"/>
              </a:spcBef>
            </a:pPr>
            <a:r>
              <a:rPr sz="1200" spc="-20" dirty="0">
                <a:latin typeface="Yu Gothic UI Light"/>
                <a:cs typeface="Yu Gothic UI Light"/>
              </a:rPr>
              <a:t>France</a:t>
            </a:r>
            <a:r>
              <a:rPr sz="1200" spc="-45" dirty="0">
                <a:latin typeface="Yu Gothic UI Light"/>
                <a:cs typeface="Yu Gothic UI Light"/>
              </a:rPr>
              <a:t> </a:t>
            </a:r>
            <a:r>
              <a:rPr sz="1200" dirty="0">
                <a:latin typeface="Yu Gothic UI Light"/>
                <a:cs typeface="Yu Gothic UI Light"/>
              </a:rPr>
              <a:t>Bleu</a:t>
            </a:r>
            <a:r>
              <a:rPr sz="1200" spc="-100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Provence </a:t>
            </a:r>
            <a:r>
              <a:rPr sz="1200" spc="-20" dirty="0">
                <a:latin typeface="Yu Gothic UI Light"/>
                <a:cs typeface="Yu Gothic UI Light"/>
              </a:rPr>
              <a:t>France</a:t>
            </a:r>
            <a:r>
              <a:rPr sz="1200" spc="-45" dirty="0">
                <a:latin typeface="Yu Gothic UI Light"/>
                <a:cs typeface="Yu Gothic UI Light"/>
              </a:rPr>
              <a:t> </a:t>
            </a:r>
            <a:r>
              <a:rPr sz="1200" dirty="0">
                <a:latin typeface="Yu Gothic UI Light"/>
                <a:cs typeface="Yu Gothic UI Light"/>
              </a:rPr>
              <a:t>Bleu</a:t>
            </a:r>
            <a:r>
              <a:rPr sz="1200" spc="-100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Occitanie</a:t>
            </a:r>
            <a:endParaRPr sz="1200">
              <a:latin typeface="Yu Gothic UI Light"/>
              <a:cs typeface="Yu Gothic U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9450" y="1886585"/>
            <a:ext cx="1212215" cy="185928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375920">
              <a:lnSpc>
                <a:spcPts val="1430"/>
              </a:lnSpc>
              <a:spcBef>
                <a:spcPts val="155"/>
              </a:spcBef>
            </a:pPr>
            <a:r>
              <a:rPr sz="1200" spc="-10" dirty="0">
                <a:latin typeface="Yu Gothic UI Light"/>
                <a:cs typeface="Yu Gothic UI Light"/>
              </a:rPr>
              <a:t>Les</a:t>
            </a:r>
            <a:r>
              <a:rPr sz="1200" spc="-65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Echos </a:t>
            </a:r>
            <a:r>
              <a:rPr sz="1200" spc="-40" dirty="0">
                <a:latin typeface="Yu Gothic UI Light"/>
                <a:cs typeface="Yu Gothic UI Light"/>
              </a:rPr>
              <a:t>Ouest</a:t>
            </a:r>
            <a:r>
              <a:rPr sz="1200" spc="-60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France </a:t>
            </a:r>
            <a:r>
              <a:rPr sz="1200" spc="-40" dirty="0">
                <a:latin typeface="Yu Gothic UI Light"/>
                <a:cs typeface="Yu Gothic UI Light"/>
              </a:rPr>
              <a:t>Midi</a:t>
            </a:r>
            <a:r>
              <a:rPr sz="1200" spc="-55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Libre</a:t>
            </a:r>
            <a:endParaRPr sz="1200">
              <a:latin typeface="Yu Gothic UI Light"/>
              <a:cs typeface="Yu Gothic UI Light"/>
            </a:endParaRPr>
          </a:p>
          <a:p>
            <a:pPr marL="12700">
              <a:lnSpc>
                <a:spcPts val="1375"/>
              </a:lnSpc>
            </a:pPr>
            <a:r>
              <a:rPr sz="1200" dirty="0">
                <a:latin typeface="Yu Gothic UI Light"/>
                <a:cs typeface="Yu Gothic UI Light"/>
              </a:rPr>
              <a:t>Le</a:t>
            </a:r>
            <a:r>
              <a:rPr sz="1200" spc="-135" dirty="0">
                <a:latin typeface="Yu Gothic UI Light"/>
                <a:cs typeface="Yu Gothic UI Light"/>
              </a:rPr>
              <a:t> </a:t>
            </a:r>
            <a:r>
              <a:rPr sz="1200" spc="-20" dirty="0">
                <a:latin typeface="Yu Gothic UI Light"/>
                <a:cs typeface="Yu Gothic UI Light"/>
              </a:rPr>
              <a:t>Dauphiné</a:t>
            </a:r>
            <a:r>
              <a:rPr sz="1200" spc="-55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Libéré</a:t>
            </a:r>
            <a:endParaRPr sz="1200">
              <a:latin typeface="Yu Gothic UI Light"/>
              <a:cs typeface="Yu Gothic UI Light"/>
            </a:endParaRPr>
          </a:p>
          <a:p>
            <a:pPr marL="12700" marR="385445">
              <a:lnSpc>
                <a:spcPts val="1430"/>
              </a:lnSpc>
              <a:spcBef>
                <a:spcPts val="120"/>
              </a:spcBef>
            </a:pPr>
            <a:r>
              <a:rPr sz="1200" dirty="0">
                <a:latin typeface="Yu Gothic UI Light"/>
                <a:cs typeface="Yu Gothic UI Light"/>
              </a:rPr>
              <a:t>La</a:t>
            </a:r>
            <a:r>
              <a:rPr sz="1200" spc="-55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Dépêche </a:t>
            </a:r>
            <a:r>
              <a:rPr sz="1200" spc="-45" dirty="0">
                <a:latin typeface="Yu Gothic UI Light"/>
                <a:cs typeface="Yu Gothic UI Light"/>
              </a:rPr>
              <a:t>Horizon</a:t>
            </a:r>
            <a:r>
              <a:rPr sz="1200" spc="-25" dirty="0">
                <a:latin typeface="Yu Gothic UI Light"/>
                <a:cs typeface="Yu Gothic UI Light"/>
              </a:rPr>
              <a:t> </a:t>
            </a:r>
            <a:r>
              <a:rPr sz="1200" spc="-20" dirty="0">
                <a:latin typeface="Yu Gothic UI Light"/>
                <a:cs typeface="Yu Gothic UI Light"/>
              </a:rPr>
              <a:t>Actu </a:t>
            </a:r>
            <a:r>
              <a:rPr sz="1200" spc="-30" dirty="0">
                <a:latin typeface="Yu Gothic UI Light"/>
                <a:cs typeface="Yu Gothic UI Light"/>
              </a:rPr>
              <a:t>Objectif</a:t>
            </a:r>
            <a:r>
              <a:rPr sz="1200" spc="-5" dirty="0">
                <a:latin typeface="Yu Gothic UI Light"/>
                <a:cs typeface="Yu Gothic UI Light"/>
              </a:rPr>
              <a:t> </a:t>
            </a:r>
            <a:r>
              <a:rPr sz="1200" spc="-45" dirty="0">
                <a:latin typeface="Yu Gothic UI Light"/>
                <a:cs typeface="Yu Gothic UI Light"/>
              </a:rPr>
              <a:t>Gard </a:t>
            </a:r>
            <a:r>
              <a:rPr sz="1200" spc="-10" dirty="0">
                <a:latin typeface="Yu Gothic UI Light"/>
                <a:cs typeface="Yu Gothic UI Light"/>
              </a:rPr>
              <a:t>MediaLot.fr</a:t>
            </a:r>
            <a:endParaRPr sz="1200">
              <a:latin typeface="Yu Gothic UI Light"/>
              <a:cs typeface="Yu Gothic UI Light"/>
            </a:endParaRPr>
          </a:p>
          <a:p>
            <a:pPr marL="12700">
              <a:lnSpc>
                <a:spcPts val="1375"/>
              </a:lnSpc>
            </a:pPr>
            <a:r>
              <a:rPr sz="1200" dirty="0">
                <a:latin typeface="Yu Gothic UI Light"/>
                <a:cs typeface="Yu Gothic UI Light"/>
              </a:rPr>
              <a:t>La</a:t>
            </a:r>
            <a:r>
              <a:rPr sz="1200" spc="-60" dirty="0">
                <a:latin typeface="Yu Gothic UI Light"/>
                <a:cs typeface="Yu Gothic UI Light"/>
              </a:rPr>
              <a:t> </a:t>
            </a:r>
            <a:r>
              <a:rPr sz="1200" spc="-45" dirty="0">
                <a:latin typeface="Yu Gothic UI Light"/>
                <a:cs typeface="Yu Gothic UI Light"/>
              </a:rPr>
              <a:t>Manche </a:t>
            </a:r>
            <a:r>
              <a:rPr sz="1200" spc="-20" dirty="0">
                <a:latin typeface="Yu Gothic UI Light"/>
                <a:cs typeface="Yu Gothic UI Light"/>
              </a:rPr>
              <a:t>Libre</a:t>
            </a:r>
            <a:endParaRPr sz="1200">
              <a:latin typeface="Yu Gothic UI Light"/>
              <a:cs typeface="Yu Gothic UI Light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spc="-35" dirty="0">
                <a:latin typeface="Yu Gothic UI Light"/>
                <a:cs typeface="Yu Gothic UI Light"/>
              </a:rPr>
              <a:t>Gazette</a:t>
            </a:r>
            <a:r>
              <a:rPr sz="1200" spc="-60" dirty="0">
                <a:latin typeface="Yu Gothic UI Light"/>
                <a:cs typeface="Yu Gothic UI Light"/>
              </a:rPr>
              <a:t> </a:t>
            </a:r>
            <a:r>
              <a:rPr sz="1200" spc="-45" dirty="0">
                <a:latin typeface="Yu Gothic UI Light"/>
                <a:cs typeface="Yu Gothic UI Light"/>
              </a:rPr>
              <a:t>du</a:t>
            </a:r>
            <a:r>
              <a:rPr sz="1200" spc="-40" dirty="0">
                <a:latin typeface="Yu Gothic UI Light"/>
                <a:cs typeface="Yu Gothic UI Light"/>
              </a:rPr>
              <a:t> </a:t>
            </a:r>
            <a:r>
              <a:rPr sz="1200" spc="-20" dirty="0">
                <a:latin typeface="Yu Gothic UI Light"/>
                <a:cs typeface="Yu Gothic UI Light"/>
              </a:rPr>
              <a:t>Midi</a:t>
            </a:r>
            <a:endParaRPr sz="1200">
              <a:latin typeface="Yu Gothic UI Light"/>
              <a:cs typeface="Yu Gothic U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9450" y="3899534"/>
            <a:ext cx="1609725" cy="762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spc="-45" dirty="0">
                <a:latin typeface="Yu Gothic UI Light"/>
                <a:cs typeface="Yu Gothic UI Light"/>
              </a:rPr>
              <a:t>PNR</a:t>
            </a:r>
            <a:r>
              <a:rPr sz="1200" spc="-65" dirty="0">
                <a:latin typeface="Yu Gothic UI Light"/>
                <a:cs typeface="Yu Gothic UI Light"/>
              </a:rPr>
              <a:t> </a:t>
            </a:r>
            <a:r>
              <a:rPr sz="1200" spc="-60" dirty="0">
                <a:latin typeface="Yu Gothic UI Light"/>
                <a:cs typeface="Yu Gothic UI Light"/>
              </a:rPr>
              <a:t>Via</a:t>
            </a:r>
            <a:r>
              <a:rPr sz="1200" spc="-75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Pousses</a:t>
            </a:r>
            <a:endParaRPr sz="1200">
              <a:latin typeface="Yu Gothic UI Light"/>
              <a:cs typeface="Yu Gothic UI Light"/>
            </a:endParaRPr>
          </a:p>
          <a:p>
            <a:pPr marL="12700" marR="5080">
              <a:lnSpc>
                <a:spcPts val="1430"/>
              </a:lnSpc>
              <a:spcBef>
                <a:spcPts val="50"/>
              </a:spcBef>
            </a:pPr>
            <a:r>
              <a:rPr sz="1200" spc="-10" dirty="0">
                <a:latin typeface="Yu Gothic UI Light"/>
                <a:cs typeface="Yu Gothic UI Light"/>
              </a:rPr>
              <a:t>Parc</a:t>
            </a:r>
            <a:r>
              <a:rPr sz="1200" spc="-90" dirty="0">
                <a:latin typeface="Yu Gothic UI Light"/>
                <a:cs typeface="Yu Gothic UI Light"/>
              </a:rPr>
              <a:t> </a:t>
            </a:r>
            <a:r>
              <a:rPr sz="1200" spc="-25" dirty="0">
                <a:latin typeface="Yu Gothic UI Light"/>
                <a:cs typeface="Yu Gothic UI Light"/>
              </a:rPr>
              <a:t>Pyrénées</a:t>
            </a:r>
            <a:r>
              <a:rPr sz="1200" spc="-30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ariègeoises Parc</a:t>
            </a:r>
            <a:r>
              <a:rPr sz="1200" spc="-105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du</a:t>
            </a:r>
            <a:r>
              <a:rPr sz="1200" spc="-125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Vercors</a:t>
            </a:r>
            <a:endParaRPr sz="1200">
              <a:latin typeface="Yu Gothic UI Light"/>
              <a:cs typeface="Yu Gothic UI Light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200" spc="-45" dirty="0">
                <a:latin typeface="Yu Gothic UI Light"/>
                <a:cs typeface="Yu Gothic UI Light"/>
              </a:rPr>
              <a:t>PNR</a:t>
            </a:r>
            <a:r>
              <a:rPr sz="1200" spc="-60" dirty="0">
                <a:latin typeface="Yu Gothic UI Light"/>
                <a:cs typeface="Yu Gothic UI Light"/>
              </a:rPr>
              <a:t> </a:t>
            </a:r>
            <a:r>
              <a:rPr sz="1200" spc="-40" dirty="0">
                <a:latin typeface="Yu Gothic UI Light"/>
                <a:cs typeface="Yu Gothic UI Light"/>
              </a:rPr>
              <a:t>Anjou</a:t>
            </a:r>
            <a:r>
              <a:rPr sz="1200" spc="-30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Touraine</a:t>
            </a:r>
            <a:endParaRPr sz="1200">
              <a:latin typeface="Yu Gothic UI Light"/>
              <a:cs typeface="Yu Gothic U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87471" y="1151191"/>
            <a:ext cx="1869439" cy="148780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845185">
              <a:lnSpc>
                <a:spcPts val="1430"/>
              </a:lnSpc>
              <a:spcBef>
                <a:spcPts val="155"/>
              </a:spcBef>
            </a:pPr>
            <a:r>
              <a:rPr sz="1200" dirty="0">
                <a:latin typeface="Yu Gothic UI Light"/>
                <a:cs typeface="Yu Gothic UI Light"/>
              </a:rPr>
              <a:t>Parcs</a:t>
            </a:r>
            <a:r>
              <a:rPr sz="1200" spc="-65" dirty="0">
                <a:latin typeface="Yu Gothic UI Light"/>
                <a:cs typeface="Yu Gothic UI Light"/>
              </a:rPr>
              <a:t> </a:t>
            </a:r>
            <a:r>
              <a:rPr sz="1200" spc="-60" dirty="0">
                <a:latin typeface="Yu Gothic UI Light"/>
                <a:cs typeface="Yu Gothic UI Light"/>
              </a:rPr>
              <a:t>de</a:t>
            </a:r>
            <a:r>
              <a:rPr sz="1200" spc="-85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Bauges </a:t>
            </a:r>
            <a:r>
              <a:rPr sz="1200" spc="-40" dirty="0">
                <a:latin typeface="Yu Gothic UI Light"/>
                <a:cs typeface="Yu Gothic UI Light"/>
              </a:rPr>
              <a:t>FN</a:t>
            </a:r>
            <a:r>
              <a:rPr sz="1200" spc="-105" dirty="0">
                <a:latin typeface="Yu Gothic UI Light"/>
                <a:cs typeface="Yu Gothic UI Light"/>
              </a:rPr>
              <a:t> </a:t>
            </a:r>
            <a:r>
              <a:rPr sz="1200" spc="-25" dirty="0">
                <a:latin typeface="Yu Gothic UI Light"/>
                <a:cs typeface="Yu Gothic UI Light"/>
              </a:rPr>
              <a:t>PNR</a:t>
            </a:r>
            <a:endParaRPr sz="1200">
              <a:latin typeface="Yu Gothic UI Light"/>
              <a:cs typeface="Yu Gothic UI Light"/>
            </a:endParaRPr>
          </a:p>
          <a:p>
            <a:pPr marL="12700">
              <a:lnSpc>
                <a:spcPts val="1380"/>
              </a:lnSpc>
            </a:pPr>
            <a:r>
              <a:rPr sz="1200" spc="-45" dirty="0">
                <a:latin typeface="Yu Gothic UI Light"/>
                <a:cs typeface="Yu Gothic UI Light"/>
              </a:rPr>
              <a:t>PNR</a:t>
            </a:r>
            <a:r>
              <a:rPr sz="1200" spc="-60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Queyras</a:t>
            </a:r>
            <a:endParaRPr sz="1200">
              <a:latin typeface="Yu Gothic UI Light"/>
              <a:cs typeface="Yu Gothic UI Light"/>
            </a:endParaRPr>
          </a:p>
          <a:p>
            <a:pPr marL="12700" marR="446405">
              <a:lnSpc>
                <a:spcPct val="99200"/>
              </a:lnSpc>
              <a:spcBef>
                <a:spcPts val="75"/>
              </a:spcBef>
            </a:pPr>
            <a:r>
              <a:rPr sz="1200" spc="-45" dirty="0">
                <a:latin typeface="Yu Gothic UI Light"/>
                <a:cs typeface="Yu Gothic UI Light"/>
              </a:rPr>
              <a:t>PNR</a:t>
            </a:r>
            <a:r>
              <a:rPr sz="1200" spc="-75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Causses</a:t>
            </a:r>
            <a:r>
              <a:rPr sz="1200" spc="-55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Quercy Parc</a:t>
            </a:r>
            <a:r>
              <a:rPr sz="1200" spc="-85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Préalpes</a:t>
            </a:r>
            <a:r>
              <a:rPr sz="1200" spc="-110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d'Azur Parc</a:t>
            </a:r>
            <a:r>
              <a:rPr sz="1200" spc="-105" dirty="0">
                <a:latin typeface="Yu Gothic UI Light"/>
                <a:cs typeface="Yu Gothic UI Light"/>
              </a:rPr>
              <a:t> </a:t>
            </a:r>
            <a:r>
              <a:rPr sz="1200" dirty="0">
                <a:latin typeface="Yu Gothic UI Light"/>
                <a:cs typeface="Yu Gothic UI Light"/>
              </a:rPr>
              <a:t>Ballon</a:t>
            </a:r>
            <a:r>
              <a:rPr sz="1200" spc="-45" dirty="0">
                <a:latin typeface="Yu Gothic UI Light"/>
                <a:cs typeface="Yu Gothic UI Light"/>
              </a:rPr>
              <a:t> </a:t>
            </a:r>
            <a:r>
              <a:rPr sz="1200" spc="-25" dirty="0">
                <a:latin typeface="Yu Gothic UI Light"/>
                <a:cs typeface="Yu Gothic UI Light"/>
              </a:rPr>
              <a:t>des</a:t>
            </a:r>
            <a:r>
              <a:rPr sz="1200" spc="-45" dirty="0">
                <a:latin typeface="Yu Gothic UI Light"/>
                <a:cs typeface="Yu Gothic UI Light"/>
              </a:rPr>
              <a:t> Vosges </a:t>
            </a:r>
            <a:r>
              <a:rPr sz="1200" spc="-10" dirty="0">
                <a:latin typeface="Yu Gothic UI Light"/>
                <a:cs typeface="Yu Gothic UI Light"/>
              </a:rPr>
              <a:t>Parc</a:t>
            </a:r>
            <a:r>
              <a:rPr sz="1200" spc="-100" dirty="0">
                <a:latin typeface="Yu Gothic UI Light"/>
                <a:cs typeface="Yu Gothic UI Light"/>
              </a:rPr>
              <a:t> </a:t>
            </a:r>
            <a:r>
              <a:rPr sz="1200" spc="-55" dirty="0">
                <a:latin typeface="Yu Gothic UI Light"/>
                <a:cs typeface="Yu Gothic UI Light"/>
              </a:rPr>
              <a:t>Vosges</a:t>
            </a:r>
            <a:r>
              <a:rPr sz="1200" spc="-45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du</a:t>
            </a:r>
            <a:r>
              <a:rPr sz="1200" spc="-125" dirty="0">
                <a:latin typeface="Yu Gothic UI Light"/>
                <a:cs typeface="Yu Gothic UI Light"/>
              </a:rPr>
              <a:t> </a:t>
            </a:r>
            <a:r>
              <a:rPr sz="1200" spc="-20" dirty="0">
                <a:latin typeface="Yu Gothic UI Light"/>
                <a:cs typeface="Yu Gothic UI Light"/>
              </a:rPr>
              <a:t>nord</a:t>
            </a:r>
            <a:endParaRPr sz="1200">
              <a:latin typeface="Yu Gothic UI Light"/>
              <a:cs typeface="Yu Gothic UI Light"/>
            </a:endParaRPr>
          </a:p>
          <a:p>
            <a:pPr marL="12700">
              <a:lnSpc>
                <a:spcPts val="1425"/>
              </a:lnSpc>
            </a:pPr>
            <a:r>
              <a:rPr sz="1200" spc="-10" dirty="0">
                <a:latin typeface="Yu Gothic UI Light"/>
                <a:cs typeface="Yu Gothic UI Light"/>
              </a:rPr>
              <a:t>Syndicat</a:t>
            </a:r>
            <a:r>
              <a:rPr sz="1200" spc="-60" dirty="0">
                <a:latin typeface="Yu Gothic UI Light"/>
                <a:cs typeface="Yu Gothic UI Light"/>
              </a:rPr>
              <a:t> </a:t>
            </a:r>
            <a:r>
              <a:rPr sz="1200" spc="-35" dirty="0">
                <a:latin typeface="Yu Gothic UI Light"/>
                <a:cs typeface="Yu Gothic UI Light"/>
              </a:rPr>
              <a:t>Mixte</a:t>
            </a:r>
            <a:r>
              <a:rPr sz="1200" spc="-40" dirty="0">
                <a:latin typeface="Yu Gothic UI Light"/>
                <a:cs typeface="Yu Gothic UI Light"/>
              </a:rPr>
              <a:t> </a:t>
            </a:r>
            <a:r>
              <a:rPr sz="1200" spc="-35" dirty="0">
                <a:latin typeface="Yu Gothic UI Light"/>
                <a:cs typeface="Yu Gothic UI Light"/>
              </a:rPr>
              <a:t>Provence</a:t>
            </a:r>
            <a:r>
              <a:rPr sz="1200" spc="-40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Verte</a:t>
            </a:r>
            <a:endParaRPr sz="1200">
              <a:latin typeface="Yu Gothic UI Light"/>
              <a:cs typeface="Yu Gothic U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87471" y="2802191"/>
            <a:ext cx="1478915" cy="57150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1430"/>
              </a:lnSpc>
              <a:spcBef>
                <a:spcPts val="155"/>
              </a:spcBef>
            </a:pPr>
            <a:r>
              <a:rPr sz="1200" spc="-25" dirty="0">
                <a:latin typeface="Yu Gothic UI Light"/>
                <a:cs typeface="Yu Gothic UI Light"/>
              </a:rPr>
              <a:t>Réseau</a:t>
            </a:r>
            <a:r>
              <a:rPr sz="1200" spc="-45" dirty="0">
                <a:latin typeface="Yu Gothic UI Light"/>
                <a:cs typeface="Yu Gothic UI Light"/>
              </a:rPr>
              <a:t> </a:t>
            </a:r>
            <a:r>
              <a:rPr sz="1200" dirty="0">
                <a:latin typeface="Yu Gothic UI Light"/>
                <a:cs typeface="Yu Gothic UI Light"/>
              </a:rPr>
              <a:t>Initiative</a:t>
            </a:r>
            <a:r>
              <a:rPr sz="1200" spc="-60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France </a:t>
            </a:r>
            <a:r>
              <a:rPr sz="1200" dirty="0">
                <a:latin typeface="Yu Gothic UI Light"/>
                <a:cs typeface="Yu Gothic UI Light"/>
              </a:rPr>
              <a:t>Initiative</a:t>
            </a:r>
            <a:r>
              <a:rPr sz="1200" spc="-80" dirty="0">
                <a:latin typeface="Yu Gothic UI Light"/>
                <a:cs typeface="Yu Gothic UI Light"/>
              </a:rPr>
              <a:t> </a:t>
            </a:r>
            <a:r>
              <a:rPr sz="1200" spc="-20" dirty="0">
                <a:latin typeface="Yu Gothic UI Light"/>
                <a:cs typeface="Yu Gothic UI Light"/>
              </a:rPr>
              <a:t>Eure</a:t>
            </a:r>
            <a:endParaRPr sz="1200">
              <a:latin typeface="Yu Gothic UI Light"/>
              <a:cs typeface="Yu Gothic UI Light"/>
            </a:endParaRPr>
          </a:p>
          <a:p>
            <a:pPr marL="12700">
              <a:lnSpc>
                <a:spcPts val="1380"/>
              </a:lnSpc>
            </a:pPr>
            <a:r>
              <a:rPr sz="1200" dirty="0">
                <a:latin typeface="Yu Gothic UI Light"/>
                <a:cs typeface="Yu Gothic UI Light"/>
              </a:rPr>
              <a:t>Initiative</a:t>
            </a:r>
            <a:r>
              <a:rPr sz="1200" spc="-80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Calvados</a:t>
            </a:r>
            <a:endParaRPr sz="1200">
              <a:latin typeface="Yu Gothic UI Light"/>
              <a:cs typeface="Yu Gothic UI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87471" y="3536886"/>
            <a:ext cx="1600835" cy="112522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1430"/>
              </a:lnSpc>
              <a:spcBef>
                <a:spcPts val="155"/>
              </a:spcBef>
            </a:pPr>
            <a:r>
              <a:rPr sz="1200" spc="-90" dirty="0">
                <a:latin typeface="Yu Gothic UI Light"/>
                <a:cs typeface="Yu Gothic UI Light"/>
              </a:rPr>
              <a:t>AMRF</a:t>
            </a:r>
            <a:r>
              <a:rPr sz="1200" spc="-55" dirty="0">
                <a:latin typeface="Yu Gothic UI Light"/>
                <a:cs typeface="Yu Gothic UI Light"/>
              </a:rPr>
              <a:t> </a:t>
            </a:r>
            <a:r>
              <a:rPr sz="1200" spc="-160" dirty="0">
                <a:latin typeface="Yu Gothic UI Light"/>
                <a:cs typeface="Yu Gothic UI Light"/>
              </a:rPr>
              <a:t>&amp;</a:t>
            </a:r>
            <a:r>
              <a:rPr sz="1200" spc="-20" dirty="0">
                <a:latin typeface="Yu Gothic UI Light"/>
                <a:cs typeface="Yu Gothic UI Light"/>
              </a:rPr>
              <a:t> </a:t>
            </a:r>
            <a:r>
              <a:rPr sz="1200" spc="-60" dirty="0">
                <a:latin typeface="Yu Gothic UI Light"/>
                <a:cs typeface="Yu Gothic UI Light"/>
              </a:rPr>
              <a:t>36000 </a:t>
            </a:r>
            <a:r>
              <a:rPr sz="1200" spc="-10" dirty="0">
                <a:latin typeface="Yu Gothic UI Light"/>
                <a:cs typeface="Yu Gothic UI Light"/>
              </a:rPr>
              <a:t>communes </a:t>
            </a:r>
            <a:r>
              <a:rPr sz="1200" spc="-70" dirty="0">
                <a:latin typeface="Yu Gothic UI Light"/>
                <a:cs typeface="Yu Gothic UI Light"/>
              </a:rPr>
              <a:t>Mon</a:t>
            </a:r>
            <a:r>
              <a:rPr sz="1200" spc="-35" dirty="0">
                <a:latin typeface="Yu Gothic UI Light"/>
                <a:cs typeface="Yu Gothic UI Light"/>
              </a:rPr>
              <a:t> </a:t>
            </a:r>
            <a:r>
              <a:rPr sz="1200" spc="-45" dirty="0">
                <a:latin typeface="Yu Gothic UI Light"/>
                <a:cs typeface="Yu Gothic UI Light"/>
              </a:rPr>
              <a:t>agenda</a:t>
            </a:r>
            <a:r>
              <a:rPr sz="1200" spc="-60" dirty="0">
                <a:latin typeface="Yu Gothic UI Light"/>
                <a:cs typeface="Yu Gothic UI Light"/>
              </a:rPr>
              <a:t> </a:t>
            </a:r>
            <a:r>
              <a:rPr sz="1200" spc="-20" dirty="0">
                <a:latin typeface="Yu Gothic UI Light"/>
                <a:cs typeface="Yu Gothic UI Light"/>
              </a:rPr>
              <a:t>rural</a:t>
            </a:r>
            <a:endParaRPr sz="1200">
              <a:latin typeface="Yu Gothic UI Light"/>
              <a:cs typeface="Yu Gothic UI Light"/>
            </a:endParaRPr>
          </a:p>
          <a:p>
            <a:pPr marL="12700">
              <a:lnSpc>
                <a:spcPts val="1375"/>
              </a:lnSpc>
            </a:pPr>
            <a:r>
              <a:rPr sz="1200" spc="-35" dirty="0">
                <a:latin typeface="Yu Gothic UI Light"/>
                <a:cs typeface="Yu Gothic UI Light"/>
              </a:rPr>
              <a:t>Village</a:t>
            </a:r>
            <a:r>
              <a:rPr sz="1200" spc="-30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Magazine</a:t>
            </a:r>
            <a:endParaRPr sz="1200">
              <a:latin typeface="Yu Gothic UI Light"/>
              <a:cs typeface="Yu Gothic UI Light"/>
            </a:endParaRPr>
          </a:p>
          <a:p>
            <a:pPr marL="12700" marR="715010">
              <a:lnSpc>
                <a:spcPts val="1430"/>
              </a:lnSpc>
              <a:spcBef>
                <a:spcPts val="50"/>
              </a:spcBef>
            </a:pPr>
            <a:r>
              <a:rPr sz="1200" spc="-30" dirty="0">
                <a:latin typeface="Yu Gothic UI Light"/>
                <a:cs typeface="Yu Gothic UI Light"/>
              </a:rPr>
              <a:t>Ecologie.gouv </a:t>
            </a:r>
            <a:r>
              <a:rPr sz="1200" spc="-10" dirty="0">
                <a:latin typeface="Yu Gothic UI Light"/>
                <a:cs typeface="Yu Gothic UI Light"/>
              </a:rPr>
              <a:t>Actu.fr</a:t>
            </a:r>
            <a:endParaRPr sz="1200">
              <a:latin typeface="Yu Gothic UI Light"/>
              <a:cs typeface="Yu Gothic UI Light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200" spc="-20" dirty="0">
                <a:latin typeface="Yu Gothic UI Light"/>
                <a:cs typeface="Yu Gothic UI Light"/>
              </a:rPr>
              <a:t>Informateur</a:t>
            </a:r>
            <a:r>
              <a:rPr sz="1200" spc="-40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judiciaire</a:t>
            </a:r>
            <a:endParaRPr sz="1200">
              <a:latin typeface="Yu Gothic UI Light"/>
              <a:cs typeface="Yu Gothic UI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94984" y="1151191"/>
            <a:ext cx="1645285" cy="148780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1430"/>
              </a:lnSpc>
              <a:spcBef>
                <a:spcPts val="155"/>
              </a:spcBef>
            </a:pPr>
            <a:r>
              <a:rPr sz="1200" dirty="0">
                <a:latin typeface="Yu Gothic UI Light"/>
                <a:cs typeface="Yu Gothic UI Light"/>
              </a:rPr>
              <a:t>Le</a:t>
            </a:r>
            <a:r>
              <a:rPr sz="1200" spc="-120" dirty="0">
                <a:latin typeface="Yu Gothic UI Light"/>
                <a:cs typeface="Yu Gothic UI Light"/>
              </a:rPr>
              <a:t> </a:t>
            </a:r>
            <a:r>
              <a:rPr sz="1200" dirty="0">
                <a:latin typeface="Yu Gothic UI Light"/>
                <a:cs typeface="Yu Gothic UI Light"/>
              </a:rPr>
              <a:t>Journal</a:t>
            </a:r>
            <a:r>
              <a:rPr sz="1200" spc="-30" dirty="0">
                <a:latin typeface="Yu Gothic UI Light"/>
                <a:cs typeface="Yu Gothic UI Light"/>
              </a:rPr>
              <a:t> </a:t>
            </a:r>
            <a:r>
              <a:rPr sz="1200" spc="-25" dirty="0">
                <a:latin typeface="Yu Gothic UI Light"/>
                <a:cs typeface="Yu Gothic UI Light"/>
              </a:rPr>
              <a:t>des</a:t>
            </a:r>
            <a:r>
              <a:rPr sz="1200" spc="5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Entreprises Tout</a:t>
            </a:r>
            <a:r>
              <a:rPr sz="1200" spc="-45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l'éco</a:t>
            </a:r>
            <a:endParaRPr sz="1200">
              <a:latin typeface="Yu Gothic UI Light"/>
              <a:cs typeface="Yu Gothic UI Light"/>
            </a:endParaRPr>
          </a:p>
          <a:p>
            <a:pPr marL="12700">
              <a:lnSpc>
                <a:spcPts val="1380"/>
              </a:lnSpc>
            </a:pPr>
            <a:r>
              <a:rPr sz="1200" spc="-10" dirty="0">
                <a:latin typeface="Yu Gothic UI Light"/>
                <a:cs typeface="Yu Gothic UI Light"/>
              </a:rPr>
              <a:t>Carenews</a:t>
            </a:r>
            <a:endParaRPr sz="1200">
              <a:latin typeface="Yu Gothic UI Light"/>
              <a:cs typeface="Yu Gothic UI Light"/>
            </a:endParaRPr>
          </a:p>
          <a:p>
            <a:pPr marL="12700" marR="595630">
              <a:lnSpc>
                <a:spcPct val="99200"/>
              </a:lnSpc>
              <a:spcBef>
                <a:spcPts val="75"/>
              </a:spcBef>
            </a:pPr>
            <a:r>
              <a:rPr sz="1200" spc="-50" dirty="0">
                <a:latin typeface="Yu Gothic UI Light"/>
                <a:cs typeface="Yu Gothic UI Light"/>
              </a:rPr>
              <a:t>Makery</a:t>
            </a:r>
            <a:r>
              <a:rPr sz="1200" spc="-30" dirty="0">
                <a:latin typeface="Yu Gothic UI Light"/>
                <a:cs typeface="Yu Gothic UI Light"/>
              </a:rPr>
              <a:t> </a:t>
            </a:r>
            <a:r>
              <a:rPr sz="1200" spc="-20" dirty="0">
                <a:latin typeface="Yu Gothic UI Light"/>
                <a:cs typeface="Yu Gothic UI Light"/>
              </a:rPr>
              <a:t>Info </a:t>
            </a:r>
            <a:r>
              <a:rPr sz="1200" spc="-10" dirty="0">
                <a:latin typeface="Yu Gothic UI Light"/>
                <a:cs typeface="Yu Gothic UI Light"/>
              </a:rPr>
              <a:t>Kaizen</a:t>
            </a:r>
            <a:r>
              <a:rPr sz="1200" spc="-110" dirty="0">
                <a:latin typeface="Yu Gothic UI Light"/>
                <a:cs typeface="Yu Gothic UI Light"/>
              </a:rPr>
              <a:t> </a:t>
            </a:r>
            <a:r>
              <a:rPr sz="1200" spc="-40" dirty="0">
                <a:latin typeface="Yu Gothic UI Light"/>
                <a:cs typeface="Yu Gothic UI Light"/>
              </a:rPr>
              <a:t>Magazine </a:t>
            </a:r>
            <a:r>
              <a:rPr sz="1200" spc="-30" dirty="0">
                <a:latin typeface="Yu Gothic UI Light"/>
                <a:cs typeface="Yu Gothic UI Light"/>
              </a:rPr>
              <a:t>News</a:t>
            </a:r>
            <a:r>
              <a:rPr sz="1200" spc="-70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Dayfr Adefpat</a:t>
            </a:r>
            <a:endParaRPr sz="1200">
              <a:latin typeface="Yu Gothic UI Light"/>
              <a:cs typeface="Yu Gothic UI Light"/>
            </a:endParaRPr>
          </a:p>
          <a:p>
            <a:pPr marL="12700">
              <a:lnSpc>
                <a:spcPts val="1425"/>
              </a:lnSpc>
            </a:pPr>
            <a:r>
              <a:rPr sz="1200" spc="-20" dirty="0">
                <a:latin typeface="Yu Gothic UI Light"/>
                <a:cs typeface="Yu Gothic UI Light"/>
              </a:rPr>
              <a:t>Informateur </a:t>
            </a:r>
            <a:r>
              <a:rPr sz="1200" spc="-10" dirty="0">
                <a:latin typeface="Yu Gothic UI Light"/>
                <a:cs typeface="Yu Gothic UI Light"/>
              </a:rPr>
              <a:t>judiciaire</a:t>
            </a:r>
            <a:endParaRPr sz="1200">
              <a:latin typeface="Yu Gothic UI Light"/>
              <a:cs typeface="Yu Gothic UI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94984" y="2802191"/>
            <a:ext cx="2689860" cy="115379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1555115">
              <a:lnSpc>
                <a:spcPts val="1430"/>
              </a:lnSpc>
              <a:spcBef>
                <a:spcPts val="155"/>
              </a:spcBef>
            </a:pPr>
            <a:r>
              <a:rPr sz="1200" dirty="0">
                <a:latin typeface="Yu Gothic UI Light"/>
                <a:cs typeface="Yu Gothic UI Light"/>
              </a:rPr>
              <a:t>Better</a:t>
            </a:r>
            <a:r>
              <a:rPr sz="1200" spc="-135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Life</a:t>
            </a:r>
            <a:r>
              <a:rPr sz="1200" spc="-60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Factory UzEssentiel</a:t>
            </a:r>
            <a:endParaRPr sz="1200">
              <a:latin typeface="Yu Gothic UI Light"/>
              <a:cs typeface="Yu Gothic UI Light"/>
            </a:endParaRPr>
          </a:p>
          <a:p>
            <a:pPr marL="12700">
              <a:lnSpc>
                <a:spcPts val="1380"/>
              </a:lnSpc>
            </a:pPr>
            <a:r>
              <a:rPr sz="1200" spc="-40" dirty="0">
                <a:latin typeface="Yu Gothic UI Light"/>
                <a:cs typeface="Yu Gothic UI Light"/>
              </a:rPr>
              <a:t>PYT</a:t>
            </a:r>
            <a:r>
              <a:rPr sz="1200" spc="-30" dirty="0">
                <a:latin typeface="Yu Gothic UI Light"/>
                <a:cs typeface="Yu Gothic UI Light"/>
              </a:rPr>
              <a:t> </a:t>
            </a:r>
            <a:r>
              <a:rPr sz="1200" spc="-10" dirty="0">
                <a:latin typeface="Yu Gothic UI Light"/>
                <a:cs typeface="Yu Gothic UI Light"/>
              </a:rPr>
              <a:t>Audio</a:t>
            </a:r>
            <a:endParaRPr sz="1200">
              <a:latin typeface="Yu Gothic UI Light"/>
              <a:cs typeface="Yu Gothic UI Light"/>
            </a:endParaRPr>
          </a:p>
          <a:p>
            <a:pPr marL="12700" marR="5080">
              <a:lnSpc>
                <a:spcPts val="1430"/>
              </a:lnSpc>
              <a:spcBef>
                <a:spcPts val="1770"/>
              </a:spcBef>
            </a:pPr>
            <a:r>
              <a:rPr sz="1400" b="1" spc="-114" dirty="0">
                <a:latin typeface="Trebuchet MS"/>
                <a:cs typeface="Trebuchet MS"/>
              </a:rPr>
              <a:t>A</a:t>
            </a:r>
            <a:r>
              <a:rPr sz="1400" b="1" spc="-50" dirty="0">
                <a:latin typeface="Trebuchet MS"/>
                <a:cs typeface="Trebuchet MS"/>
              </a:rPr>
              <a:t> </a:t>
            </a:r>
            <a:r>
              <a:rPr sz="1400" b="1" spc="-105" dirty="0">
                <a:latin typeface="Trebuchet MS"/>
                <a:cs typeface="Trebuchet MS"/>
              </a:rPr>
              <a:t>retrouver</a:t>
            </a:r>
            <a:r>
              <a:rPr sz="1400" b="1" spc="-30" dirty="0">
                <a:latin typeface="Trebuchet MS"/>
                <a:cs typeface="Trebuchet MS"/>
              </a:rPr>
              <a:t> </a:t>
            </a:r>
            <a:r>
              <a:rPr sz="1400" b="1" spc="-80" dirty="0">
                <a:latin typeface="Trebuchet MS"/>
                <a:cs typeface="Trebuchet MS"/>
              </a:rPr>
              <a:t>sur</a:t>
            </a:r>
            <a:r>
              <a:rPr sz="1400" b="1" spc="-30" dirty="0">
                <a:latin typeface="Trebuchet MS"/>
                <a:cs typeface="Trebuchet MS"/>
              </a:rPr>
              <a:t> </a:t>
            </a:r>
            <a:r>
              <a:rPr sz="1400" b="1" spc="-60" dirty="0">
                <a:latin typeface="Trebuchet MS"/>
                <a:cs typeface="Trebuchet MS"/>
              </a:rPr>
              <a:t>la</a:t>
            </a:r>
            <a:r>
              <a:rPr sz="1400" b="1" spc="-10" dirty="0">
                <a:latin typeface="Trebuchet MS"/>
                <a:cs typeface="Trebuchet MS"/>
              </a:rPr>
              <a:t> </a:t>
            </a:r>
            <a:r>
              <a:rPr sz="1400" b="1" spc="-85" dirty="0">
                <a:latin typeface="Trebuchet MS"/>
                <a:cs typeface="Trebuchet MS"/>
              </a:rPr>
              <a:t>page</a:t>
            </a:r>
            <a:r>
              <a:rPr sz="1400" b="1" spc="-80" dirty="0">
                <a:latin typeface="Trebuchet MS"/>
                <a:cs typeface="Trebuchet MS"/>
              </a:rPr>
              <a:t> Ressources</a:t>
            </a:r>
            <a:r>
              <a:rPr sz="1400" b="1" spc="-95" dirty="0">
                <a:latin typeface="Trebuchet MS"/>
                <a:cs typeface="Trebuchet MS"/>
              </a:rPr>
              <a:t> </a:t>
            </a:r>
            <a:r>
              <a:rPr sz="1200" spc="-50" dirty="0">
                <a:latin typeface="Yu Gothic UI Light"/>
                <a:cs typeface="Yu Gothic UI Light"/>
              </a:rPr>
              <a:t>: </a:t>
            </a:r>
            <a:r>
              <a:rPr sz="1200" u="sng" spc="-10" dirty="0">
                <a:uFill>
                  <a:solidFill>
                    <a:srgbClr val="000000"/>
                  </a:solidFill>
                </a:uFill>
                <a:latin typeface="Yu Gothic UI Light"/>
                <a:cs typeface="Yu Gothic UI Light"/>
                <a:hlinkClick r:id="rId2"/>
              </a:rPr>
              <a:t>https://innoveralacampagne.fr/ressources/</a:t>
            </a:r>
            <a:endParaRPr sz="1200">
              <a:latin typeface="Yu Gothic UI Light"/>
              <a:cs typeface="Yu Gothic UI Light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315B83E-B81C-5265-4B24-E92AF72A7316}"/>
              </a:ext>
            </a:extLst>
          </p:cNvPr>
          <p:cNvSpPr txBox="1"/>
          <p:nvPr/>
        </p:nvSpPr>
        <p:spPr>
          <a:xfrm>
            <a:off x="6131859" y="4419600"/>
            <a:ext cx="2724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1" spc="-215" dirty="0">
                <a:solidFill>
                  <a:srgbClr val="B7B7B7"/>
                </a:solidFill>
                <a:latin typeface="Trebuchet MS"/>
                <a:cs typeface="Trebuchet MS"/>
              </a:rPr>
              <a:t>+</a:t>
            </a:r>
            <a:r>
              <a:rPr lang="fr-FR" sz="1800" b="1" spc="-45" dirty="0">
                <a:solidFill>
                  <a:srgbClr val="B7B7B7"/>
                </a:solidFill>
                <a:latin typeface="Trebuchet MS"/>
                <a:cs typeface="Trebuchet MS"/>
              </a:rPr>
              <a:t> </a:t>
            </a:r>
            <a:r>
              <a:rPr lang="fr-FR" sz="1800" b="1" spc="-125" dirty="0">
                <a:solidFill>
                  <a:srgbClr val="B7B7B7"/>
                </a:solidFill>
                <a:latin typeface="Trebuchet MS"/>
                <a:cs typeface="Trebuchet MS"/>
              </a:rPr>
              <a:t>de</a:t>
            </a:r>
            <a:r>
              <a:rPr lang="fr-FR" sz="1800" b="1" spc="-80" dirty="0">
                <a:solidFill>
                  <a:srgbClr val="B7B7B7"/>
                </a:solidFill>
                <a:latin typeface="Trebuchet MS"/>
                <a:cs typeface="Trebuchet MS"/>
              </a:rPr>
              <a:t> </a:t>
            </a:r>
            <a:r>
              <a:rPr lang="fr-FR" sz="1800" b="1" spc="-25" dirty="0">
                <a:solidFill>
                  <a:srgbClr val="B7B7B7"/>
                </a:solidFill>
                <a:latin typeface="Trebuchet MS"/>
                <a:cs typeface="Trebuchet MS"/>
              </a:rPr>
              <a:t>50 </a:t>
            </a:r>
            <a:r>
              <a:rPr lang="fr-FR" sz="1800" b="1" spc="-55" dirty="0">
                <a:solidFill>
                  <a:srgbClr val="B7B7B7"/>
                </a:solidFill>
                <a:latin typeface="Trebuchet MS"/>
                <a:cs typeface="Trebuchet MS"/>
              </a:rPr>
              <a:t>articles</a:t>
            </a:r>
            <a:r>
              <a:rPr lang="fr-FR" sz="1800" b="1" spc="-40" dirty="0">
                <a:solidFill>
                  <a:srgbClr val="B7B7B7"/>
                </a:solidFill>
                <a:latin typeface="Trebuchet MS"/>
                <a:cs typeface="Trebuchet MS"/>
              </a:rPr>
              <a:t> </a:t>
            </a:r>
            <a:r>
              <a:rPr lang="fr-FR" sz="1800" b="1" spc="-114" dirty="0">
                <a:solidFill>
                  <a:srgbClr val="B7B7B7"/>
                </a:solidFill>
                <a:latin typeface="Trebuchet MS"/>
                <a:cs typeface="Trebuchet MS"/>
              </a:rPr>
              <a:t>de </a:t>
            </a:r>
            <a:r>
              <a:rPr lang="fr-FR" sz="1800" b="1" spc="-70" dirty="0">
                <a:solidFill>
                  <a:srgbClr val="B7B7B7"/>
                </a:solidFill>
                <a:latin typeface="Trebuchet MS"/>
                <a:cs typeface="Trebuchet MS"/>
              </a:rPr>
              <a:t>presse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741</TotalTime>
  <Words>887</Words>
  <Application>Microsoft Macintosh PowerPoint</Application>
  <PresentationFormat>Affichage à l'écran (16:9)</PresentationFormat>
  <Paragraphs>125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Yu Gothic UI Light</vt:lpstr>
      <vt:lpstr>Arial MT</vt:lpstr>
      <vt:lpstr>Trebuchet MS</vt:lpstr>
      <vt:lpstr>Wingdings</vt:lpstr>
      <vt:lpstr>Office Theme</vt:lpstr>
      <vt:lpstr>Présentation PowerPoint</vt:lpstr>
      <vt:lpstr>7ème édition 2025 : quelles entreprises ?</vt:lpstr>
      <vt:lpstr>          Critères</vt:lpstr>
      <vt:lpstr>       Nouveautés</vt:lpstr>
      <vt:lpstr>Partenaires</vt:lpstr>
      <vt:lpstr>Présentation PowerPoint</vt:lpstr>
      <vt:lpstr>Rappel retours médias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Stéphane Adam</cp:lastModifiedBy>
  <cp:revision>1</cp:revision>
  <dcterms:created xsi:type="dcterms:W3CDTF">2025-05-12T17:34:45Z</dcterms:created>
  <dcterms:modified xsi:type="dcterms:W3CDTF">2025-05-13T05:57:08Z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2025-05-09T00:00:00Z</vt:filetime>
  </property>
  <property fmtid="{D5CDD505-2E9C-101B-9397-08002B2CF9AE}" pid="3" name="LastSaved">
    <vt:filetime>2025-05-12T00:00:00Z</vt:filetime>
  </property>
</Properties>
</file>