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65529" y="259207"/>
            <a:ext cx="9060941" cy="72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12A35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12A35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12A35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4310" y="491109"/>
            <a:ext cx="4451985" cy="54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12A35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4306" y="1943480"/>
            <a:ext cx="10343387" cy="425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jpg"/><Relationship Id="rId6" Type="http://schemas.openxmlformats.org/officeDocument/2006/relationships/image" Target="../media/image45.jpg"/><Relationship Id="rId7" Type="http://schemas.openxmlformats.org/officeDocument/2006/relationships/image" Target="../media/image46.jpg"/><Relationship Id="rId8" Type="http://schemas.openxmlformats.org/officeDocument/2006/relationships/image" Target="../media/image47.jpg"/><Relationship Id="rId9" Type="http://schemas.openxmlformats.org/officeDocument/2006/relationships/image" Target="../media/image48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hyperlink" Target="http://www.scicnourrirlavenir.com/" TargetMode="External"/><Relationship Id="rId4" Type="http://schemas.openxmlformats.org/officeDocument/2006/relationships/image" Target="../media/image23.jpg"/><Relationship Id="rId5" Type="http://schemas.openxmlformats.org/officeDocument/2006/relationships/image" Target="../media/image50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3.jpg"/><Relationship Id="rId12" Type="http://schemas.openxmlformats.org/officeDocument/2006/relationships/image" Target="../media/image15.jpg"/><Relationship Id="rId13" Type="http://schemas.openxmlformats.org/officeDocument/2006/relationships/image" Target="../media/image16.jp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jpg"/><Relationship Id="rId21" Type="http://schemas.openxmlformats.org/officeDocument/2006/relationships/image" Target="../media/image24.png"/><Relationship Id="rId22" Type="http://schemas.openxmlformats.org/officeDocument/2006/relationships/image" Target="../media/image25.jpg"/><Relationship Id="rId23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7" Type="http://schemas.openxmlformats.org/officeDocument/2006/relationships/image" Target="../media/image28.jpg"/><Relationship Id="rId8" Type="http://schemas.openxmlformats.org/officeDocument/2006/relationships/image" Target="../media/image29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30.jpg"/><Relationship Id="rId6" Type="http://schemas.openxmlformats.org/officeDocument/2006/relationships/image" Target="../media/image31.jpg"/><Relationship Id="rId7" Type="http://schemas.openxmlformats.org/officeDocument/2006/relationships/image" Target="../media/image32.jpg"/><Relationship Id="rId8" Type="http://schemas.openxmlformats.org/officeDocument/2006/relationships/image" Target="../media/image33.png"/><Relationship Id="rId9" Type="http://schemas.openxmlformats.org/officeDocument/2006/relationships/image" Target="../media/image15.jpg"/><Relationship Id="rId10" Type="http://schemas.openxmlformats.org/officeDocument/2006/relationships/image" Target="../media/image34.png"/><Relationship Id="rId11" Type="http://schemas.openxmlformats.org/officeDocument/2006/relationships/image" Target="../media/image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35.png"/><Relationship Id="rId6" Type="http://schemas.openxmlformats.org/officeDocument/2006/relationships/image" Target="../media/image36.jpg"/><Relationship Id="rId7" Type="http://schemas.openxmlformats.org/officeDocument/2006/relationships/image" Target="../media/image4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youtu.be/GxfFqlCCLiA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8960" y="259207"/>
            <a:ext cx="674750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 b="1">
                <a:solidFill>
                  <a:srgbClr val="000000"/>
                </a:solidFill>
                <a:latin typeface="Calibri"/>
                <a:cs typeface="Calibri"/>
              </a:rPr>
              <a:t>L’APPROVISIONNEMENT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z="2400" spc="-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0000"/>
                </a:solidFill>
                <a:latin typeface="Calibri"/>
                <a:cs typeface="Calibri"/>
              </a:rPr>
              <a:t>PRODUITS</a:t>
            </a:r>
            <a:r>
              <a:rPr dirty="0" sz="2400" spc="-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0000"/>
                </a:solidFill>
                <a:latin typeface="Calibri"/>
                <a:cs typeface="Calibri"/>
              </a:rPr>
              <a:t>LOCAUX</a:t>
            </a:r>
            <a:r>
              <a:rPr dirty="0" sz="2400" spc="-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400" spc="-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6245" y="588390"/>
            <a:ext cx="6379845" cy="889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337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R</a:t>
            </a:r>
            <a:r>
              <a:rPr dirty="0" sz="2400" spc="-15" b="1">
                <a:latin typeface="Calibri"/>
                <a:cs typeface="Calibri"/>
              </a:rPr>
              <a:t>E</a:t>
            </a:r>
            <a:r>
              <a:rPr dirty="0" sz="2400" spc="-20" b="1">
                <a:latin typeface="Calibri"/>
                <a:cs typeface="Calibri"/>
              </a:rPr>
              <a:t>S</a:t>
            </a:r>
            <a:r>
              <a:rPr dirty="0" sz="2400" spc="-195" b="1">
                <a:latin typeface="Calibri"/>
                <a:cs typeface="Calibri"/>
              </a:rPr>
              <a:t>T</a:t>
            </a:r>
            <a:r>
              <a:rPr dirty="0" sz="2400" spc="-40" b="1">
                <a:latin typeface="Calibri"/>
                <a:cs typeface="Calibri"/>
              </a:rPr>
              <a:t>A</a:t>
            </a:r>
            <a:r>
              <a:rPr dirty="0" sz="2400" b="1">
                <a:latin typeface="Calibri"/>
                <a:cs typeface="Calibri"/>
              </a:rPr>
              <a:t>U</a:t>
            </a:r>
            <a:r>
              <a:rPr dirty="0" sz="2400" spc="5" b="1">
                <a:latin typeface="Calibri"/>
                <a:cs typeface="Calibri"/>
              </a:rPr>
              <a:t>R</a:t>
            </a:r>
            <a:r>
              <a:rPr dirty="0" sz="2400" spc="-195" b="1">
                <a:latin typeface="Calibri"/>
                <a:cs typeface="Calibri"/>
              </a:rPr>
              <a:t>A</a:t>
            </a:r>
            <a:r>
              <a:rPr dirty="0" sz="2400" spc="-5" b="1">
                <a:latin typeface="Calibri"/>
                <a:cs typeface="Calibri"/>
              </a:rPr>
              <a:t>TI</a:t>
            </a:r>
            <a:r>
              <a:rPr dirty="0" sz="2400" spc="-10" b="1">
                <a:latin typeface="Calibri"/>
                <a:cs typeface="Calibri"/>
              </a:rPr>
              <a:t>O</a:t>
            </a:r>
            <a:r>
              <a:rPr dirty="0" sz="2400" b="1">
                <a:latin typeface="Calibri"/>
                <a:cs typeface="Calibri"/>
              </a:rPr>
              <a:t>N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C</a:t>
            </a:r>
            <a:r>
              <a:rPr dirty="0" sz="2400" spc="-5" b="1">
                <a:latin typeface="Calibri"/>
                <a:cs typeface="Calibri"/>
              </a:rPr>
              <a:t>OLL</a:t>
            </a:r>
            <a:r>
              <a:rPr dirty="0" sz="2400" spc="-25" b="1">
                <a:latin typeface="Calibri"/>
                <a:cs typeface="Calibri"/>
              </a:rPr>
              <a:t>E</a:t>
            </a:r>
            <a:r>
              <a:rPr dirty="0" sz="2400" spc="10" b="1">
                <a:latin typeface="Calibri"/>
                <a:cs typeface="Calibri"/>
              </a:rPr>
              <a:t>C</a:t>
            </a:r>
            <a:r>
              <a:rPr dirty="0" sz="2400" spc="-5" b="1">
                <a:latin typeface="Calibri"/>
                <a:cs typeface="Calibri"/>
              </a:rPr>
              <a:t>TIVE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65"/>
              </a:spcBef>
            </a:pPr>
            <a:r>
              <a:rPr dirty="0" sz="1800" spc="-15" b="1">
                <a:latin typeface="Calibri"/>
                <a:cs typeface="Calibri"/>
              </a:rPr>
              <a:t>Webinaire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Paysage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Comestibles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19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mai </a:t>
            </a:r>
            <a:r>
              <a:rPr dirty="0" sz="1800" b="1">
                <a:latin typeface="Calibri"/>
                <a:cs typeface="Calibri"/>
              </a:rPr>
              <a:t>2022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–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Fédération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des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Parcs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7294" y="2330323"/>
            <a:ext cx="9556115" cy="185864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Comment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accompagner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la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restauration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collective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vers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davantage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produits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locaux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et </a:t>
            </a:r>
            <a:r>
              <a:rPr dirty="0" sz="2800" spc="-5">
                <a:latin typeface="Calibri"/>
                <a:cs typeface="Calibri"/>
              </a:rPr>
              <a:t>Bio-locaux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Quels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impacts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sur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les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territoires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et</a:t>
            </a:r>
            <a:r>
              <a:rPr dirty="0" sz="2800" spc="-5">
                <a:latin typeface="Calibri"/>
                <a:cs typeface="Calibri"/>
              </a:rPr>
              <a:t> sur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la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société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780539" cy="6858000"/>
            <a:chOff x="0" y="0"/>
            <a:chExt cx="1780539" cy="6858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03019" cy="68579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487" y="0"/>
              <a:ext cx="1304544" cy="1673352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29470" y="164862"/>
            <a:ext cx="1090866" cy="109064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84490" y="5203235"/>
            <a:ext cx="888020" cy="125078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58528" y="5143708"/>
            <a:ext cx="1905725" cy="112124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71431" y="4797743"/>
            <a:ext cx="1535629" cy="16181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726" y="763650"/>
            <a:ext cx="2597785" cy="835660"/>
          </a:xfrm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dirty="0" sz="2800" spc="-5">
                <a:solidFill>
                  <a:srgbClr val="000000"/>
                </a:solidFill>
              </a:rPr>
              <a:t>Surface</a:t>
            </a:r>
            <a:r>
              <a:rPr dirty="0" sz="2800" spc="-50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agricole </a:t>
            </a:r>
            <a:r>
              <a:rPr dirty="0" sz="2800" spc="-765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nécessaire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1723" y="416051"/>
            <a:ext cx="5666232" cy="59647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52726" y="2507996"/>
            <a:ext cx="2899410" cy="340487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38100">
              <a:lnSpc>
                <a:spcPts val="1939"/>
              </a:lnSpc>
              <a:spcBef>
                <a:spcPts val="345"/>
              </a:spcBef>
            </a:pP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Pour</a:t>
            </a:r>
            <a:r>
              <a:rPr dirty="0" sz="1800" spc="-10">
                <a:solidFill>
                  <a:srgbClr val="212A35"/>
                </a:solidFill>
                <a:latin typeface="Arial MT"/>
                <a:cs typeface="Arial MT"/>
              </a:rPr>
              <a:t> 35</a:t>
            </a:r>
            <a:r>
              <a:rPr dirty="0" sz="1800" spc="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collèges</a:t>
            </a:r>
            <a:r>
              <a:rPr dirty="0" sz="1800" spc="1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0">
                <a:solidFill>
                  <a:srgbClr val="212A35"/>
                </a:solidFill>
                <a:latin typeface="Arial MT"/>
                <a:cs typeface="Arial MT"/>
              </a:rPr>
              <a:t>(11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 300 </a:t>
            </a:r>
            <a:r>
              <a:rPr dirty="0" sz="180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repas/jour </a:t>
            </a:r>
            <a:r>
              <a:rPr dirty="0" sz="1800">
                <a:solidFill>
                  <a:srgbClr val="212A35"/>
                </a:solidFill>
                <a:latin typeface="Arial MT"/>
                <a:cs typeface="Arial MT"/>
              </a:rPr>
              <a:t>;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 2</a:t>
            </a:r>
            <a:r>
              <a:rPr dirty="0" sz="1800" spc="-1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millions/an)</a:t>
            </a:r>
            <a:r>
              <a:rPr dirty="0" sz="1800" spc="2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Wingdings"/>
                <a:cs typeface="Wingdings"/>
              </a:rPr>
              <a:t></a:t>
            </a:r>
            <a:r>
              <a:rPr dirty="0" sz="1800" spc="-434">
                <a:solidFill>
                  <a:srgbClr val="212A35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212A35"/>
                </a:solidFill>
                <a:latin typeface="Arial"/>
                <a:cs typeface="Arial"/>
              </a:rPr>
              <a:t>41</a:t>
            </a:r>
            <a:r>
              <a:rPr dirty="0" sz="1800" spc="-15" b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2A35"/>
                </a:solidFill>
                <a:latin typeface="Arial"/>
                <a:cs typeface="Arial"/>
              </a:rPr>
              <a:t>ha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 marR="85090">
              <a:lnSpc>
                <a:spcPts val="1939"/>
              </a:lnSpc>
              <a:spcBef>
                <a:spcPts val="1664"/>
              </a:spcBef>
            </a:pP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Pour</a:t>
            </a:r>
            <a:r>
              <a:rPr dirty="0" sz="1800" spc="-1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toute la</a:t>
            </a:r>
            <a:r>
              <a:rPr dirty="0" sz="180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restauration </a:t>
            </a:r>
            <a:r>
              <a:rPr dirty="0" sz="180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scolaire</a:t>
            </a:r>
            <a:r>
              <a:rPr dirty="0" sz="180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de la</a:t>
            </a:r>
            <a:r>
              <a:rPr dirty="0" sz="1800" spc="-1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maternelle</a:t>
            </a:r>
            <a:r>
              <a:rPr dirty="0" sz="1800" spc="2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212A35"/>
                </a:solidFill>
                <a:latin typeface="Arial MT"/>
                <a:cs typeface="Arial MT"/>
              </a:rPr>
              <a:t>au </a:t>
            </a:r>
            <a:r>
              <a:rPr dirty="0" sz="1800" spc="-484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212A35"/>
                </a:solidFill>
                <a:latin typeface="Arial MT"/>
                <a:cs typeface="Arial MT"/>
              </a:rPr>
              <a:t>lycée</a:t>
            </a:r>
            <a:r>
              <a:rPr dirty="0" sz="1800" spc="2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212A35"/>
                </a:solidFill>
                <a:latin typeface="Wingdings"/>
                <a:cs typeface="Wingdings"/>
              </a:rPr>
              <a:t></a:t>
            </a:r>
            <a:r>
              <a:rPr dirty="0" sz="1800" spc="35">
                <a:solidFill>
                  <a:srgbClr val="212A35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212A35"/>
                </a:solidFill>
                <a:latin typeface="Arial"/>
                <a:cs typeface="Arial"/>
              </a:rPr>
              <a:t>169</a:t>
            </a:r>
            <a:r>
              <a:rPr dirty="0" sz="1800" b="1">
                <a:solidFill>
                  <a:srgbClr val="212A35"/>
                </a:solidFill>
                <a:latin typeface="Arial"/>
                <a:cs typeface="Arial"/>
              </a:rPr>
              <a:t> ha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 marR="377190">
              <a:lnSpc>
                <a:spcPts val="1939"/>
              </a:lnSpc>
              <a:spcBef>
                <a:spcPts val="1660"/>
              </a:spcBef>
            </a:pP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Surface</a:t>
            </a:r>
            <a:r>
              <a:rPr dirty="0" sz="1800" spc="-11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Agricole</a:t>
            </a:r>
            <a:r>
              <a:rPr dirty="0" sz="1800" spc="-1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Utile de </a:t>
            </a:r>
            <a:r>
              <a:rPr dirty="0" sz="1800" spc="-484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Dordogne</a:t>
            </a:r>
            <a:r>
              <a:rPr dirty="0" sz="1800" spc="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212A35"/>
                </a:solidFill>
                <a:latin typeface="Arial MT"/>
                <a:cs typeface="Arial MT"/>
              </a:rPr>
              <a:t>=</a:t>
            </a:r>
            <a:r>
              <a:rPr dirty="0" sz="1800" spc="-1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353</a:t>
            </a:r>
            <a:r>
              <a:rPr dirty="0" sz="1800" spc="-1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000 ha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dont</a:t>
            </a:r>
            <a:r>
              <a:rPr dirty="0" sz="1800" spc="-1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b="1">
                <a:solidFill>
                  <a:srgbClr val="212A35"/>
                </a:solidFill>
                <a:latin typeface="Arial"/>
                <a:cs typeface="Arial"/>
              </a:rPr>
              <a:t>BIO</a:t>
            </a:r>
            <a:r>
              <a:rPr dirty="0" sz="1800" spc="-5" b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2A35"/>
                </a:solidFill>
                <a:latin typeface="Arial"/>
                <a:cs typeface="Arial"/>
              </a:rPr>
              <a:t>=</a:t>
            </a:r>
            <a:r>
              <a:rPr dirty="0" sz="1800" spc="-10" b="1">
                <a:solidFill>
                  <a:srgbClr val="212A35"/>
                </a:solidFill>
                <a:latin typeface="Arial"/>
                <a:cs typeface="Arial"/>
              </a:rPr>
              <a:t> 42 </a:t>
            </a:r>
            <a:r>
              <a:rPr dirty="0" sz="1800" spc="-5" b="1">
                <a:solidFill>
                  <a:srgbClr val="212A35"/>
                </a:solidFill>
                <a:latin typeface="Arial"/>
                <a:cs typeface="Arial"/>
              </a:rPr>
              <a:t>000 </a:t>
            </a:r>
            <a:r>
              <a:rPr dirty="0" sz="1800" b="1">
                <a:solidFill>
                  <a:srgbClr val="212A35"/>
                </a:solidFill>
                <a:latin typeface="Arial"/>
                <a:cs typeface="Arial"/>
              </a:rPr>
              <a:t>ha</a:t>
            </a:r>
            <a:r>
              <a:rPr dirty="0" sz="1800" spc="-10" b="1">
                <a:solidFill>
                  <a:srgbClr val="212A35"/>
                </a:solidFill>
                <a:latin typeface="Arial"/>
                <a:cs typeface="Arial"/>
              </a:rPr>
              <a:t> (12%)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dirty="0" spc="-60" b="1">
                <a:latin typeface="Arial"/>
                <a:cs typeface="Arial"/>
              </a:rPr>
              <a:t>ATABLE</a:t>
            </a:r>
            <a:r>
              <a:rPr dirty="0" spc="65" b="1">
                <a:latin typeface="Arial"/>
                <a:cs typeface="Arial"/>
              </a:rPr>
              <a:t> </a:t>
            </a:r>
            <a:r>
              <a:rPr dirty="0" spc="-5"/>
              <a:t>un outil</a:t>
            </a:r>
            <a:r>
              <a:rPr dirty="0" spc="15"/>
              <a:t> </a:t>
            </a:r>
            <a:r>
              <a:rPr dirty="0" spc="-5"/>
              <a:t>au</a:t>
            </a:r>
            <a:r>
              <a:rPr dirty="0"/>
              <a:t> </a:t>
            </a:r>
            <a:r>
              <a:rPr dirty="0" spc="-5"/>
              <a:t>service</a:t>
            </a:r>
            <a:r>
              <a:rPr dirty="0" spc="10"/>
              <a:t> </a:t>
            </a:r>
            <a:r>
              <a:rPr dirty="0" spc="-5"/>
              <a:t>d'une utilisation </a:t>
            </a:r>
            <a:r>
              <a:rPr dirty="0" spc="-484"/>
              <a:t> </a:t>
            </a:r>
            <a:r>
              <a:rPr dirty="0" spc="-5"/>
              <a:t>responsable</a:t>
            </a:r>
            <a:r>
              <a:rPr dirty="0" spc="10"/>
              <a:t> </a:t>
            </a:r>
            <a:r>
              <a:rPr dirty="0" spc="-5"/>
              <a:t>de</a:t>
            </a:r>
            <a:r>
              <a:rPr dirty="0" spc="5"/>
              <a:t> </a:t>
            </a:r>
            <a:r>
              <a:rPr dirty="0" spc="-5"/>
              <a:t>l'argent</a:t>
            </a:r>
            <a:r>
              <a:rPr dirty="0" spc="5"/>
              <a:t> </a:t>
            </a:r>
            <a:r>
              <a:rPr dirty="0" spc="-5"/>
              <a:t>public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4310" y="994029"/>
            <a:ext cx="4805045" cy="1513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 i="1">
                <a:solidFill>
                  <a:srgbClr val="212A35"/>
                </a:solidFill>
                <a:latin typeface="Arial"/>
                <a:cs typeface="Arial"/>
              </a:rPr>
              <a:t>(</a:t>
            </a:r>
            <a:r>
              <a:rPr dirty="0" sz="1300" spc="-5" b="1" i="1">
                <a:solidFill>
                  <a:srgbClr val="212A35"/>
                </a:solidFill>
                <a:latin typeface="Arial"/>
                <a:cs typeface="Arial"/>
              </a:rPr>
              <a:t>A</a:t>
            </a:r>
            <a:r>
              <a:rPr dirty="0" sz="1300" spc="-5" i="1">
                <a:solidFill>
                  <a:srgbClr val="212A35"/>
                </a:solidFill>
                <a:latin typeface="Arial"/>
                <a:cs typeface="Arial"/>
              </a:rPr>
              <a:t>ccompagnement</a:t>
            </a:r>
            <a:r>
              <a:rPr dirty="0" sz="1300" spc="70" i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300" spc="-10" b="1" i="1">
                <a:solidFill>
                  <a:srgbClr val="212A35"/>
                </a:solidFill>
                <a:latin typeface="Arial"/>
                <a:cs typeface="Arial"/>
              </a:rPr>
              <a:t>T</a:t>
            </a:r>
            <a:r>
              <a:rPr dirty="0" sz="1300" spc="-10" i="1">
                <a:solidFill>
                  <a:srgbClr val="212A35"/>
                </a:solidFill>
                <a:latin typeface="Arial"/>
                <a:cs typeface="Arial"/>
              </a:rPr>
              <a:t>echnique</a:t>
            </a:r>
            <a:r>
              <a:rPr dirty="0" sz="1300" spc="40" i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300" spc="-5" b="1" i="1">
                <a:solidFill>
                  <a:srgbClr val="212A35"/>
                </a:solidFill>
                <a:latin typeface="Arial"/>
                <a:cs typeface="Arial"/>
              </a:rPr>
              <a:t>A</a:t>
            </a:r>
            <a:r>
              <a:rPr dirty="0" sz="1300" spc="-5" i="1">
                <a:solidFill>
                  <a:srgbClr val="212A35"/>
                </a:solidFill>
                <a:latin typeface="Arial"/>
                <a:cs typeface="Arial"/>
              </a:rPr>
              <a:t>limentation</a:t>
            </a:r>
            <a:r>
              <a:rPr dirty="0" sz="1300" spc="65" i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300" spc="-5" b="1" i="1">
                <a:solidFill>
                  <a:srgbClr val="212A35"/>
                </a:solidFill>
                <a:latin typeface="Arial"/>
                <a:cs typeface="Arial"/>
              </a:rPr>
              <a:t>B</a:t>
            </a:r>
            <a:r>
              <a:rPr dirty="0" sz="1300" spc="-5" i="1">
                <a:solidFill>
                  <a:srgbClr val="212A35"/>
                </a:solidFill>
                <a:latin typeface="Arial"/>
                <a:cs typeface="Arial"/>
              </a:rPr>
              <a:t>io</a:t>
            </a:r>
            <a:r>
              <a:rPr dirty="0" sz="1300" spc="5" i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300" spc="-10" b="1" i="1">
                <a:solidFill>
                  <a:srgbClr val="212A35"/>
                </a:solidFill>
                <a:latin typeface="Arial"/>
                <a:cs typeface="Arial"/>
              </a:rPr>
              <a:t>L</a:t>
            </a:r>
            <a:r>
              <a:rPr dirty="0" sz="1300" spc="-10" i="1">
                <a:solidFill>
                  <a:srgbClr val="212A35"/>
                </a:solidFill>
                <a:latin typeface="Arial"/>
                <a:cs typeface="Arial"/>
              </a:rPr>
              <a:t>ocale</a:t>
            </a:r>
            <a:r>
              <a:rPr dirty="0" sz="1300" spc="45" i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300" spc="-10" b="1" i="1">
                <a:solidFill>
                  <a:srgbClr val="212A35"/>
                </a:solidFill>
                <a:latin typeface="Arial"/>
                <a:cs typeface="Arial"/>
              </a:rPr>
              <a:t>E</a:t>
            </a:r>
            <a:r>
              <a:rPr dirty="0" sz="1300" spc="-10" i="1">
                <a:solidFill>
                  <a:srgbClr val="212A35"/>
                </a:solidFill>
                <a:latin typeface="Arial"/>
                <a:cs typeface="Arial"/>
              </a:rPr>
              <a:t>ngagée)</a:t>
            </a:r>
            <a:endParaRPr sz="1300">
              <a:latin typeface="Arial"/>
              <a:cs typeface="Arial"/>
            </a:endParaRPr>
          </a:p>
          <a:p>
            <a:pPr marL="12700" marR="1345565">
              <a:lnSpc>
                <a:spcPts val="3460"/>
              </a:lnSpc>
              <a:spcBef>
                <a:spcPts val="155"/>
              </a:spcBef>
            </a:pPr>
            <a:r>
              <a:rPr dirty="0" sz="1600" spc="-5">
                <a:latin typeface="Arial MT"/>
                <a:cs typeface="Arial MT"/>
              </a:rPr>
              <a:t>Partir</a:t>
            </a:r>
            <a:r>
              <a:rPr dirty="0" sz="1600" spc="5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des</a:t>
            </a:r>
            <a:r>
              <a:rPr dirty="0" sz="1600" spc="5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besoins alimentaires, </a:t>
            </a:r>
            <a:r>
              <a:rPr dirty="0" sz="1600">
                <a:latin typeface="Arial MT"/>
                <a:cs typeface="Arial MT"/>
              </a:rPr>
              <a:t> </a:t>
            </a:r>
            <a:r>
              <a:rPr dirty="0" sz="1600" spc="-15">
                <a:latin typeface="Arial MT"/>
                <a:cs typeface="Arial MT"/>
              </a:rPr>
              <a:t>Valoriser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la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biodiversité d’un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territoire</a:t>
            </a:r>
            <a:r>
              <a:rPr dirty="0" sz="1600" spc="15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:</a:t>
            </a:r>
            <a:endParaRPr sz="1600">
              <a:latin typeface="Arial MT"/>
              <a:cs typeface="Arial MT"/>
            </a:endParaRPr>
          </a:p>
          <a:p>
            <a:pPr marL="137160" indent="-125095">
              <a:lnSpc>
                <a:spcPts val="1255"/>
              </a:lnSpc>
              <a:buChar char="-"/>
              <a:tabLst>
                <a:tab pos="137795" algn="l"/>
              </a:tabLst>
            </a:pPr>
            <a:r>
              <a:rPr dirty="0" sz="1600" spc="-5">
                <a:latin typeface="Arial MT"/>
                <a:cs typeface="Arial MT"/>
              </a:rPr>
              <a:t>45</a:t>
            </a:r>
            <a:r>
              <a:rPr dirty="0" sz="1600" spc="1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variétés</a:t>
            </a:r>
            <a:r>
              <a:rPr dirty="0" sz="1600" spc="1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de</a:t>
            </a:r>
            <a:r>
              <a:rPr dirty="0" sz="160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légumes</a:t>
            </a:r>
            <a:r>
              <a:rPr dirty="0" sz="1600" spc="1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utilisés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en</a:t>
            </a:r>
            <a:r>
              <a:rPr dirty="0" sz="1600" spc="5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Dordogne</a:t>
            </a:r>
            <a:endParaRPr sz="1600">
              <a:latin typeface="Arial MT"/>
              <a:cs typeface="Arial MT"/>
            </a:endParaRPr>
          </a:p>
          <a:p>
            <a:pPr marL="137160" indent="-125095">
              <a:lnSpc>
                <a:spcPts val="1825"/>
              </a:lnSpc>
              <a:buChar char="-"/>
              <a:tabLst>
                <a:tab pos="137795" algn="l"/>
              </a:tabLst>
            </a:pPr>
            <a:r>
              <a:rPr dirty="0" sz="1600" spc="-5">
                <a:latin typeface="Arial MT"/>
                <a:cs typeface="Arial MT"/>
              </a:rPr>
              <a:t>céréales</a:t>
            </a:r>
            <a:r>
              <a:rPr dirty="0" sz="1600" spc="1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et</a:t>
            </a:r>
            <a:r>
              <a:rPr dirty="0" sz="1600" spc="10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légumineuses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de</a:t>
            </a:r>
            <a:r>
              <a:rPr dirty="0" sz="1600" spc="15">
                <a:latin typeface="Arial MT"/>
                <a:cs typeface="Arial MT"/>
              </a:rPr>
              <a:t> </a:t>
            </a:r>
            <a:r>
              <a:rPr dirty="0" sz="1600" spc="-5">
                <a:latin typeface="Arial MT"/>
                <a:cs typeface="Arial MT"/>
              </a:rPr>
              <a:t>semences paysannes</a:t>
            </a:r>
            <a:endParaRPr sz="1600">
              <a:latin typeface="Arial MT"/>
              <a:cs typeface="Arial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169784" y="116573"/>
          <a:ext cx="3331845" cy="6482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4050"/>
                <a:gridCol w="547369"/>
                <a:gridCol w="842009"/>
              </a:tblGrid>
              <a:tr h="180352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ETATS</a:t>
                      </a:r>
                      <a:r>
                        <a:rPr dirty="0" sz="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DES</a:t>
                      </a:r>
                      <a:r>
                        <a:rPr dirty="0" sz="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BESOINS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A8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6016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500" spc="-5" b="1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50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00" spc="-5" b="1">
                          <a:latin typeface="Calibri"/>
                          <a:cs typeface="Calibri"/>
                        </a:rPr>
                        <a:t>mill</a:t>
                      </a:r>
                      <a:r>
                        <a:rPr dirty="0" sz="5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5" b="1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5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5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500" spc="-5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500" spc="5" b="1">
                          <a:latin typeface="Calibri"/>
                          <a:cs typeface="Calibri"/>
                        </a:rPr>
                        <a:t>odu</a:t>
                      </a:r>
                      <a:r>
                        <a:rPr dirty="0" sz="500" spc="-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500" b="1">
                          <a:latin typeface="Calibri"/>
                          <a:cs typeface="Calibri"/>
                        </a:rPr>
                        <a:t>ts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500" b="1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500" spc="5" b="1">
                          <a:latin typeface="Calibri"/>
                          <a:cs typeface="Calibri"/>
                        </a:rPr>
                        <a:t>nn</a:t>
                      </a:r>
                      <a:r>
                        <a:rPr dirty="0" sz="5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b="1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5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00" b="1">
                          <a:latin typeface="Calibri"/>
                          <a:cs typeface="Calibri"/>
                        </a:rPr>
                        <a:t>N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500" b="1">
                          <a:latin typeface="Calibri"/>
                          <a:cs typeface="Calibri"/>
                        </a:rPr>
                        <a:t>Vo</a:t>
                      </a:r>
                      <a:r>
                        <a:rPr dirty="0" sz="500" spc="-5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500" spc="5" b="1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500" spc="-5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5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5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5" b="1">
                          <a:latin typeface="Calibri"/>
                          <a:cs typeface="Calibri"/>
                        </a:rPr>
                        <a:t>fi</a:t>
                      </a:r>
                      <a:r>
                        <a:rPr dirty="0" sz="500" spc="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50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500" spc="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50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500" spc="-5" b="1">
                          <a:latin typeface="Calibri"/>
                          <a:cs typeface="Calibri"/>
                        </a:rPr>
                        <a:t>ie</a:t>
                      </a:r>
                      <a:r>
                        <a:rPr dirty="0" sz="50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5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5" b="1">
                          <a:latin typeface="Calibri"/>
                          <a:cs typeface="Calibri"/>
                        </a:rPr>
                        <a:t>€</a:t>
                      </a:r>
                      <a:r>
                        <a:rPr dirty="0" sz="500" b="1">
                          <a:latin typeface="Calibri"/>
                          <a:cs typeface="Calibri"/>
                        </a:rPr>
                        <a:t>/an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A84"/>
                    </a:solidFill>
                  </a:tcPr>
                </a:tc>
              </a:tr>
              <a:tr h="153289">
                <a:tc gridSpan="3">
                  <a:txBody>
                    <a:bodyPr/>
                    <a:lstStyle/>
                    <a:p>
                      <a:pPr algn="ctr" marL="635">
                        <a:lnSpc>
                          <a:spcPts val="685"/>
                        </a:lnSpc>
                      </a:pPr>
                      <a:r>
                        <a:rPr dirty="0" sz="600" spc="-5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dirty="0" sz="6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GUM</a:t>
                      </a:r>
                      <a:r>
                        <a:rPr dirty="0" sz="600" spc="-5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6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600" spc="-15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FR</a:t>
                      </a:r>
                      <a:r>
                        <a:rPr dirty="0" sz="600" spc="-5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AI</a:t>
                      </a:r>
                      <a:r>
                        <a:rPr dirty="0" sz="600" b="1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FA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3162">
                <a:tc>
                  <a:txBody>
                    <a:bodyPr/>
                    <a:lstStyle/>
                    <a:p>
                      <a:pPr marL="25400">
                        <a:lnSpc>
                          <a:spcPts val="655"/>
                        </a:lnSpc>
                        <a:spcBef>
                          <a:spcPts val="450"/>
                        </a:spcBef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Légumes</a:t>
                      </a:r>
                      <a:r>
                        <a:rPr dirty="0" sz="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frais</a:t>
                      </a:r>
                      <a:r>
                        <a:rPr dirty="0" sz="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saison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68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276,59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8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53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624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88">
                <a:tc>
                  <a:txBody>
                    <a:bodyPr/>
                    <a:lstStyle/>
                    <a:p>
                      <a:pPr marL="25400">
                        <a:lnSpc>
                          <a:spcPts val="655"/>
                        </a:lnSpc>
                        <a:spcBef>
                          <a:spcPts val="455"/>
                        </a:spcBef>
                      </a:pPr>
                      <a:r>
                        <a:rPr dirty="0" sz="600" b="1">
                          <a:latin typeface="Calibri"/>
                          <a:cs typeface="Calibri"/>
                        </a:rPr>
                        <a:t>Pomme</a:t>
                      </a:r>
                      <a:r>
                        <a:rPr dirty="0" sz="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terre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8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77,33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8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15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667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88">
                <a:tc gridSpan="3">
                  <a:txBody>
                    <a:bodyPr/>
                    <a:lstStyle/>
                    <a:p>
                      <a:pPr algn="ctr" marL="635">
                        <a:lnSpc>
                          <a:spcPts val="685"/>
                        </a:lnSpc>
                      </a:pPr>
                      <a:r>
                        <a:rPr dirty="0" sz="600" spc="-5" b="1">
                          <a:solidFill>
                            <a:srgbClr val="A61500"/>
                          </a:solidFill>
                          <a:latin typeface="Calibri"/>
                          <a:cs typeface="Calibri"/>
                        </a:rPr>
                        <a:t>FRUITS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FA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3288">
                <a:tc>
                  <a:txBody>
                    <a:bodyPr/>
                    <a:lstStyle/>
                    <a:p>
                      <a:pPr marL="25400">
                        <a:lnSpc>
                          <a:spcPts val="655"/>
                        </a:lnSpc>
                        <a:spcBef>
                          <a:spcPts val="450"/>
                        </a:spcBef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Fruits frais</a:t>
                      </a:r>
                      <a:r>
                        <a:rPr dirty="0" sz="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saison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68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135,33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8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33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319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88">
                <a:tc gridSpan="3">
                  <a:txBody>
                    <a:bodyPr/>
                    <a:lstStyle/>
                    <a:p>
                      <a:pPr algn="ctr" marL="635">
                        <a:lnSpc>
                          <a:spcPts val="685"/>
                        </a:lnSpc>
                      </a:pPr>
                      <a:r>
                        <a:rPr dirty="0" sz="600" spc="-5" b="1">
                          <a:solidFill>
                            <a:srgbClr val="A61500"/>
                          </a:solidFill>
                          <a:latin typeface="Calibri"/>
                          <a:cs typeface="Calibri"/>
                        </a:rPr>
                        <a:t>VIANDES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FA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3288">
                <a:tc>
                  <a:txBody>
                    <a:bodyPr/>
                    <a:lstStyle/>
                    <a:p>
                      <a:pPr marL="25400">
                        <a:lnSpc>
                          <a:spcPts val="655"/>
                        </a:lnSpc>
                        <a:spcBef>
                          <a:spcPts val="450"/>
                        </a:spcBef>
                      </a:pPr>
                      <a:r>
                        <a:rPr dirty="0" sz="600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ande</a:t>
                      </a:r>
                      <a:r>
                        <a:rPr dirty="0" sz="6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boeuf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90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25,35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90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27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332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88">
                <a:tc>
                  <a:txBody>
                    <a:bodyPr/>
                    <a:lstStyle/>
                    <a:p>
                      <a:pPr marL="25400">
                        <a:lnSpc>
                          <a:spcPts val="685"/>
                        </a:lnSpc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Viande</a:t>
                      </a:r>
                      <a:r>
                        <a:rPr dirty="0" sz="600" spc="10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veau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8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17,71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8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19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782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88">
                <a:tc>
                  <a:txBody>
                    <a:bodyPr/>
                    <a:lstStyle/>
                    <a:p>
                      <a:pPr marL="25400">
                        <a:lnSpc>
                          <a:spcPts val="685"/>
                        </a:lnSpc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viande</a:t>
                      </a:r>
                      <a:r>
                        <a:rPr dirty="0" sz="6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agneau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68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8,95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8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470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88">
                <a:tc>
                  <a:txBody>
                    <a:bodyPr/>
                    <a:lstStyle/>
                    <a:p>
                      <a:pPr marL="25400">
                        <a:lnSpc>
                          <a:spcPts val="655"/>
                        </a:lnSpc>
                        <a:spcBef>
                          <a:spcPts val="450"/>
                        </a:spcBef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Volaille</a:t>
                      </a:r>
                      <a:r>
                        <a:rPr dirty="0" sz="6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(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poulet,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canard, lapin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 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8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26,95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8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16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679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89">
                <a:tc>
                  <a:txBody>
                    <a:bodyPr/>
                    <a:lstStyle/>
                    <a:p>
                      <a:pPr marL="25400">
                        <a:lnSpc>
                          <a:spcPts val="655"/>
                        </a:lnSpc>
                        <a:spcBef>
                          <a:spcPts val="450"/>
                        </a:spcBef>
                      </a:pPr>
                      <a:r>
                        <a:rPr dirty="0" sz="600" b="1"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ande</a:t>
                      </a:r>
                      <a:r>
                        <a:rPr dirty="0" sz="6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6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porc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8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17,90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8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26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555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162">
                <a:tc gridSpan="3">
                  <a:txBody>
                    <a:bodyPr/>
                    <a:lstStyle/>
                    <a:p>
                      <a:pPr algn="ctr" marL="3175">
                        <a:lnSpc>
                          <a:spcPts val="685"/>
                        </a:lnSpc>
                      </a:pPr>
                      <a:r>
                        <a:rPr dirty="0" sz="600" spc="-5" b="1">
                          <a:solidFill>
                            <a:srgbClr val="A61500"/>
                          </a:solidFill>
                          <a:latin typeface="Calibri"/>
                          <a:cs typeface="Calibri"/>
                        </a:rPr>
                        <a:t>CHARCUTERIE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FA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3288">
                <a:tc>
                  <a:txBody>
                    <a:bodyPr/>
                    <a:lstStyle/>
                    <a:p>
                      <a:pPr marL="25400">
                        <a:lnSpc>
                          <a:spcPts val="685"/>
                        </a:lnSpc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Charcuteries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68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2,69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8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354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88">
                <a:tc gridSpan="3">
                  <a:txBody>
                    <a:bodyPr/>
                    <a:lstStyle/>
                    <a:p>
                      <a:pPr algn="ctr" marL="635">
                        <a:lnSpc>
                          <a:spcPts val="690"/>
                        </a:lnSpc>
                      </a:pPr>
                      <a:r>
                        <a:rPr dirty="0" sz="600" spc="-5" b="1">
                          <a:solidFill>
                            <a:srgbClr val="A61500"/>
                          </a:solidFill>
                          <a:latin typeface="Calibri"/>
                          <a:cs typeface="Calibri"/>
                        </a:rPr>
                        <a:t>OEUFS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FA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3288">
                <a:tc>
                  <a:txBody>
                    <a:bodyPr/>
                    <a:lstStyle/>
                    <a:p>
                      <a:pPr marL="25400">
                        <a:lnSpc>
                          <a:spcPts val="650"/>
                        </a:lnSpc>
                        <a:spcBef>
                          <a:spcPts val="455"/>
                        </a:spcBef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Oeufs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90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30,30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90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13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377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5668">
                <a:tc gridSpan="3">
                  <a:txBody>
                    <a:bodyPr/>
                    <a:lstStyle/>
                    <a:p>
                      <a:pPr algn="ctr" marL="1905">
                        <a:lnSpc>
                          <a:spcPts val="690"/>
                        </a:lnSpc>
                      </a:pPr>
                      <a:r>
                        <a:rPr dirty="0" sz="600" spc="-5" b="1">
                          <a:solidFill>
                            <a:srgbClr val="A61500"/>
                          </a:solidFill>
                          <a:latin typeface="Calibri"/>
                          <a:cs typeface="Calibri"/>
                        </a:rPr>
                        <a:t>POISSONS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FA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0909">
                <a:tc>
                  <a:txBody>
                    <a:bodyPr/>
                    <a:lstStyle/>
                    <a:p>
                      <a:pPr marL="25400">
                        <a:lnSpc>
                          <a:spcPts val="650"/>
                        </a:lnSpc>
                        <a:spcBef>
                          <a:spcPts val="515"/>
                        </a:spcBef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Poisson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et produits</a:t>
                      </a:r>
                      <a:r>
                        <a:rPr dirty="0" sz="6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6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mer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90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39,37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90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32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212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88">
                <a:tc gridSpan="3"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</a:pPr>
                      <a:r>
                        <a:rPr dirty="0" sz="600" b="1">
                          <a:solidFill>
                            <a:srgbClr val="A6150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600" spc="-5" b="1">
                          <a:solidFill>
                            <a:srgbClr val="A615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600" b="1">
                          <a:solidFill>
                            <a:srgbClr val="A615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600" spc="5" b="1">
                          <a:solidFill>
                            <a:srgbClr val="A6150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600" b="1">
                          <a:solidFill>
                            <a:srgbClr val="A6150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600" spc="-5" b="1">
                          <a:solidFill>
                            <a:srgbClr val="A615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600" b="1">
                          <a:solidFill>
                            <a:srgbClr val="A61500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dirty="0" sz="600" spc="-15" b="1">
                          <a:solidFill>
                            <a:srgbClr val="A615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solidFill>
                            <a:srgbClr val="A61500"/>
                          </a:solidFill>
                          <a:latin typeface="Calibri"/>
                          <a:cs typeface="Calibri"/>
                        </a:rPr>
                        <a:t>LAI</a:t>
                      </a:r>
                      <a:r>
                        <a:rPr dirty="0" sz="600" b="1">
                          <a:solidFill>
                            <a:srgbClr val="A615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600" spc="-5" b="1">
                          <a:solidFill>
                            <a:srgbClr val="A61500"/>
                          </a:solidFill>
                          <a:latin typeface="Calibri"/>
                          <a:cs typeface="Calibri"/>
                        </a:rPr>
                        <a:t>IER</a:t>
                      </a:r>
                      <a:r>
                        <a:rPr dirty="0" sz="600" b="1">
                          <a:solidFill>
                            <a:srgbClr val="A615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FA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3288">
                <a:tc>
                  <a:txBody>
                    <a:bodyPr/>
                    <a:lstStyle/>
                    <a:p>
                      <a:pPr marL="25400">
                        <a:lnSpc>
                          <a:spcPts val="650"/>
                        </a:lnSpc>
                        <a:spcBef>
                          <a:spcPts val="455"/>
                        </a:spcBef>
                      </a:pPr>
                      <a:r>
                        <a:rPr dirty="0" sz="600" b="1">
                          <a:latin typeface="Calibri"/>
                          <a:cs typeface="Calibri"/>
                        </a:rPr>
                        <a:t>Yaourt</a:t>
                      </a:r>
                      <a:r>
                        <a:rPr dirty="0" sz="6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au</a:t>
                      </a:r>
                      <a:r>
                        <a:rPr dirty="0" sz="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lait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entier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90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30,67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90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665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89">
                <a:tc>
                  <a:txBody>
                    <a:bodyPr/>
                    <a:lstStyle/>
                    <a:p>
                      <a:pPr marL="25400">
                        <a:lnSpc>
                          <a:spcPts val="650"/>
                        </a:lnSpc>
                        <a:spcBef>
                          <a:spcPts val="455"/>
                        </a:spcBef>
                      </a:pPr>
                      <a:r>
                        <a:rPr dirty="0" sz="600" b="1">
                          <a:latin typeface="Calibri"/>
                          <a:cs typeface="Calibri"/>
                        </a:rPr>
                        <a:t>Fro</a:t>
                      </a:r>
                      <a:r>
                        <a:rPr dirty="0" sz="600" spc="5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6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Fra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8,14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148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88">
                <a:tc>
                  <a:txBody>
                    <a:bodyPr/>
                    <a:lstStyle/>
                    <a:p>
                      <a:pPr marL="25400">
                        <a:lnSpc>
                          <a:spcPts val="690"/>
                        </a:lnSpc>
                      </a:pPr>
                      <a:r>
                        <a:rPr dirty="0" sz="600" b="1">
                          <a:latin typeface="Calibri"/>
                          <a:cs typeface="Calibri"/>
                        </a:rPr>
                        <a:t>Fro</a:t>
                      </a:r>
                      <a:r>
                        <a:rPr dirty="0" sz="600" spc="5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6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au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11,93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17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897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25400">
                        <a:lnSpc>
                          <a:spcPts val="650"/>
                        </a:lnSpc>
                        <a:spcBef>
                          <a:spcPts val="350"/>
                        </a:spcBef>
                      </a:pPr>
                      <a:r>
                        <a:rPr dirty="0" sz="600" b="1">
                          <a:latin typeface="Calibri"/>
                          <a:cs typeface="Calibri"/>
                        </a:rPr>
                        <a:t>Fromage</a:t>
                      </a:r>
                      <a:r>
                        <a:rPr dirty="0" sz="6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blanc 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au</a:t>
                      </a:r>
                      <a:r>
                        <a:rPr dirty="0" sz="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lait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entier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90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30,65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90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430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89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t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tie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r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90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36,84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90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155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161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Beurre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690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5,77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90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957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89">
                <a:tc gridSpan="3">
                  <a:txBody>
                    <a:bodyPr/>
                    <a:lstStyle/>
                    <a:p>
                      <a:pPr algn="ctr" marL="2540">
                        <a:lnSpc>
                          <a:spcPts val="690"/>
                        </a:lnSpc>
                      </a:pPr>
                      <a:r>
                        <a:rPr dirty="0" sz="600" spc="-5" b="1">
                          <a:solidFill>
                            <a:srgbClr val="A61500"/>
                          </a:solidFill>
                          <a:latin typeface="Calibri"/>
                          <a:cs typeface="Calibri"/>
                        </a:rPr>
                        <a:t>PAIN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FA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3288">
                <a:tc>
                  <a:txBody>
                    <a:bodyPr/>
                    <a:lstStyle/>
                    <a:p>
                      <a:pPr marL="25400">
                        <a:lnSpc>
                          <a:spcPts val="645"/>
                        </a:lnSpc>
                        <a:spcBef>
                          <a:spcPts val="459"/>
                        </a:spcBef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Pain</a:t>
                      </a:r>
                      <a:r>
                        <a:rPr dirty="0" sz="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semi</a:t>
                      </a:r>
                      <a:r>
                        <a:rPr dirty="0" sz="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complet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90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73,04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90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29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164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88">
                <a:tc gridSpan="3">
                  <a:txBody>
                    <a:bodyPr/>
                    <a:lstStyle/>
                    <a:p>
                      <a:pPr algn="ctr" marL="3175">
                        <a:lnSpc>
                          <a:spcPts val="695"/>
                        </a:lnSpc>
                      </a:pPr>
                      <a:r>
                        <a:rPr dirty="0" sz="600" spc="-5" b="1">
                          <a:solidFill>
                            <a:srgbClr val="A61500"/>
                          </a:solidFill>
                          <a:latin typeface="Calibri"/>
                          <a:cs typeface="Calibri"/>
                        </a:rPr>
                        <a:t>EPICERIE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FA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3288">
                <a:tc>
                  <a:txBody>
                    <a:bodyPr/>
                    <a:lstStyle/>
                    <a:p>
                      <a:pPr marL="25400">
                        <a:lnSpc>
                          <a:spcPts val="650"/>
                        </a:lnSpc>
                        <a:spcBef>
                          <a:spcPts val="455"/>
                        </a:spcBef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Legumes</a:t>
                      </a:r>
                      <a:r>
                        <a:rPr dirty="0" sz="6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secs</a:t>
                      </a:r>
                      <a:r>
                        <a:rPr dirty="0" sz="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poids cru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9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20,80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9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209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89">
                <a:tc>
                  <a:txBody>
                    <a:bodyPr/>
                    <a:lstStyle/>
                    <a:p>
                      <a:pPr marL="25400">
                        <a:lnSpc>
                          <a:spcPts val="650"/>
                        </a:lnSpc>
                        <a:spcBef>
                          <a:spcPts val="455"/>
                        </a:spcBef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Céréales</a:t>
                      </a:r>
                      <a:r>
                        <a:rPr dirty="0" sz="6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1/2</a:t>
                      </a:r>
                      <a:r>
                        <a:rPr dirty="0" sz="6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complètes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et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riz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poids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cru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9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50,10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9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353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270">
                <a:tc>
                  <a:txBody>
                    <a:bodyPr/>
                    <a:lstStyle/>
                    <a:p>
                      <a:pPr marL="25400">
                        <a:lnSpc>
                          <a:spcPts val="695"/>
                        </a:lnSpc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Huiles</a:t>
                      </a:r>
                      <a:r>
                        <a:rPr dirty="0" sz="6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assaisonnement</a:t>
                      </a:r>
                      <a:r>
                        <a:rPr dirty="0" sz="6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première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pression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 à</a:t>
                      </a:r>
                      <a:r>
                        <a:rPr dirty="0" sz="6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froid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69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8,70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9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128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88">
                <a:tc>
                  <a:txBody>
                    <a:bodyPr/>
                    <a:lstStyle/>
                    <a:p>
                      <a:pPr marL="25400">
                        <a:lnSpc>
                          <a:spcPts val="690"/>
                        </a:lnSpc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Huile</a:t>
                      </a:r>
                      <a:r>
                        <a:rPr dirty="0" sz="6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d'olive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690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6,89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90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986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89">
                <a:tc>
                  <a:txBody>
                    <a:bodyPr/>
                    <a:lstStyle/>
                    <a:p>
                      <a:pPr marL="25400">
                        <a:lnSpc>
                          <a:spcPts val="650"/>
                        </a:lnSpc>
                        <a:spcBef>
                          <a:spcPts val="459"/>
                        </a:spcBef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Graines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et fruits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oléagineux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690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2,34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90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412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162">
                <a:tc>
                  <a:txBody>
                    <a:bodyPr/>
                    <a:lstStyle/>
                    <a:p>
                      <a:pPr marL="25400">
                        <a:lnSpc>
                          <a:spcPts val="690"/>
                        </a:lnSpc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Farine</a:t>
                      </a:r>
                      <a:r>
                        <a:rPr dirty="0" sz="6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T80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690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7,31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90"/>
                        </a:lnSpc>
                      </a:pPr>
                      <a:r>
                        <a:rPr dirty="0" sz="60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506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339">
                <a:tc>
                  <a:txBody>
                    <a:bodyPr/>
                    <a:lstStyle/>
                    <a:p>
                      <a:pPr marL="25400">
                        <a:lnSpc>
                          <a:spcPts val="645"/>
                        </a:lnSpc>
                        <a:spcBef>
                          <a:spcPts val="459"/>
                        </a:spcBef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Autres</a:t>
                      </a:r>
                      <a:r>
                        <a:rPr dirty="0" sz="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matière</a:t>
                      </a:r>
                      <a:r>
                        <a:rPr dirty="0" sz="6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grasses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69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2,27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9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345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76">
                <a:tc>
                  <a:txBody>
                    <a:bodyPr/>
                    <a:lstStyle/>
                    <a:p>
                      <a:pPr marL="25400">
                        <a:lnSpc>
                          <a:spcPts val="695"/>
                        </a:lnSpc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Sucre</a:t>
                      </a:r>
                      <a:r>
                        <a:rPr dirty="0" sz="6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non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 raffiné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9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12,23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9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683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76">
                <a:tc>
                  <a:txBody>
                    <a:bodyPr/>
                    <a:lstStyle/>
                    <a:p>
                      <a:pPr marL="25400">
                        <a:lnSpc>
                          <a:spcPts val="695"/>
                        </a:lnSpc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chocolat pâtissier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69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1,83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9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578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76">
                <a:tc>
                  <a:txBody>
                    <a:bodyPr/>
                    <a:lstStyle/>
                    <a:p>
                      <a:pPr marL="25400">
                        <a:lnSpc>
                          <a:spcPts val="695"/>
                        </a:lnSpc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Fruits</a:t>
                      </a:r>
                      <a:r>
                        <a:rPr dirty="0" sz="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séchés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69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1,73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9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864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76">
                <a:tc>
                  <a:txBody>
                    <a:bodyPr/>
                    <a:lstStyle/>
                    <a:p>
                      <a:pPr marL="25400">
                        <a:lnSpc>
                          <a:spcPts val="695"/>
                        </a:lnSpc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confiture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69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3,77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9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>
                          <a:latin typeface="Calibri"/>
                          <a:cs typeface="Calibri"/>
                        </a:rPr>
                        <a:t>835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276">
                <a:tc>
                  <a:txBody>
                    <a:bodyPr/>
                    <a:lstStyle/>
                    <a:p>
                      <a:pPr marL="25400">
                        <a:lnSpc>
                          <a:spcPts val="695"/>
                        </a:lnSpc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céréales</a:t>
                      </a:r>
                      <a:r>
                        <a:rPr dirty="0" sz="6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pour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 petits</a:t>
                      </a:r>
                      <a:r>
                        <a:rPr dirty="0" sz="6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déjeuner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69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196,20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510">
                        <a:lnSpc>
                          <a:spcPts val="695"/>
                        </a:lnSpc>
                      </a:pPr>
                      <a:r>
                        <a:rPr dirty="0" sz="600" spc="-5">
                          <a:latin typeface="Calibri"/>
                          <a:cs typeface="Calibri"/>
                        </a:rPr>
                        <a:t>981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986">
                <a:tc gridSpan="3">
                  <a:txBody>
                    <a:bodyPr/>
                    <a:lstStyle/>
                    <a:p>
                      <a:pPr marL="25400">
                        <a:lnSpc>
                          <a:spcPts val="625"/>
                        </a:lnSpc>
                      </a:pPr>
                      <a:r>
                        <a:rPr dirty="0" sz="600" spc="-5" b="1">
                          <a:latin typeface="Calibri"/>
                          <a:cs typeface="Calibri"/>
                        </a:rPr>
                        <a:t>cacao</a:t>
                      </a:r>
                      <a:r>
                        <a:rPr dirty="0" sz="6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5" b="1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6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b="1">
                          <a:latin typeface="Calibri"/>
                          <a:cs typeface="Calibri"/>
                        </a:rPr>
                        <a:t>poudre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316" y="2817876"/>
            <a:ext cx="4895088" cy="37231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3088" y="616711"/>
            <a:ext cx="3309620" cy="835660"/>
          </a:xfrm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dirty="0" sz="2800" spc="-5">
                <a:solidFill>
                  <a:srgbClr val="000000"/>
                </a:solidFill>
              </a:rPr>
              <a:t>Favoriser l’économie </a:t>
            </a:r>
            <a:r>
              <a:rPr dirty="0" sz="2800" spc="-765">
                <a:solidFill>
                  <a:srgbClr val="000000"/>
                </a:solidFill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locale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6211" y="548640"/>
            <a:ext cx="5590032" cy="58856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3088" y="1783460"/>
            <a:ext cx="3535045" cy="437896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algn="just" marL="12700" marR="161290">
              <a:lnSpc>
                <a:spcPts val="1440"/>
              </a:lnSpc>
              <a:spcBef>
                <a:spcPts val="445"/>
              </a:spcBef>
            </a:pP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Dans les </a:t>
            </a:r>
            <a:r>
              <a:rPr dirty="0" sz="1500" spc="-5">
                <a:solidFill>
                  <a:srgbClr val="212A35"/>
                </a:solidFill>
                <a:latin typeface="Arial MT"/>
                <a:cs typeface="Arial MT"/>
              </a:rPr>
              <a:t>collèges 100% </a:t>
            </a: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bio, </a:t>
            </a:r>
            <a:r>
              <a:rPr dirty="0" sz="1500" spc="-5" b="1">
                <a:solidFill>
                  <a:srgbClr val="212A35"/>
                </a:solidFill>
                <a:latin typeface="Arial"/>
                <a:cs typeface="Arial"/>
              </a:rPr>
              <a:t>entre 70% </a:t>
            </a:r>
            <a:r>
              <a:rPr dirty="0" sz="1500" spc="-405" b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212A35"/>
                </a:solidFill>
                <a:latin typeface="Arial"/>
                <a:cs typeface="Arial"/>
              </a:rPr>
              <a:t>et 80% des produits sont locaux </a:t>
            </a: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= </a:t>
            </a:r>
            <a:r>
              <a:rPr dirty="0" sz="1500" spc="-5">
                <a:solidFill>
                  <a:srgbClr val="212A35"/>
                </a:solidFill>
                <a:latin typeface="Arial MT"/>
                <a:cs typeface="Arial MT"/>
              </a:rPr>
              <a:t>du </a:t>
            </a:r>
            <a:r>
              <a:rPr dirty="0" sz="1500" spc="-40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département</a:t>
            </a:r>
            <a:r>
              <a:rPr dirty="0" sz="1500" spc="-5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500" spc="-5">
                <a:solidFill>
                  <a:srgbClr val="212A35"/>
                </a:solidFill>
                <a:latin typeface="Arial MT"/>
                <a:cs typeface="Arial MT"/>
              </a:rPr>
              <a:t>ou</a:t>
            </a:r>
            <a:r>
              <a:rPr dirty="0" sz="1500" spc="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dpt</a:t>
            </a:r>
            <a:r>
              <a:rPr dirty="0" sz="1500" spc="-1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limitrophe</a:t>
            </a: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700">
              <a:latin typeface="Arial MT"/>
              <a:cs typeface="Arial MT"/>
            </a:endParaRPr>
          </a:p>
          <a:p>
            <a:pPr marL="299085" marR="111760" indent="-287020">
              <a:lnSpc>
                <a:spcPct val="80100"/>
              </a:lnSpc>
              <a:spcBef>
                <a:spcPts val="1490"/>
              </a:spcBef>
            </a:pPr>
            <a:r>
              <a:rPr dirty="0" sz="1500">
                <a:solidFill>
                  <a:srgbClr val="212A35"/>
                </a:solidFill>
                <a:latin typeface="Wingdings"/>
                <a:cs typeface="Wingdings"/>
              </a:rPr>
              <a:t></a:t>
            </a:r>
            <a:r>
              <a:rPr dirty="0" sz="1500" spc="20">
                <a:solidFill>
                  <a:srgbClr val="212A35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Représente</a:t>
            </a:r>
            <a:r>
              <a:rPr dirty="0" sz="1500" spc="-4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entre</a:t>
            </a:r>
            <a:r>
              <a:rPr dirty="0" sz="1500" spc="-1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500" b="1">
                <a:solidFill>
                  <a:srgbClr val="212A35"/>
                </a:solidFill>
                <a:latin typeface="Arial"/>
                <a:cs typeface="Arial"/>
              </a:rPr>
              <a:t>2,6</a:t>
            </a:r>
            <a:r>
              <a:rPr dirty="0" sz="1500" spc="-20" b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212A35"/>
                </a:solidFill>
                <a:latin typeface="Arial"/>
                <a:cs typeface="Arial"/>
              </a:rPr>
              <a:t>et</a:t>
            </a:r>
            <a:r>
              <a:rPr dirty="0" sz="1500" spc="-15" b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212A35"/>
                </a:solidFill>
                <a:latin typeface="Arial"/>
                <a:cs typeface="Arial"/>
              </a:rPr>
              <a:t>3</a:t>
            </a:r>
            <a:r>
              <a:rPr dirty="0" sz="1500" spc="-15" b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212A35"/>
                </a:solidFill>
                <a:latin typeface="Arial"/>
                <a:cs typeface="Arial"/>
              </a:rPr>
              <a:t>M€ </a:t>
            </a:r>
            <a:r>
              <a:rPr dirty="0" sz="1500" spc="-5" b="1">
                <a:solidFill>
                  <a:srgbClr val="212A35"/>
                </a:solidFill>
                <a:latin typeface="Arial"/>
                <a:cs typeface="Arial"/>
              </a:rPr>
              <a:t>par</a:t>
            </a:r>
            <a:r>
              <a:rPr dirty="0" sz="1500" spc="-10" b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212A35"/>
                </a:solidFill>
                <a:latin typeface="Arial"/>
                <a:cs typeface="Arial"/>
              </a:rPr>
              <a:t>an </a:t>
            </a:r>
            <a:r>
              <a:rPr dirty="0" sz="1500" spc="-405" b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212A35"/>
                </a:solidFill>
                <a:latin typeface="Arial"/>
                <a:cs typeface="Arial"/>
              </a:rPr>
              <a:t>d’achat public bénéficiant aux </a:t>
            </a:r>
            <a:r>
              <a:rPr dirty="0" sz="1500" b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212A35"/>
                </a:solidFill>
                <a:latin typeface="Arial"/>
                <a:cs typeface="Arial"/>
              </a:rPr>
              <a:t>producteurs bio-locaux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2700" marR="507365">
              <a:lnSpc>
                <a:spcPts val="1440"/>
              </a:lnSpc>
              <a:spcBef>
                <a:spcPts val="1475"/>
              </a:spcBef>
            </a:pPr>
            <a:r>
              <a:rPr dirty="0" sz="1500" spc="-5">
                <a:solidFill>
                  <a:srgbClr val="212A35"/>
                </a:solidFill>
                <a:latin typeface="Arial MT"/>
                <a:cs typeface="Arial MT"/>
              </a:rPr>
              <a:t>Les 20% </a:t>
            </a: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restants </a:t>
            </a:r>
            <a:r>
              <a:rPr dirty="0" sz="1500" spc="-5">
                <a:solidFill>
                  <a:srgbClr val="212A35"/>
                </a:solidFill>
                <a:latin typeface="Arial MT"/>
                <a:cs typeface="Arial MT"/>
              </a:rPr>
              <a:t>sont le </a:t>
            </a: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riz, </a:t>
            </a:r>
            <a:r>
              <a:rPr dirty="0" sz="1500" spc="-5">
                <a:solidFill>
                  <a:srgbClr val="212A35"/>
                </a:solidFill>
                <a:latin typeface="Arial MT"/>
                <a:cs typeface="Arial MT"/>
              </a:rPr>
              <a:t>cacao, </a:t>
            </a:r>
            <a:r>
              <a:rPr dirty="0" sz="1500" spc="-40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sucre,</a:t>
            </a:r>
            <a:r>
              <a:rPr dirty="0" sz="1500" spc="-3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500" spc="-5">
                <a:solidFill>
                  <a:srgbClr val="212A35"/>
                </a:solidFill>
                <a:latin typeface="Arial MT"/>
                <a:cs typeface="Arial MT"/>
              </a:rPr>
              <a:t>huile d’olive</a:t>
            </a: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700">
              <a:latin typeface="Arial MT"/>
              <a:cs typeface="Arial MT"/>
            </a:endParaRPr>
          </a:p>
          <a:p>
            <a:pPr marL="12700" marR="100965">
              <a:lnSpc>
                <a:spcPct val="80000"/>
              </a:lnSpc>
              <a:spcBef>
                <a:spcPts val="1500"/>
              </a:spcBef>
            </a:pP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La</a:t>
            </a:r>
            <a:r>
              <a:rPr dirty="0" sz="1500" spc="-2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Dordogne</a:t>
            </a:r>
            <a:r>
              <a:rPr dirty="0" sz="1500" spc="-3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soutient</a:t>
            </a:r>
            <a:r>
              <a:rPr dirty="0" sz="1500" spc="-4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le</a:t>
            </a:r>
            <a:r>
              <a:rPr dirty="0" sz="1500" spc="-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passage</a:t>
            </a:r>
            <a:r>
              <a:rPr dirty="0" sz="1500" spc="-4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de</a:t>
            </a:r>
            <a:r>
              <a:rPr dirty="0" sz="1500" spc="-2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ses </a:t>
            </a:r>
            <a:r>
              <a:rPr dirty="0" sz="1500" spc="-40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communes </a:t>
            </a:r>
            <a:r>
              <a:rPr dirty="0" sz="1500" spc="-5">
                <a:solidFill>
                  <a:srgbClr val="212A35"/>
                </a:solidFill>
                <a:latin typeface="Arial MT"/>
                <a:cs typeface="Arial MT"/>
              </a:rPr>
              <a:t>en 100% </a:t>
            </a: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fait maison, </a:t>
            </a:r>
            <a:r>
              <a:rPr dirty="0" sz="1500" spc="-5">
                <a:solidFill>
                  <a:srgbClr val="212A35"/>
                </a:solidFill>
                <a:latin typeface="Arial MT"/>
                <a:cs typeface="Arial MT"/>
              </a:rPr>
              <a:t>bio </a:t>
            </a: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et </a:t>
            </a:r>
            <a:r>
              <a:rPr dirty="0" sz="1500" spc="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500" spc="-5">
                <a:solidFill>
                  <a:srgbClr val="212A35"/>
                </a:solidFill>
                <a:latin typeface="Arial MT"/>
                <a:cs typeface="Arial MT"/>
              </a:rPr>
              <a:t>local. Nourrir l’avenir </a:t>
            </a: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est chargé de leurs </a:t>
            </a:r>
            <a:r>
              <a:rPr dirty="0" sz="1500" spc="-40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212A35"/>
                </a:solidFill>
                <a:latin typeface="Arial MT"/>
                <a:cs typeface="Arial MT"/>
              </a:rPr>
              <a:t>transformation.</a:t>
            </a: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700">
              <a:latin typeface="Arial MT"/>
              <a:cs typeface="Arial MT"/>
            </a:endParaRPr>
          </a:p>
          <a:p>
            <a:pPr marL="12700">
              <a:lnSpc>
                <a:spcPts val="1620"/>
              </a:lnSpc>
              <a:spcBef>
                <a:spcPts val="1120"/>
              </a:spcBef>
            </a:pPr>
            <a:r>
              <a:rPr dirty="0" sz="1500" i="1">
                <a:solidFill>
                  <a:srgbClr val="212A35"/>
                </a:solidFill>
                <a:latin typeface="Arial"/>
                <a:cs typeface="Arial"/>
              </a:rPr>
              <a:t>Céréales</a:t>
            </a:r>
            <a:r>
              <a:rPr dirty="0" sz="1500" spc="-25" i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212A35"/>
                </a:solidFill>
                <a:latin typeface="Arial"/>
                <a:cs typeface="Arial"/>
              </a:rPr>
              <a:t>et</a:t>
            </a:r>
            <a:r>
              <a:rPr dirty="0" sz="1500" spc="-15" i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212A35"/>
                </a:solidFill>
                <a:latin typeface="Arial"/>
                <a:cs typeface="Arial"/>
              </a:rPr>
              <a:t>légumineuses</a:t>
            </a:r>
            <a:r>
              <a:rPr dirty="0" sz="1500" spc="-35" i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500" spc="-5" i="1">
                <a:solidFill>
                  <a:srgbClr val="212A35"/>
                </a:solidFill>
                <a:latin typeface="Arial"/>
                <a:cs typeface="Arial"/>
              </a:rPr>
              <a:t>du</a:t>
            </a:r>
            <a:r>
              <a:rPr dirty="0" sz="1500" spc="-10" i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500" spc="-5" i="1">
                <a:solidFill>
                  <a:srgbClr val="212A35"/>
                </a:solidFill>
                <a:latin typeface="Arial"/>
                <a:cs typeface="Arial"/>
              </a:rPr>
              <a:t>Périgord en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500" i="1">
                <a:solidFill>
                  <a:srgbClr val="212A35"/>
                </a:solidFill>
                <a:latin typeface="Arial"/>
                <a:cs typeface="Arial"/>
              </a:rPr>
              <a:t>semences</a:t>
            </a:r>
            <a:r>
              <a:rPr dirty="0" sz="1500" spc="-55" i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212A35"/>
                </a:solidFill>
                <a:latin typeface="Arial"/>
                <a:cs typeface="Arial"/>
              </a:rPr>
              <a:t>paysannes</a:t>
            </a:r>
            <a:r>
              <a:rPr dirty="0" sz="1500" spc="-55" i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212A35"/>
                </a:solidFill>
                <a:latin typeface="Arial"/>
                <a:cs typeface="Arial"/>
              </a:rPr>
              <a:t>!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6675" y="607009"/>
            <a:ext cx="3540760" cy="836294"/>
          </a:xfrm>
          <a:prstGeom prst="rect"/>
        </p:spPr>
        <p:txBody>
          <a:bodyPr wrap="square" lIns="0" tIns="60325" rIns="0" bIns="0" rtlCol="0" vert="horz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dirty="0" sz="2800" spc="-25">
                <a:solidFill>
                  <a:srgbClr val="000000"/>
                </a:solidFill>
              </a:rPr>
              <a:t>Valoriser</a:t>
            </a:r>
            <a:r>
              <a:rPr dirty="0" sz="2800" spc="-10">
                <a:solidFill>
                  <a:srgbClr val="000000"/>
                </a:solidFill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des métiers </a:t>
            </a:r>
            <a:r>
              <a:rPr dirty="0" sz="2800">
                <a:solidFill>
                  <a:srgbClr val="000000"/>
                </a:solidFill>
              </a:rPr>
              <a:t>: </a:t>
            </a:r>
            <a:r>
              <a:rPr dirty="0" sz="2800" spc="-765">
                <a:solidFill>
                  <a:srgbClr val="000000"/>
                </a:solidFill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100%</a:t>
            </a:r>
            <a:r>
              <a:rPr dirty="0" sz="2800" spc="-15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fait</a:t>
            </a:r>
            <a:r>
              <a:rPr dirty="0" sz="2800" spc="-10">
                <a:solidFill>
                  <a:srgbClr val="000000"/>
                </a:solidFill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maison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36675" y="1947494"/>
            <a:ext cx="3529965" cy="430276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85"/>
              </a:spcBef>
            </a:pPr>
            <a:r>
              <a:rPr dirty="0" sz="1600" spc="-10">
                <a:solidFill>
                  <a:srgbClr val="212A35"/>
                </a:solidFill>
                <a:latin typeface="Arial MT"/>
                <a:cs typeface="Arial MT"/>
              </a:rPr>
              <a:t>Cou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t</a:t>
            </a:r>
            <a:r>
              <a:rPr dirty="0" sz="1600" spc="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12A35"/>
                </a:solidFill>
                <a:latin typeface="Arial MT"/>
                <a:cs typeface="Arial MT"/>
              </a:rPr>
              <a:t>den</a:t>
            </a:r>
            <a:r>
              <a:rPr dirty="0" sz="1600" spc="-15">
                <a:solidFill>
                  <a:srgbClr val="212A35"/>
                </a:solidFill>
                <a:latin typeface="Arial MT"/>
                <a:cs typeface="Arial MT"/>
              </a:rPr>
              <a:t>r</a:t>
            </a:r>
            <a:r>
              <a:rPr dirty="0" sz="1600" spc="-10">
                <a:solidFill>
                  <a:srgbClr val="212A35"/>
                </a:solidFill>
                <a:latin typeface="Arial MT"/>
                <a:cs typeface="Arial MT"/>
              </a:rPr>
              <a:t>é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e</a:t>
            </a:r>
            <a:r>
              <a:rPr dirty="0" sz="1600" spc="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/</a:t>
            </a:r>
            <a:r>
              <a:rPr dirty="0" sz="1600" spc="1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r</a:t>
            </a:r>
            <a:r>
              <a:rPr dirty="0" sz="1600" spc="-10">
                <a:solidFill>
                  <a:srgbClr val="212A35"/>
                </a:solidFill>
                <a:latin typeface="Arial MT"/>
                <a:cs typeface="Arial MT"/>
              </a:rPr>
              <a:t>epa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s</a:t>
            </a:r>
            <a:r>
              <a:rPr dirty="0" sz="1600" spc="1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12A35"/>
                </a:solidFill>
                <a:latin typeface="Arial MT"/>
                <a:cs typeface="Arial MT"/>
              </a:rPr>
              <a:t>ent</a:t>
            </a:r>
            <a:r>
              <a:rPr dirty="0" sz="1600" spc="-15">
                <a:solidFill>
                  <a:srgbClr val="212A35"/>
                </a:solidFill>
                <a:latin typeface="Arial MT"/>
                <a:cs typeface="Arial MT"/>
              </a:rPr>
              <a:t>r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e</a:t>
            </a:r>
            <a:r>
              <a:rPr dirty="0" sz="1600" spc="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12A35"/>
                </a:solidFill>
                <a:latin typeface="Arial MT"/>
                <a:cs typeface="Arial MT"/>
              </a:rPr>
              <a:t>1,8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0</a:t>
            </a:r>
            <a:r>
              <a:rPr dirty="0" sz="1600" spc="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715">
                <a:solidFill>
                  <a:srgbClr val="212A35"/>
                </a:solidFill>
                <a:latin typeface="Arial MT"/>
                <a:cs typeface="Arial MT"/>
              </a:rPr>
              <a:t>€</a:t>
            </a:r>
            <a:r>
              <a:rPr dirty="0" sz="1600" spc="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12A35"/>
                </a:solidFill>
                <a:latin typeface="Arial MT"/>
                <a:cs typeface="Arial MT"/>
              </a:rPr>
              <a:t>e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t</a:t>
            </a:r>
            <a:r>
              <a:rPr dirty="0" sz="1600" spc="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2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370">
                <a:solidFill>
                  <a:srgbClr val="212A35"/>
                </a:solidFill>
                <a:latin typeface="Arial MT"/>
                <a:cs typeface="Arial MT"/>
              </a:rPr>
              <a:t>€  </a:t>
            </a:r>
            <a:r>
              <a:rPr dirty="0" sz="1400" i="1">
                <a:solidFill>
                  <a:srgbClr val="212A35"/>
                </a:solidFill>
                <a:latin typeface="Arial"/>
                <a:cs typeface="Arial"/>
              </a:rPr>
              <a:t>possible uniquement si un plan alimentaire </a:t>
            </a:r>
            <a:r>
              <a:rPr dirty="0" sz="1400" spc="5" i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212A35"/>
                </a:solidFill>
                <a:latin typeface="Arial"/>
                <a:cs typeface="Arial"/>
              </a:rPr>
              <a:t>100%</a:t>
            </a:r>
            <a:r>
              <a:rPr dirty="0" sz="1400" spc="-25" i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212A35"/>
                </a:solidFill>
                <a:latin typeface="Arial"/>
                <a:cs typeface="Arial"/>
              </a:rPr>
              <a:t>fait</a:t>
            </a:r>
            <a:r>
              <a:rPr dirty="0" sz="1400" spc="-15" i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212A35"/>
                </a:solidFill>
                <a:latin typeface="Arial"/>
                <a:cs typeface="Arial"/>
              </a:rPr>
              <a:t>maison</a:t>
            </a:r>
            <a:r>
              <a:rPr dirty="0" sz="1400" spc="-35" i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212A35"/>
                </a:solidFill>
                <a:latin typeface="Arial"/>
                <a:cs typeface="Arial"/>
              </a:rPr>
              <a:t>est</a:t>
            </a:r>
            <a:r>
              <a:rPr dirty="0" sz="1400" spc="-15" i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400" spc="-5" i="1">
                <a:solidFill>
                  <a:srgbClr val="212A35"/>
                </a:solidFill>
                <a:latin typeface="Arial"/>
                <a:cs typeface="Arial"/>
              </a:rPr>
              <a:t>mis</a:t>
            </a:r>
            <a:r>
              <a:rPr dirty="0" sz="1400" spc="-20" i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212A35"/>
                </a:solidFill>
                <a:latin typeface="Arial"/>
                <a:cs typeface="Arial"/>
              </a:rPr>
              <a:t>en</a:t>
            </a:r>
            <a:r>
              <a:rPr dirty="0" sz="1400" spc="-10" i="1">
                <a:solidFill>
                  <a:srgbClr val="212A35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212A35"/>
                </a:solidFill>
                <a:latin typeface="Arial"/>
                <a:cs typeface="Arial"/>
              </a:rPr>
              <a:t>place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Arial"/>
              <a:cs typeface="Arial"/>
            </a:endParaRPr>
          </a:p>
          <a:p>
            <a:pPr marL="12700" marR="359410">
              <a:lnSpc>
                <a:spcPts val="1730"/>
              </a:lnSpc>
              <a:spcBef>
                <a:spcPts val="5"/>
              </a:spcBef>
            </a:pP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2 cuisiniers / 100 convives + 1 </a:t>
            </a:r>
            <a:r>
              <a:rPr dirty="0" sz="160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supplémentaire</a:t>
            </a:r>
            <a:r>
              <a:rPr dirty="0" sz="1600" spc="-1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par</a:t>
            </a:r>
            <a:r>
              <a:rPr dirty="0" sz="160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tranche</a:t>
            </a:r>
            <a:r>
              <a:rPr dirty="0" sz="1600" spc="1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de</a:t>
            </a:r>
            <a:r>
              <a:rPr dirty="0" sz="1600" spc="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100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Arial MT"/>
              <a:cs typeface="Arial MT"/>
            </a:endParaRPr>
          </a:p>
          <a:p>
            <a:pPr marL="12700" marR="530860">
              <a:lnSpc>
                <a:spcPts val="1730"/>
              </a:lnSpc>
            </a:pP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Matériel de</a:t>
            </a:r>
            <a:r>
              <a:rPr dirty="0" sz="1600" spc="1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cuisine</a:t>
            </a:r>
            <a:r>
              <a:rPr dirty="0" sz="1600" spc="-2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adapté</a:t>
            </a:r>
            <a:r>
              <a:rPr dirty="0" sz="1600" spc="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au fait </a:t>
            </a:r>
            <a:r>
              <a:rPr dirty="0" sz="1600" spc="-43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maison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 marL="12700">
              <a:lnSpc>
                <a:spcPts val="1825"/>
              </a:lnSpc>
              <a:spcBef>
                <a:spcPts val="1440"/>
              </a:spcBef>
            </a:pP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Formation</a:t>
            </a:r>
            <a:r>
              <a:rPr dirty="0" sz="1600" spc="1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et</a:t>
            </a:r>
            <a:r>
              <a:rPr dirty="0" sz="1600" spc="1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accompagnement</a:t>
            </a:r>
            <a:r>
              <a:rPr dirty="0" sz="1600" spc="1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cuisine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ts val="1730"/>
              </a:lnSpc>
            </a:pP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– diététique –</a:t>
            </a:r>
            <a:r>
              <a:rPr dirty="0" sz="1600" spc="-1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temps</a:t>
            </a:r>
            <a:r>
              <a:rPr dirty="0" sz="1600" spc="2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repas</a:t>
            </a:r>
            <a:r>
              <a:rPr dirty="0" sz="1600" spc="-1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en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ts val="1825"/>
              </a:lnSpc>
            </a:pPr>
            <a:r>
              <a:rPr dirty="0" sz="1600" spc="-5" b="1">
                <a:solidFill>
                  <a:srgbClr val="212A35"/>
                </a:solidFill>
                <a:latin typeface="Arial"/>
                <a:cs typeface="Arial"/>
              </a:rPr>
              <a:t>immersion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Bouillon,</a:t>
            </a:r>
            <a:r>
              <a:rPr dirty="0" sz="1600" spc="-3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épices,</a:t>
            </a:r>
            <a:r>
              <a:rPr dirty="0" sz="1600" spc="-2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Arial MT"/>
                <a:cs typeface="Arial MT"/>
              </a:rPr>
              <a:t>algues..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26252" y="443483"/>
            <a:ext cx="4845050" cy="5885815"/>
            <a:chOff x="5826252" y="443483"/>
            <a:chExt cx="4845050" cy="58858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5396" y="2186939"/>
              <a:ext cx="1787651" cy="22844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0956" y="457199"/>
              <a:ext cx="2257044" cy="17388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3048" y="2186939"/>
              <a:ext cx="3044952" cy="22844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93024" y="4471416"/>
              <a:ext cx="2478024" cy="18577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35396" y="4471416"/>
              <a:ext cx="2478024" cy="18577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30824" y="943355"/>
              <a:ext cx="1676400" cy="12573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26252" y="449579"/>
              <a:ext cx="2310383" cy="17327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64452" y="443483"/>
              <a:ext cx="1786127" cy="17602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1053744"/>
            <a:ext cx="9905365" cy="7785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Une</a:t>
            </a:r>
            <a:r>
              <a:rPr dirty="0" sz="1900" spc="2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restauration</a:t>
            </a:r>
            <a:r>
              <a:rPr dirty="0" sz="1900" spc="6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collective</a:t>
            </a:r>
            <a:r>
              <a:rPr dirty="0" sz="1900" spc="5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100%</a:t>
            </a:r>
            <a:r>
              <a:rPr dirty="0" sz="1900" spc="3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saine</a:t>
            </a:r>
            <a:r>
              <a:rPr dirty="0" sz="1900" spc="3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et</a:t>
            </a:r>
            <a:r>
              <a:rPr dirty="0" sz="1900" spc="1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durable</a:t>
            </a:r>
            <a:r>
              <a:rPr dirty="0" sz="1900" spc="4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pour</a:t>
            </a:r>
            <a:r>
              <a:rPr dirty="0" sz="1900" spc="2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les</a:t>
            </a:r>
            <a:r>
              <a:rPr dirty="0" sz="1900" spc="2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enfants,</a:t>
            </a:r>
            <a:r>
              <a:rPr dirty="0" sz="1900" spc="2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les</a:t>
            </a:r>
            <a:r>
              <a:rPr dirty="0" sz="1900" spc="2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aînés,</a:t>
            </a:r>
            <a:r>
              <a:rPr dirty="0" sz="1900" spc="2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dirty="0" sz="1900" spc="2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territoire</a:t>
            </a:r>
            <a:r>
              <a:rPr dirty="0" sz="1900" spc="3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est </a:t>
            </a:r>
            <a:r>
              <a:rPr dirty="0" sz="1900" spc="-509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donc</a:t>
            </a:r>
            <a:r>
              <a:rPr dirty="0" sz="1900" spc="2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plus</a:t>
            </a:r>
            <a:r>
              <a:rPr dirty="0" sz="1900" spc="1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proche</a:t>
            </a:r>
            <a:r>
              <a:rPr dirty="0" sz="1900" spc="2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dirty="0" sz="1900" spc="1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dirty="0" sz="1900" spc="1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réalité</a:t>
            </a:r>
            <a:r>
              <a:rPr dirty="0" sz="1900" spc="2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dirty="0" sz="1900" spc="15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dirty="0" sz="1900" spc="1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0000"/>
                </a:solidFill>
                <a:latin typeface="Arial"/>
                <a:cs typeface="Arial"/>
              </a:rPr>
              <a:t>l'utopie.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768" y="2437917"/>
            <a:ext cx="9849485" cy="3168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dirty="0" sz="1900" spc="-5" i="1">
                <a:latin typeface="Arial"/>
                <a:cs typeface="Arial"/>
              </a:rPr>
              <a:t>C'est</a:t>
            </a:r>
            <a:r>
              <a:rPr dirty="0" sz="1900" spc="1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une</a:t>
            </a:r>
            <a:r>
              <a:rPr dirty="0" sz="1900" spc="2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utopie</a:t>
            </a:r>
            <a:r>
              <a:rPr dirty="0" sz="1900" spc="3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concrète</a:t>
            </a:r>
            <a:r>
              <a:rPr dirty="0" sz="1900" spc="4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en</a:t>
            </a:r>
            <a:r>
              <a:rPr dirty="0" sz="1900" spc="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faveur</a:t>
            </a:r>
            <a:r>
              <a:rPr dirty="0" sz="1900" spc="3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d'une</a:t>
            </a:r>
            <a:r>
              <a:rPr dirty="0" sz="1900" spc="3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santé</a:t>
            </a:r>
            <a:r>
              <a:rPr dirty="0" sz="1900" spc="2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globale</a:t>
            </a:r>
            <a:r>
              <a:rPr dirty="0" sz="1900" spc="8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- c'est</a:t>
            </a:r>
            <a:r>
              <a:rPr dirty="0" sz="1900" spc="2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à</a:t>
            </a:r>
            <a:r>
              <a:rPr dirty="0" sz="1900" spc="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dire</a:t>
            </a:r>
            <a:r>
              <a:rPr dirty="0" sz="1900" spc="2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qui</a:t>
            </a:r>
            <a:r>
              <a:rPr dirty="0" sz="1900" spc="2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prend</a:t>
            </a:r>
            <a:r>
              <a:rPr dirty="0" sz="1900" spc="3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en</a:t>
            </a:r>
            <a:r>
              <a:rPr dirty="0" sz="1900" spc="15" i="1">
                <a:latin typeface="Arial"/>
                <a:cs typeface="Arial"/>
              </a:rPr>
              <a:t> </a:t>
            </a:r>
            <a:r>
              <a:rPr dirty="0" sz="1900" spc="-10" i="1">
                <a:latin typeface="Arial"/>
                <a:cs typeface="Arial"/>
              </a:rPr>
              <a:t>compte</a:t>
            </a:r>
            <a:r>
              <a:rPr dirty="0" sz="1900" spc="4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à </a:t>
            </a:r>
            <a:r>
              <a:rPr dirty="0" sz="1900" spc="-509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la</a:t>
            </a:r>
            <a:r>
              <a:rPr dirty="0" sz="1900" spc="1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fois la</a:t>
            </a:r>
            <a:r>
              <a:rPr dirty="0" sz="1900" spc="1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santé</a:t>
            </a:r>
            <a:r>
              <a:rPr dirty="0" sz="1900" spc="1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physique,</a:t>
            </a:r>
            <a:r>
              <a:rPr dirty="0" sz="1900" spc="3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sociale,</a:t>
            </a:r>
            <a:r>
              <a:rPr dirty="0" sz="1900" spc="3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psychologique</a:t>
            </a:r>
            <a:r>
              <a:rPr dirty="0" sz="1900" spc="6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et </a:t>
            </a:r>
            <a:r>
              <a:rPr dirty="0" sz="1900" i="1">
                <a:latin typeface="Arial"/>
                <a:cs typeface="Arial"/>
              </a:rPr>
              <a:t>environnementale.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Arial"/>
              <a:cs typeface="Arial"/>
            </a:endParaRPr>
          </a:p>
          <a:p>
            <a:pPr marL="12700" marR="1031875">
              <a:lnSpc>
                <a:spcPct val="130000"/>
              </a:lnSpc>
            </a:pPr>
            <a:r>
              <a:rPr dirty="0" sz="1900" spc="-5" i="1">
                <a:latin typeface="Arial"/>
                <a:cs typeface="Arial"/>
              </a:rPr>
              <a:t>Il y</a:t>
            </a:r>
            <a:r>
              <a:rPr dirty="0" sz="190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a</a:t>
            </a:r>
            <a:r>
              <a:rPr dirty="0" sz="190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plus</a:t>
            </a:r>
            <a:r>
              <a:rPr dirty="0" sz="1900" spc="2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de</a:t>
            </a:r>
            <a:r>
              <a:rPr dirty="0" sz="190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raisons</a:t>
            </a:r>
            <a:r>
              <a:rPr dirty="0" sz="1900" spc="4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d'"espérer",</a:t>
            </a:r>
            <a:r>
              <a:rPr dirty="0" sz="1900" spc="3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d'en</a:t>
            </a:r>
            <a:r>
              <a:rPr dirty="0" sz="1900" spc="3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faire</a:t>
            </a:r>
            <a:r>
              <a:rPr dirty="0" sz="1900" spc="1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un</a:t>
            </a:r>
            <a:r>
              <a:rPr dirty="0" sz="1900" spc="1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projet</a:t>
            </a:r>
            <a:r>
              <a:rPr dirty="0" sz="1900" spc="1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(à</a:t>
            </a:r>
            <a:r>
              <a:rPr dirty="0" sz="1900" spc="1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l'échelle</a:t>
            </a:r>
            <a:r>
              <a:rPr dirty="0" sz="1900" spc="4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communale, </a:t>
            </a:r>
            <a:r>
              <a:rPr dirty="0" sz="190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départementale,</a:t>
            </a:r>
            <a:r>
              <a:rPr dirty="0" sz="1900" spc="7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régionale,</a:t>
            </a:r>
            <a:r>
              <a:rPr dirty="0" sz="1900" spc="5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nationale,</a:t>
            </a:r>
            <a:r>
              <a:rPr dirty="0" sz="1900" spc="7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européenne)</a:t>
            </a:r>
            <a:r>
              <a:rPr dirty="0" sz="1900" spc="8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que</a:t>
            </a:r>
            <a:r>
              <a:rPr dirty="0" sz="1900" spc="3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de</a:t>
            </a:r>
            <a:r>
              <a:rPr dirty="0" sz="1900" spc="2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douter</a:t>
            </a:r>
            <a:r>
              <a:rPr dirty="0" sz="1900" spc="4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de</a:t>
            </a:r>
            <a:r>
              <a:rPr dirty="0" sz="1900" spc="1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sa</a:t>
            </a:r>
            <a:r>
              <a:rPr dirty="0" sz="1900" spc="3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faisabilité.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900" spc="-5" i="1">
                <a:latin typeface="Arial"/>
                <a:cs typeface="Arial"/>
              </a:rPr>
              <a:t>C'est</a:t>
            </a:r>
            <a:r>
              <a:rPr dirty="0" sz="1900" spc="1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donc</a:t>
            </a:r>
            <a:r>
              <a:rPr dirty="0" sz="1900" spc="3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avant</a:t>
            </a:r>
            <a:r>
              <a:rPr dirty="0" sz="1900" spc="1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tout</a:t>
            </a:r>
            <a:r>
              <a:rPr dirty="0" sz="1900" spc="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une</a:t>
            </a:r>
            <a:r>
              <a:rPr dirty="0" sz="1900" spc="3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question</a:t>
            </a:r>
            <a:r>
              <a:rPr dirty="0" sz="1900" spc="3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de</a:t>
            </a:r>
            <a:r>
              <a:rPr dirty="0" sz="1900" spc="15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volonté</a:t>
            </a:r>
            <a:r>
              <a:rPr dirty="0" sz="1900" spc="30" i="1">
                <a:latin typeface="Arial"/>
                <a:cs typeface="Arial"/>
              </a:rPr>
              <a:t> </a:t>
            </a:r>
            <a:r>
              <a:rPr dirty="0" sz="1900" spc="-5" i="1">
                <a:latin typeface="Arial"/>
                <a:cs typeface="Arial"/>
              </a:rPr>
              <a:t>politique.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9760" y="477012"/>
            <a:ext cx="5812535" cy="5903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8297" y="508507"/>
            <a:ext cx="119126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000000"/>
                </a:solidFill>
                <a:latin typeface="Calibri Light"/>
                <a:cs typeface="Calibri Light"/>
              </a:rPr>
              <a:t>Merci</a:t>
            </a:r>
            <a:r>
              <a:rPr dirty="0" sz="3200" spc="-9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 Light"/>
                <a:cs typeface="Calibri Light"/>
              </a:rPr>
              <a:t>!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8297" y="1432941"/>
            <a:ext cx="3315970" cy="962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600" spc="-2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  <a:hlinkClick r:id="rId3"/>
              </a:rPr>
              <a:t>www.scicnourrirlavenir.com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212A35"/>
                </a:solidFill>
                <a:latin typeface="Calibri"/>
                <a:cs typeface="Calibri"/>
              </a:rPr>
              <a:t>Fb –</a:t>
            </a:r>
            <a:r>
              <a:rPr dirty="0" sz="1600" spc="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212A35"/>
                </a:solidFill>
                <a:latin typeface="Calibri"/>
                <a:cs typeface="Calibri"/>
              </a:rPr>
              <a:t>Lkdn</a:t>
            </a:r>
            <a:r>
              <a:rPr dirty="0" sz="1600" spc="36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Calibri"/>
                <a:cs typeface="Calibri"/>
              </a:rPr>
              <a:t>Collectif</a:t>
            </a:r>
            <a:r>
              <a:rPr dirty="0" sz="1600" spc="-1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Calibri"/>
                <a:cs typeface="Calibri"/>
              </a:rPr>
              <a:t>les Pieds</a:t>
            </a:r>
            <a:r>
              <a:rPr dirty="0" sz="160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Calibri"/>
                <a:cs typeface="Calibri"/>
              </a:rPr>
              <a:t>dans</a:t>
            </a:r>
            <a:r>
              <a:rPr dirty="0" sz="1600" spc="-2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Calibri"/>
                <a:cs typeface="Calibri"/>
              </a:rPr>
              <a:t>le</a:t>
            </a:r>
            <a:r>
              <a:rPr dirty="0" sz="1600" spc="5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212A35"/>
                </a:solidFill>
                <a:latin typeface="Calibri"/>
                <a:cs typeface="Calibri"/>
              </a:rPr>
              <a:t>Plat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9303" y="3863340"/>
            <a:ext cx="1862327" cy="7543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5743" y="5116688"/>
            <a:ext cx="1707333" cy="10045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L="2313305" marR="5080">
              <a:lnSpc>
                <a:spcPts val="2735"/>
              </a:lnSpc>
              <a:spcBef>
                <a:spcPts val="100"/>
              </a:spcBef>
            </a:pPr>
            <a:r>
              <a:rPr dirty="0" spc="-30"/>
              <a:t>L’APPROVISIONNEMENT </a:t>
            </a:r>
            <a:r>
              <a:rPr dirty="0"/>
              <a:t>EN</a:t>
            </a:r>
            <a:r>
              <a:rPr dirty="0" spc="-20"/>
              <a:t> </a:t>
            </a:r>
            <a:r>
              <a:rPr dirty="0" spc="-10"/>
              <a:t>PRODUITS</a:t>
            </a:r>
            <a:r>
              <a:rPr dirty="0" spc="-20"/>
              <a:t> </a:t>
            </a:r>
            <a:r>
              <a:rPr dirty="0" spc="-15"/>
              <a:t>LOCAUX</a:t>
            </a:r>
            <a:r>
              <a:rPr dirty="0" spc="-35"/>
              <a:t> </a:t>
            </a:r>
            <a:r>
              <a:rPr dirty="0" spc="-5"/>
              <a:t>DE</a:t>
            </a:r>
            <a:r>
              <a:rPr dirty="0" spc="-10"/>
              <a:t> </a:t>
            </a:r>
            <a:r>
              <a:rPr dirty="0"/>
              <a:t>LA</a:t>
            </a:r>
          </a:p>
          <a:p>
            <a:pPr algn="r" marL="2313305" marR="5080">
              <a:lnSpc>
                <a:spcPts val="2735"/>
              </a:lnSpc>
            </a:pPr>
            <a:r>
              <a:rPr dirty="0"/>
              <a:t>R</a:t>
            </a:r>
            <a:r>
              <a:rPr dirty="0" spc="-15"/>
              <a:t>E</a:t>
            </a:r>
            <a:r>
              <a:rPr dirty="0" spc="-20"/>
              <a:t>S</a:t>
            </a:r>
            <a:r>
              <a:rPr dirty="0" spc="-195"/>
              <a:t>T</a:t>
            </a:r>
            <a:r>
              <a:rPr dirty="0" spc="-40"/>
              <a:t>A</a:t>
            </a:r>
            <a:r>
              <a:rPr dirty="0"/>
              <a:t>U</a:t>
            </a:r>
            <a:r>
              <a:rPr dirty="0" spc="5"/>
              <a:t>R</a:t>
            </a:r>
            <a:r>
              <a:rPr dirty="0" spc="-195"/>
              <a:t>A</a:t>
            </a:r>
            <a:r>
              <a:rPr dirty="0" spc="-5"/>
              <a:t>TI</a:t>
            </a:r>
            <a:r>
              <a:rPr dirty="0" spc="-10"/>
              <a:t>O</a:t>
            </a:r>
            <a:r>
              <a:rPr dirty="0"/>
              <a:t>N</a:t>
            </a:r>
            <a:r>
              <a:rPr dirty="0" spc="-35"/>
              <a:t> </a:t>
            </a:r>
            <a:r>
              <a:rPr dirty="0" spc="-15"/>
              <a:t>C</a:t>
            </a:r>
            <a:r>
              <a:rPr dirty="0" spc="-5"/>
              <a:t>OLL</a:t>
            </a:r>
            <a:r>
              <a:rPr dirty="0" spc="-25"/>
              <a:t>E</a:t>
            </a:r>
            <a:r>
              <a:rPr dirty="0" spc="10"/>
              <a:t>C</a:t>
            </a:r>
            <a:r>
              <a:rPr dirty="0" spc="-5"/>
              <a:t>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46245" y="1178178"/>
            <a:ext cx="63798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Calibri"/>
                <a:cs typeface="Calibri"/>
              </a:rPr>
              <a:t>Webinaire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Paysage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Comestibles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19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mai </a:t>
            </a:r>
            <a:r>
              <a:rPr dirty="0" sz="1800" b="1">
                <a:latin typeface="Calibri"/>
                <a:cs typeface="Calibri"/>
              </a:rPr>
              <a:t>2022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–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Fédération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des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Parcs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780539" cy="6858000"/>
            <a:chOff x="0" y="0"/>
            <a:chExt cx="1780539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03019" cy="6857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487" y="0"/>
              <a:ext cx="1304544" cy="167335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4144" y="0"/>
            <a:ext cx="9698736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5405" y="330835"/>
            <a:ext cx="854900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0">
                <a:solidFill>
                  <a:srgbClr val="000000"/>
                </a:solidFill>
                <a:latin typeface="Calibri Light"/>
                <a:cs typeface="Calibri Light"/>
              </a:rPr>
              <a:t>Accompagner</a:t>
            </a:r>
            <a:r>
              <a:rPr dirty="0" sz="2800" spc="-3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2800" spc="-5">
                <a:solidFill>
                  <a:srgbClr val="000000"/>
                </a:solidFill>
                <a:latin typeface="Calibri Light"/>
                <a:cs typeface="Calibri Light"/>
              </a:rPr>
              <a:t>les</a:t>
            </a:r>
            <a:r>
              <a:rPr dirty="0" sz="2800" spc="-3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2800" spc="-20">
                <a:solidFill>
                  <a:srgbClr val="000000"/>
                </a:solidFill>
                <a:latin typeface="Calibri Light"/>
                <a:cs typeface="Calibri Light"/>
              </a:rPr>
              <a:t>cuisiniers,</a:t>
            </a:r>
            <a:r>
              <a:rPr dirty="0" sz="2800" spc="-4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2800" spc="-5">
                <a:solidFill>
                  <a:srgbClr val="000000"/>
                </a:solidFill>
                <a:latin typeface="Calibri Light"/>
                <a:cs typeface="Calibri Light"/>
              </a:rPr>
              <a:t>les</a:t>
            </a:r>
            <a:r>
              <a:rPr dirty="0" sz="2800" spc="-3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2800" spc="-20">
                <a:solidFill>
                  <a:srgbClr val="000000"/>
                </a:solidFill>
                <a:latin typeface="Calibri Light"/>
                <a:cs typeface="Calibri Light"/>
              </a:rPr>
              <a:t>collectivités/les</a:t>
            </a:r>
            <a:r>
              <a:rPr dirty="0" sz="2800" spc="-4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2800" spc="-30">
                <a:solidFill>
                  <a:srgbClr val="000000"/>
                </a:solidFill>
                <a:latin typeface="Calibri Light"/>
                <a:cs typeface="Calibri Light"/>
              </a:rPr>
              <a:t>gestionnaires</a:t>
            </a:r>
            <a:endParaRPr sz="28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775960" cy="6858000"/>
            <a:chOff x="0" y="0"/>
            <a:chExt cx="577596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03019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487" y="0"/>
              <a:ext cx="1304544" cy="16733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57094" y="1626870"/>
              <a:ext cx="3104515" cy="1849120"/>
            </a:xfrm>
            <a:custGeom>
              <a:avLst/>
              <a:gdLst/>
              <a:ahLst/>
              <a:cxnLst/>
              <a:rect l="l" t="t" r="r" b="b"/>
              <a:pathLst>
                <a:path w="3104515" h="1849120">
                  <a:moveTo>
                    <a:pt x="0" y="924305"/>
                  </a:moveTo>
                  <a:lnTo>
                    <a:pt x="4456" y="853727"/>
                  </a:lnTo>
                  <a:lnTo>
                    <a:pt x="17611" y="784597"/>
                  </a:lnTo>
                  <a:lnTo>
                    <a:pt x="39144" y="717105"/>
                  </a:lnTo>
                  <a:lnTo>
                    <a:pt x="68732" y="651443"/>
                  </a:lnTo>
                  <a:lnTo>
                    <a:pt x="106055" y="587803"/>
                  </a:lnTo>
                  <a:lnTo>
                    <a:pt x="150790" y="526376"/>
                  </a:lnTo>
                  <a:lnTo>
                    <a:pt x="175836" y="496553"/>
                  </a:lnTo>
                  <a:lnTo>
                    <a:pt x="202616" y="467354"/>
                  </a:lnTo>
                  <a:lnTo>
                    <a:pt x="231087" y="438804"/>
                  </a:lnTo>
                  <a:lnTo>
                    <a:pt x="261211" y="410927"/>
                  </a:lnTo>
                  <a:lnTo>
                    <a:pt x="292947" y="383747"/>
                  </a:lnTo>
                  <a:lnTo>
                    <a:pt x="326254" y="357287"/>
                  </a:lnTo>
                  <a:lnTo>
                    <a:pt x="361093" y="331572"/>
                  </a:lnTo>
                  <a:lnTo>
                    <a:pt x="397424" y="306626"/>
                  </a:lnTo>
                  <a:lnTo>
                    <a:pt x="435205" y="282472"/>
                  </a:lnTo>
                  <a:lnTo>
                    <a:pt x="474398" y="259135"/>
                  </a:lnTo>
                  <a:lnTo>
                    <a:pt x="514961" y="236638"/>
                  </a:lnTo>
                  <a:lnTo>
                    <a:pt x="556855" y="215005"/>
                  </a:lnTo>
                  <a:lnTo>
                    <a:pt x="600040" y="194260"/>
                  </a:lnTo>
                  <a:lnTo>
                    <a:pt x="644474" y="174427"/>
                  </a:lnTo>
                  <a:lnTo>
                    <a:pt x="690119" y="155531"/>
                  </a:lnTo>
                  <a:lnTo>
                    <a:pt x="736933" y="137594"/>
                  </a:lnTo>
                  <a:lnTo>
                    <a:pt x="784877" y="120641"/>
                  </a:lnTo>
                  <a:lnTo>
                    <a:pt x="833911" y="104696"/>
                  </a:lnTo>
                  <a:lnTo>
                    <a:pt x="883993" y="89782"/>
                  </a:lnTo>
                  <a:lnTo>
                    <a:pt x="935085" y="75924"/>
                  </a:lnTo>
                  <a:lnTo>
                    <a:pt x="987145" y="63146"/>
                  </a:lnTo>
                  <a:lnTo>
                    <a:pt x="1040135" y="51471"/>
                  </a:lnTo>
                  <a:lnTo>
                    <a:pt x="1094012" y="40924"/>
                  </a:lnTo>
                  <a:lnTo>
                    <a:pt x="1148738" y="31527"/>
                  </a:lnTo>
                  <a:lnTo>
                    <a:pt x="1204272" y="23306"/>
                  </a:lnTo>
                  <a:lnTo>
                    <a:pt x="1260574" y="16284"/>
                  </a:lnTo>
                  <a:lnTo>
                    <a:pt x="1317603" y="10486"/>
                  </a:lnTo>
                  <a:lnTo>
                    <a:pt x="1375320" y="5934"/>
                  </a:lnTo>
                  <a:lnTo>
                    <a:pt x="1433684" y="2653"/>
                  </a:lnTo>
                  <a:lnTo>
                    <a:pt x="1492655" y="667"/>
                  </a:lnTo>
                  <a:lnTo>
                    <a:pt x="1552194" y="0"/>
                  </a:lnTo>
                  <a:lnTo>
                    <a:pt x="1611732" y="667"/>
                  </a:lnTo>
                  <a:lnTo>
                    <a:pt x="1670703" y="2653"/>
                  </a:lnTo>
                  <a:lnTo>
                    <a:pt x="1729067" y="5934"/>
                  </a:lnTo>
                  <a:lnTo>
                    <a:pt x="1786784" y="10486"/>
                  </a:lnTo>
                  <a:lnTo>
                    <a:pt x="1843813" y="16284"/>
                  </a:lnTo>
                  <a:lnTo>
                    <a:pt x="1900115" y="23306"/>
                  </a:lnTo>
                  <a:lnTo>
                    <a:pt x="1955649" y="31527"/>
                  </a:lnTo>
                  <a:lnTo>
                    <a:pt x="2010375" y="40924"/>
                  </a:lnTo>
                  <a:lnTo>
                    <a:pt x="2064252" y="51471"/>
                  </a:lnTo>
                  <a:lnTo>
                    <a:pt x="2117242" y="63146"/>
                  </a:lnTo>
                  <a:lnTo>
                    <a:pt x="2169302" y="75924"/>
                  </a:lnTo>
                  <a:lnTo>
                    <a:pt x="2220394" y="89782"/>
                  </a:lnTo>
                  <a:lnTo>
                    <a:pt x="2270476" y="104696"/>
                  </a:lnTo>
                  <a:lnTo>
                    <a:pt x="2319510" y="120641"/>
                  </a:lnTo>
                  <a:lnTo>
                    <a:pt x="2367454" y="137594"/>
                  </a:lnTo>
                  <a:lnTo>
                    <a:pt x="2414268" y="155531"/>
                  </a:lnTo>
                  <a:lnTo>
                    <a:pt x="2459913" y="174427"/>
                  </a:lnTo>
                  <a:lnTo>
                    <a:pt x="2504347" y="194260"/>
                  </a:lnTo>
                  <a:lnTo>
                    <a:pt x="2547532" y="215005"/>
                  </a:lnTo>
                  <a:lnTo>
                    <a:pt x="2589426" y="236638"/>
                  </a:lnTo>
                  <a:lnTo>
                    <a:pt x="2629989" y="259135"/>
                  </a:lnTo>
                  <a:lnTo>
                    <a:pt x="2669182" y="282472"/>
                  </a:lnTo>
                  <a:lnTo>
                    <a:pt x="2706963" y="306626"/>
                  </a:lnTo>
                  <a:lnTo>
                    <a:pt x="2743294" y="331572"/>
                  </a:lnTo>
                  <a:lnTo>
                    <a:pt x="2778133" y="357287"/>
                  </a:lnTo>
                  <a:lnTo>
                    <a:pt x="2811440" y="383747"/>
                  </a:lnTo>
                  <a:lnTo>
                    <a:pt x="2843176" y="410927"/>
                  </a:lnTo>
                  <a:lnTo>
                    <a:pt x="2873300" y="438804"/>
                  </a:lnTo>
                  <a:lnTo>
                    <a:pt x="2901771" y="467354"/>
                  </a:lnTo>
                  <a:lnTo>
                    <a:pt x="2928551" y="496553"/>
                  </a:lnTo>
                  <a:lnTo>
                    <a:pt x="2953597" y="526376"/>
                  </a:lnTo>
                  <a:lnTo>
                    <a:pt x="2976871" y="556801"/>
                  </a:lnTo>
                  <a:lnTo>
                    <a:pt x="3017940" y="619359"/>
                  </a:lnTo>
                  <a:lnTo>
                    <a:pt x="3051436" y="684033"/>
                  </a:lnTo>
                  <a:lnTo>
                    <a:pt x="3077036" y="750634"/>
                  </a:lnTo>
                  <a:lnTo>
                    <a:pt x="3094420" y="818969"/>
                  </a:lnTo>
                  <a:lnTo>
                    <a:pt x="3103267" y="888847"/>
                  </a:lnTo>
                  <a:lnTo>
                    <a:pt x="3104388" y="924305"/>
                  </a:lnTo>
                  <a:lnTo>
                    <a:pt x="3103267" y="959764"/>
                  </a:lnTo>
                  <a:lnTo>
                    <a:pt x="3094420" y="1029642"/>
                  </a:lnTo>
                  <a:lnTo>
                    <a:pt x="3077036" y="1097977"/>
                  </a:lnTo>
                  <a:lnTo>
                    <a:pt x="3051436" y="1164578"/>
                  </a:lnTo>
                  <a:lnTo>
                    <a:pt x="3017940" y="1229252"/>
                  </a:lnTo>
                  <a:lnTo>
                    <a:pt x="2976871" y="1291810"/>
                  </a:lnTo>
                  <a:lnTo>
                    <a:pt x="2953597" y="1322235"/>
                  </a:lnTo>
                  <a:lnTo>
                    <a:pt x="2928551" y="1352058"/>
                  </a:lnTo>
                  <a:lnTo>
                    <a:pt x="2901771" y="1381257"/>
                  </a:lnTo>
                  <a:lnTo>
                    <a:pt x="2873300" y="1409807"/>
                  </a:lnTo>
                  <a:lnTo>
                    <a:pt x="2843176" y="1437684"/>
                  </a:lnTo>
                  <a:lnTo>
                    <a:pt x="2811440" y="1464864"/>
                  </a:lnTo>
                  <a:lnTo>
                    <a:pt x="2778133" y="1491324"/>
                  </a:lnTo>
                  <a:lnTo>
                    <a:pt x="2743294" y="1517039"/>
                  </a:lnTo>
                  <a:lnTo>
                    <a:pt x="2706963" y="1541985"/>
                  </a:lnTo>
                  <a:lnTo>
                    <a:pt x="2669182" y="1566139"/>
                  </a:lnTo>
                  <a:lnTo>
                    <a:pt x="2629989" y="1589476"/>
                  </a:lnTo>
                  <a:lnTo>
                    <a:pt x="2589426" y="1611973"/>
                  </a:lnTo>
                  <a:lnTo>
                    <a:pt x="2547532" y="1633606"/>
                  </a:lnTo>
                  <a:lnTo>
                    <a:pt x="2504347" y="1654351"/>
                  </a:lnTo>
                  <a:lnTo>
                    <a:pt x="2459913" y="1674184"/>
                  </a:lnTo>
                  <a:lnTo>
                    <a:pt x="2414268" y="1693080"/>
                  </a:lnTo>
                  <a:lnTo>
                    <a:pt x="2367454" y="1711017"/>
                  </a:lnTo>
                  <a:lnTo>
                    <a:pt x="2319510" y="1727970"/>
                  </a:lnTo>
                  <a:lnTo>
                    <a:pt x="2270476" y="1743915"/>
                  </a:lnTo>
                  <a:lnTo>
                    <a:pt x="2220394" y="1758829"/>
                  </a:lnTo>
                  <a:lnTo>
                    <a:pt x="2169302" y="1772687"/>
                  </a:lnTo>
                  <a:lnTo>
                    <a:pt x="2117242" y="1785465"/>
                  </a:lnTo>
                  <a:lnTo>
                    <a:pt x="2064252" y="1797140"/>
                  </a:lnTo>
                  <a:lnTo>
                    <a:pt x="2010375" y="1807687"/>
                  </a:lnTo>
                  <a:lnTo>
                    <a:pt x="1955649" y="1817084"/>
                  </a:lnTo>
                  <a:lnTo>
                    <a:pt x="1900115" y="1825305"/>
                  </a:lnTo>
                  <a:lnTo>
                    <a:pt x="1843813" y="1832327"/>
                  </a:lnTo>
                  <a:lnTo>
                    <a:pt x="1786784" y="1838125"/>
                  </a:lnTo>
                  <a:lnTo>
                    <a:pt x="1729067" y="1842677"/>
                  </a:lnTo>
                  <a:lnTo>
                    <a:pt x="1670703" y="1845958"/>
                  </a:lnTo>
                  <a:lnTo>
                    <a:pt x="1611732" y="1847944"/>
                  </a:lnTo>
                  <a:lnTo>
                    <a:pt x="1552194" y="1848612"/>
                  </a:lnTo>
                  <a:lnTo>
                    <a:pt x="1492655" y="1847944"/>
                  </a:lnTo>
                  <a:lnTo>
                    <a:pt x="1433684" y="1845958"/>
                  </a:lnTo>
                  <a:lnTo>
                    <a:pt x="1375320" y="1842677"/>
                  </a:lnTo>
                  <a:lnTo>
                    <a:pt x="1317603" y="1838125"/>
                  </a:lnTo>
                  <a:lnTo>
                    <a:pt x="1260574" y="1832327"/>
                  </a:lnTo>
                  <a:lnTo>
                    <a:pt x="1204272" y="1825305"/>
                  </a:lnTo>
                  <a:lnTo>
                    <a:pt x="1148738" y="1817084"/>
                  </a:lnTo>
                  <a:lnTo>
                    <a:pt x="1094012" y="1807687"/>
                  </a:lnTo>
                  <a:lnTo>
                    <a:pt x="1040135" y="1797140"/>
                  </a:lnTo>
                  <a:lnTo>
                    <a:pt x="987145" y="1785465"/>
                  </a:lnTo>
                  <a:lnTo>
                    <a:pt x="935085" y="1772687"/>
                  </a:lnTo>
                  <a:lnTo>
                    <a:pt x="883993" y="1758829"/>
                  </a:lnTo>
                  <a:lnTo>
                    <a:pt x="833911" y="1743915"/>
                  </a:lnTo>
                  <a:lnTo>
                    <a:pt x="784877" y="1727970"/>
                  </a:lnTo>
                  <a:lnTo>
                    <a:pt x="736933" y="1711017"/>
                  </a:lnTo>
                  <a:lnTo>
                    <a:pt x="690119" y="1693080"/>
                  </a:lnTo>
                  <a:lnTo>
                    <a:pt x="644474" y="1674184"/>
                  </a:lnTo>
                  <a:lnTo>
                    <a:pt x="600040" y="1654351"/>
                  </a:lnTo>
                  <a:lnTo>
                    <a:pt x="556855" y="1633606"/>
                  </a:lnTo>
                  <a:lnTo>
                    <a:pt x="514961" y="1611973"/>
                  </a:lnTo>
                  <a:lnTo>
                    <a:pt x="474398" y="1589476"/>
                  </a:lnTo>
                  <a:lnTo>
                    <a:pt x="435205" y="1566139"/>
                  </a:lnTo>
                  <a:lnTo>
                    <a:pt x="397424" y="1541985"/>
                  </a:lnTo>
                  <a:lnTo>
                    <a:pt x="361093" y="1517039"/>
                  </a:lnTo>
                  <a:lnTo>
                    <a:pt x="326254" y="1491324"/>
                  </a:lnTo>
                  <a:lnTo>
                    <a:pt x="292947" y="1464864"/>
                  </a:lnTo>
                  <a:lnTo>
                    <a:pt x="261211" y="1437684"/>
                  </a:lnTo>
                  <a:lnTo>
                    <a:pt x="231087" y="1409807"/>
                  </a:lnTo>
                  <a:lnTo>
                    <a:pt x="202616" y="1381257"/>
                  </a:lnTo>
                  <a:lnTo>
                    <a:pt x="175836" y="1352058"/>
                  </a:lnTo>
                  <a:lnTo>
                    <a:pt x="150790" y="1322235"/>
                  </a:lnTo>
                  <a:lnTo>
                    <a:pt x="127516" y="1291810"/>
                  </a:lnTo>
                  <a:lnTo>
                    <a:pt x="86447" y="1229252"/>
                  </a:lnTo>
                  <a:lnTo>
                    <a:pt x="52951" y="1164578"/>
                  </a:lnTo>
                  <a:lnTo>
                    <a:pt x="27351" y="1097977"/>
                  </a:lnTo>
                  <a:lnTo>
                    <a:pt x="9967" y="1029642"/>
                  </a:lnTo>
                  <a:lnTo>
                    <a:pt x="1120" y="959764"/>
                  </a:lnTo>
                  <a:lnTo>
                    <a:pt x="0" y="924305"/>
                  </a:lnTo>
                  <a:close/>
                </a:path>
              </a:pathLst>
            </a:custGeom>
            <a:ln w="28575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4915" y="2052640"/>
              <a:ext cx="1552620" cy="2191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6307" y="2194572"/>
              <a:ext cx="1972818" cy="5112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03091" y="2468892"/>
              <a:ext cx="419849" cy="5112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69208" y="2468892"/>
              <a:ext cx="537210" cy="511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54196" y="2468892"/>
              <a:ext cx="1166622" cy="511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41776" y="2743212"/>
              <a:ext cx="1251965" cy="5112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88179" y="2743212"/>
              <a:ext cx="395477" cy="511289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029470" y="164862"/>
            <a:ext cx="1090866" cy="109064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362705" y="1974341"/>
            <a:ext cx="169291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254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+ 20 </a:t>
            </a:r>
            <a:r>
              <a:rPr dirty="0" sz="1800" spc="-5">
                <a:latin typeface="Calibri"/>
                <a:cs typeface="Calibri"/>
              </a:rPr>
              <a:t>journées de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formations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(2016)</a:t>
            </a:r>
            <a:endParaRPr sz="1800">
              <a:latin typeface="Calibri"/>
              <a:cs typeface="Calibri"/>
            </a:endParaRPr>
          </a:p>
          <a:p>
            <a:pPr algn="ctr" marL="189230" marR="18415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+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50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cuisiniers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sensibilisés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18632" y="1386839"/>
            <a:ext cx="777240" cy="2490470"/>
          </a:xfrm>
          <a:custGeom>
            <a:avLst/>
            <a:gdLst/>
            <a:ahLst/>
            <a:cxnLst/>
            <a:rect l="l" t="t" r="r" b="b"/>
            <a:pathLst>
              <a:path w="777240" h="2490470">
                <a:moveTo>
                  <a:pt x="777239" y="2490216"/>
                </a:moveTo>
                <a:lnTo>
                  <a:pt x="698919" y="2488901"/>
                </a:lnTo>
                <a:lnTo>
                  <a:pt x="625971" y="2485132"/>
                </a:lnTo>
                <a:lnTo>
                  <a:pt x="559958" y="2479165"/>
                </a:lnTo>
                <a:lnTo>
                  <a:pt x="502443" y="2471261"/>
                </a:lnTo>
                <a:lnTo>
                  <a:pt x="454989" y="2461678"/>
                </a:lnTo>
                <a:lnTo>
                  <a:pt x="396515" y="2438511"/>
                </a:lnTo>
                <a:lnTo>
                  <a:pt x="388619" y="2425446"/>
                </a:lnTo>
                <a:lnTo>
                  <a:pt x="388619" y="1309877"/>
                </a:lnTo>
                <a:lnTo>
                  <a:pt x="380724" y="1296812"/>
                </a:lnTo>
                <a:lnTo>
                  <a:pt x="322250" y="1273645"/>
                </a:lnTo>
                <a:lnTo>
                  <a:pt x="274796" y="1264062"/>
                </a:lnTo>
                <a:lnTo>
                  <a:pt x="217281" y="1256158"/>
                </a:lnTo>
                <a:lnTo>
                  <a:pt x="151268" y="1250191"/>
                </a:lnTo>
                <a:lnTo>
                  <a:pt x="78320" y="1246422"/>
                </a:lnTo>
                <a:lnTo>
                  <a:pt x="0" y="1245108"/>
                </a:lnTo>
                <a:lnTo>
                  <a:pt x="78320" y="1243793"/>
                </a:lnTo>
                <a:lnTo>
                  <a:pt x="151268" y="1240024"/>
                </a:lnTo>
                <a:lnTo>
                  <a:pt x="217281" y="1234057"/>
                </a:lnTo>
                <a:lnTo>
                  <a:pt x="274796" y="1226153"/>
                </a:lnTo>
                <a:lnTo>
                  <a:pt x="322250" y="1216570"/>
                </a:lnTo>
                <a:lnTo>
                  <a:pt x="380724" y="1193403"/>
                </a:lnTo>
                <a:lnTo>
                  <a:pt x="388619" y="1180338"/>
                </a:lnTo>
                <a:lnTo>
                  <a:pt x="388619" y="64770"/>
                </a:lnTo>
                <a:lnTo>
                  <a:pt x="396515" y="51704"/>
                </a:lnTo>
                <a:lnTo>
                  <a:pt x="454989" y="28537"/>
                </a:lnTo>
                <a:lnTo>
                  <a:pt x="502443" y="18954"/>
                </a:lnTo>
                <a:lnTo>
                  <a:pt x="559958" y="11050"/>
                </a:lnTo>
                <a:lnTo>
                  <a:pt x="625971" y="5083"/>
                </a:lnTo>
                <a:lnTo>
                  <a:pt x="698919" y="1314"/>
                </a:lnTo>
                <a:lnTo>
                  <a:pt x="77723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557518" y="1357071"/>
            <a:ext cx="4641850" cy="2495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  <a:tab pos="299720" algn="l"/>
              </a:tabLst>
            </a:pPr>
            <a:r>
              <a:rPr dirty="0" sz="1800" spc="-15">
                <a:latin typeface="Calibri"/>
                <a:cs typeface="Calibri"/>
              </a:rPr>
              <a:t>Equilibre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nutritionnel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dirty="0" sz="1800" spc="-15">
                <a:latin typeface="Calibri"/>
                <a:cs typeface="Calibri"/>
              </a:rPr>
              <a:t>Recettes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20">
                <a:latin typeface="Calibri"/>
                <a:cs typeface="Calibri"/>
              </a:rPr>
              <a:t>Techniques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culinaires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Conception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menus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Découvertes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produits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5">
                <a:latin typeface="Calibri"/>
                <a:cs typeface="Calibri"/>
              </a:rPr>
              <a:t>Rencontre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avec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 </a:t>
            </a:r>
            <a:r>
              <a:rPr dirty="0" sz="1800" spc="-10">
                <a:latin typeface="Calibri"/>
                <a:cs typeface="Calibri"/>
              </a:rPr>
              <a:t>agriculteurs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Sensibilisation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l’agriculture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biologique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Découvertes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 </a:t>
            </a:r>
            <a:r>
              <a:rPr dirty="0" sz="1800" spc="-5">
                <a:latin typeface="Calibri"/>
                <a:cs typeface="Calibri"/>
              </a:rPr>
              <a:t>outils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logistiques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territoire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Accompagnement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mangeurs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303019" y="1751076"/>
            <a:ext cx="4808220" cy="4124325"/>
            <a:chOff x="1303019" y="1751076"/>
            <a:chExt cx="4808220" cy="4124325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82603" y="4487413"/>
              <a:ext cx="1052845" cy="103846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03019" y="1751076"/>
              <a:ext cx="1353312" cy="132587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542794" y="4213098"/>
              <a:ext cx="3554095" cy="1647825"/>
            </a:xfrm>
            <a:custGeom>
              <a:avLst/>
              <a:gdLst/>
              <a:ahLst/>
              <a:cxnLst/>
              <a:rect l="l" t="t" r="r" b="b"/>
              <a:pathLst>
                <a:path w="3554095" h="1647825">
                  <a:moveTo>
                    <a:pt x="0" y="823721"/>
                  </a:moveTo>
                  <a:lnTo>
                    <a:pt x="4461" y="764896"/>
                  </a:lnTo>
                  <a:lnTo>
                    <a:pt x="17645" y="707187"/>
                  </a:lnTo>
                  <a:lnTo>
                    <a:pt x="39250" y="650734"/>
                  </a:lnTo>
                  <a:lnTo>
                    <a:pt x="68977" y="595675"/>
                  </a:lnTo>
                  <a:lnTo>
                    <a:pt x="106524" y="542151"/>
                  </a:lnTo>
                  <a:lnTo>
                    <a:pt x="151591" y="490300"/>
                  </a:lnTo>
                  <a:lnTo>
                    <a:pt x="203878" y="440262"/>
                  </a:lnTo>
                  <a:lnTo>
                    <a:pt x="263083" y="392177"/>
                  </a:lnTo>
                  <a:lnTo>
                    <a:pt x="295186" y="368910"/>
                  </a:lnTo>
                  <a:lnTo>
                    <a:pt x="328906" y="346184"/>
                  </a:lnTo>
                  <a:lnTo>
                    <a:pt x="364206" y="324015"/>
                  </a:lnTo>
                  <a:lnTo>
                    <a:pt x="401047" y="302422"/>
                  </a:lnTo>
                  <a:lnTo>
                    <a:pt x="439392" y="281421"/>
                  </a:lnTo>
                  <a:lnTo>
                    <a:pt x="479204" y="261031"/>
                  </a:lnTo>
                  <a:lnTo>
                    <a:pt x="520446" y="241268"/>
                  </a:lnTo>
                  <a:lnTo>
                    <a:pt x="563078" y="222150"/>
                  </a:lnTo>
                  <a:lnTo>
                    <a:pt x="607065" y="203694"/>
                  </a:lnTo>
                  <a:lnTo>
                    <a:pt x="652367" y="185918"/>
                  </a:lnTo>
                  <a:lnTo>
                    <a:pt x="698949" y="168840"/>
                  </a:lnTo>
                  <a:lnTo>
                    <a:pt x="746772" y="152476"/>
                  </a:lnTo>
                  <a:lnTo>
                    <a:pt x="795798" y="136844"/>
                  </a:lnTo>
                  <a:lnTo>
                    <a:pt x="845990" y="121962"/>
                  </a:lnTo>
                  <a:lnTo>
                    <a:pt x="897311" y="107846"/>
                  </a:lnTo>
                  <a:lnTo>
                    <a:pt x="949723" y="94515"/>
                  </a:lnTo>
                  <a:lnTo>
                    <a:pt x="1003188" y="81986"/>
                  </a:lnTo>
                  <a:lnTo>
                    <a:pt x="1057669" y="70276"/>
                  </a:lnTo>
                  <a:lnTo>
                    <a:pt x="1113127" y="59403"/>
                  </a:lnTo>
                  <a:lnTo>
                    <a:pt x="1169527" y="49384"/>
                  </a:lnTo>
                  <a:lnTo>
                    <a:pt x="1226829" y="40236"/>
                  </a:lnTo>
                  <a:lnTo>
                    <a:pt x="1284997" y="31977"/>
                  </a:lnTo>
                  <a:lnTo>
                    <a:pt x="1343992" y="24625"/>
                  </a:lnTo>
                  <a:lnTo>
                    <a:pt x="1403778" y="18196"/>
                  </a:lnTo>
                  <a:lnTo>
                    <a:pt x="1464316" y="12709"/>
                  </a:lnTo>
                  <a:lnTo>
                    <a:pt x="1525570" y="8180"/>
                  </a:lnTo>
                  <a:lnTo>
                    <a:pt x="1587501" y="4627"/>
                  </a:lnTo>
                  <a:lnTo>
                    <a:pt x="1650072" y="2068"/>
                  </a:lnTo>
                  <a:lnTo>
                    <a:pt x="1713245" y="519"/>
                  </a:lnTo>
                  <a:lnTo>
                    <a:pt x="1776983" y="0"/>
                  </a:lnTo>
                  <a:lnTo>
                    <a:pt x="1840722" y="519"/>
                  </a:lnTo>
                  <a:lnTo>
                    <a:pt x="1903895" y="2068"/>
                  </a:lnTo>
                  <a:lnTo>
                    <a:pt x="1966466" y="4627"/>
                  </a:lnTo>
                  <a:lnTo>
                    <a:pt x="2028397" y="8180"/>
                  </a:lnTo>
                  <a:lnTo>
                    <a:pt x="2089651" y="12709"/>
                  </a:lnTo>
                  <a:lnTo>
                    <a:pt x="2150189" y="18196"/>
                  </a:lnTo>
                  <a:lnTo>
                    <a:pt x="2209975" y="24625"/>
                  </a:lnTo>
                  <a:lnTo>
                    <a:pt x="2268970" y="31977"/>
                  </a:lnTo>
                  <a:lnTo>
                    <a:pt x="2327138" y="40236"/>
                  </a:lnTo>
                  <a:lnTo>
                    <a:pt x="2384440" y="49384"/>
                  </a:lnTo>
                  <a:lnTo>
                    <a:pt x="2440840" y="59403"/>
                  </a:lnTo>
                  <a:lnTo>
                    <a:pt x="2496298" y="70276"/>
                  </a:lnTo>
                  <a:lnTo>
                    <a:pt x="2550779" y="81986"/>
                  </a:lnTo>
                  <a:lnTo>
                    <a:pt x="2604244" y="94515"/>
                  </a:lnTo>
                  <a:lnTo>
                    <a:pt x="2656656" y="107846"/>
                  </a:lnTo>
                  <a:lnTo>
                    <a:pt x="2707977" y="121962"/>
                  </a:lnTo>
                  <a:lnTo>
                    <a:pt x="2758169" y="136844"/>
                  </a:lnTo>
                  <a:lnTo>
                    <a:pt x="2807195" y="152476"/>
                  </a:lnTo>
                  <a:lnTo>
                    <a:pt x="2855018" y="168840"/>
                  </a:lnTo>
                  <a:lnTo>
                    <a:pt x="2901600" y="185918"/>
                  </a:lnTo>
                  <a:lnTo>
                    <a:pt x="2946902" y="203694"/>
                  </a:lnTo>
                  <a:lnTo>
                    <a:pt x="2990889" y="222150"/>
                  </a:lnTo>
                  <a:lnTo>
                    <a:pt x="3033522" y="241268"/>
                  </a:lnTo>
                  <a:lnTo>
                    <a:pt x="3074763" y="261031"/>
                  </a:lnTo>
                  <a:lnTo>
                    <a:pt x="3114575" y="281421"/>
                  </a:lnTo>
                  <a:lnTo>
                    <a:pt x="3152920" y="302422"/>
                  </a:lnTo>
                  <a:lnTo>
                    <a:pt x="3189761" y="324015"/>
                  </a:lnTo>
                  <a:lnTo>
                    <a:pt x="3225061" y="346184"/>
                  </a:lnTo>
                  <a:lnTo>
                    <a:pt x="3258781" y="368910"/>
                  </a:lnTo>
                  <a:lnTo>
                    <a:pt x="3290884" y="392177"/>
                  </a:lnTo>
                  <a:lnTo>
                    <a:pt x="3321333" y="415967"/>
                  </a:lnTo>
                  <a:lnTo>
                    <a:pt x="3377116" y="465046"/>
                  </a:lnTo>
                  <a:lnTo>
                    <a:pt x="3425830" y="516007"/>
                  </a:lnTo>
                  <a:lnTo>
                    <a:pt x="3467175" y="568712"/>
                  </a:lnTo>
                  <a:lnTo>
                    <a:pt x="3500850" y="623021"/>
                  </a:lnTo>
                  <a:lnTo>
                    <a:pt x="3526553" y="678795"/>
                  </a:lnTo>
                  <a:lnTo>
                    <a:pt x="3543986" y="735894"/>
                  </a:lnTo>
                  <a:lnTo>
                    <a:pt x="3552846" y="794178"/>
                  </a:lnTo>
                  <a:lnTo>
                    <a:pt x="3553968" y="823721"/>
                  </a:lnTo>
                  <a:lnTo>
                    <a:pt x="3552846" y="853265"/>
                  </a:lnTo>
                  <a:lnTo>
                    <a:pt x="3543986" y="911549"/>
                  </a:lnTo>
                  <a:lnTo>
                    <a:pt x="3526553" y="968648"/>
                  </a:lnTo>
                  <a:lnTo>
                    <a:pt x="3500850" y="1024422"/>
                  </a:lnTo>
                  <a:lnTo>
                    <a:pt x="3467175" y="1078731"/>
                  </a:lnTo>
                  <a:lnTo>
                    <a:pt x="3425830" y="1131436"/>
                  </a:lnTo>
                  <a:lnTo>
                    <a:pt x="3377116" y="1182397"/>
                  </a:lnTo>
                  <a:lnTo>
                    <a:pt x="3321333" y="1231476"/>
                  </a:lnTo>
                  <a:lnTo>
                    <a:pt x="3290884" y="1255266"/>
                  </a:lnTo>
                  <a:lnTo>
                    <a:pt x="3258781" y="1278533"/>
                  </a:lnTo>
                  <a:lnTo>
                    <a:pt x="3225061" y="1301259"/>
                  </a:lnTo>
                  <a:lnTo>
                    <a:pt x="3189761" y="1323428"/>
                  </a:lnTo>
                  <a:lnTo>
                    <a:pt x="3152920" y="1345021"/>
                  </a:lnTo>
                  <a:lnTo>
                    <a:pt x="3114575" y="1366022"/>
                  </a:lnTo>
                  <a:lnTo>
                    <a:pt x="3074763" y="1386412"/>
                  </a:lnTo>
                  <a:lnTo>
                    <a:pt x="3033522" y="1406175"/>
                  </a:lnTo>
                  <a:lnTo>
                    <a:pt x="2990889" y="1425293"/>
                  </a:lnTo>
                  <a:lnTo>
                    <a:pt x="2946902" y="1443749"/>
                  </a:lnTo>
                  <a:lnTo>
                    <a:pt x="2901600" y="1461525"/>
                  </a:lnTo>
                  <a:lnTo>
                    <a:pt x="2855018" y="1478603"/>
                  </a:lnTo>
                  <a:lnTo>
                    <a:pt x="2807195" y="1494967"/>
                  </a:lnTo>
                  <a:lnTo>
                    <a:pt x="2758169" y="1510599"/>
                  </a:lnTo>
                  <a:lnTo>
                    <a:pt x="2707977" y="1525481"/>
                  </a:lnTo>
                  <a:lnTo>
                    <a:pt x="2656656" y="1539597"/>
                  </a:lnTo>
                  <a:lnTo>
                    <a:pt x="2604244" y="1552928"/>
                  </a:lnTo>
                  <a:lnTo>
                    <a:pt x="2550779" y="1565457"/>
                  </a:lnTo>
                  <a:lnTo>
                    <a:pt x="2496298" y="1577167"/>
                  </a:lnTo>
                  <a:lnTo>
                    <a:pt x="2440840" y="1588040"/>
                  </a:lnTo>
                  <a:lnTo>
                    <a:pt x="2384440" y="1598059"/>
                  </a:lnTo>
                  <a:lnTo>
                    <a:pt x="2327138" y="1607207"/>
                  </a:lnTo>
                  <a:lnTo>
                    <a:pt x="2268970" y="1615466"/>
                  </a:lnTo>
                  <a:lnTo>
                    <a:pt x="2209975" y="1622818"/>
                  </a:lnTo>
                  <a:lnTo>
                    <a:pt x="2150189" y="1629247"/>
                  </a:lnTo>
                  <a:lnTo>
                    <a:pt x="2089651" y="1634734"/>
                  </a:lnTo>
                  <a:lnTo>
                    <a:pt x="2028397" y="1639263"/>
                  </a:lnTo>
                  <a:lnTo>
                    <a:pt x="1966466" y="1642816"/>
                  </a:lnTo>
                  <a:lnTo>
                    <a:pt x="1903895" y="1645375"/>
                  </a:lnTo>
                  <a:lnTo>
                    <a:pt x="1840722" y="1646924"/>
                  </a:lnTo>
                  <a:lnTo>
                    <a:pt x="1776983" y="1647443"/>
                  </a:lnTo>
                  <a:lnTo>
                    <a:pt x="1713245" y="1646924"/>
                  </a:lnTo>
                  <a:lnTo>
                    <a:pt x="1650072" y="1645375"/>
                  </a:lnTo>
                  <a:lnTo>
                    <a:pt x="1587501" y="1642816"/>
                  </a:lnTo>
                  <a:lnTo>
                    <a:pt x="1525570" y="1639263"/>
                  </a:lnTo>
                  <a:lnTo>
                    <a:pt x="1464316" y="1634734"/>
                  </a:lnTo>
                  <a:lnTo>
                    <a:pt x="1403778" y="1629247"/>
                  </a:lnTo>
                  <a:lnTo>
                    <a:pt x="1343992" y="1622818"/>
                  </a:lnTo>
                  <a:lnTo>
                    <a:pt x="1284997" y="1615466"/>
                  </a:lnTo>
                  <a:lnTo>
                    <a:pt x="1226829" y="1607207"/>
                  </a:lnTo>
                  <a:lnTo>
                    <a:pt x="1169527" y="1598059"/>
                  </a:lnTo>
                  <a:lnTo>
                    <a:pt x="1113127" y="1588040"/>
                  </a:lnTo>
                  <a:lnTo>
                    <a:pt x="1057669" y="1577167"/>
                  </a:lnTo>
                  <a:lnTo>
                    <a:pt x="1003188" y="1565457"/>
                  </a:lnTo>
                  <a:lnTo>
                    <a:pt x="949723" y="1552928"/>
                  </a:lnTo>
                  <a:lnTo>
                    <a:pt x="897311" y="1539597"/>
                  </a:lnTo>
                  <a:lnTo>
                    <a:pt x="845990" y="1525481"/>
                  </a:lnTo>
                  <a:lnTo>
                    <a:pt x="795798" y="1510599"/>
                  </a:lnTo>
                  <a:lnTo>
                    <a:pt x="746772" y="1494967"/>
                  </a:lnTo>
                  <a:lnTo>
                    <a:pt x="698949" y="1478603"/>
                  </a:lnTo>
                  <a:lnTo>
                    <a:pt x="652367" y="1461525"/>
                  </a:lnTo>
                  <a:lnTo>
                    <a:pt x="607065" y="1443749"/>
                  </a:lnTo>
                  <a:lnTo>
                    <a:pt x="563078" y="1425293"/>
                  </a:lnTo>
                  <a:lnTo>
                    <a:pt x="520445" y="1406175"/>
                  </a:lnTo>
                  <a:lnTo>
                    <a:pt x="479204" y="1386412"/>
                  </a:lnTo>
                  <a:lnTo>
                    <a:pt x="439392" y="1366022"/>
                  </a:lnTo>
                  <a:lnTo>
                    <a:pt x="401047" y="1345021"/>
                  </a:lnTo>
                  <a:lnTo>
                    <a:pt x="364206" y="1323428"/>
                  </a:lnTo>
                  <a:lnTo>
                    <a:pt x="328906" y="1301259"/>
                  </a:lnTo>
                  <a:lnTo>
                    <a:pt x="295186" y="1278533"/>
                  </a:lnTo>
                  <a:lnTo>
                    <a:pt x="263083" y="1255266"/>
                  </a:lnTo>
                  <a:lnTo>
                    <a:pt x="232634" y="1231476"/>
                  </a:lnTo>
                  <a:lnTo>
                    <a:pt x="176851" y="1182397"/>
                  </a:lnTo>
                  <a:lnTo>
                    <a:pt x="128137" y="1131436"/>
                  </a:lnTo>
                  <a:lnTo>
                    <a:pt x="86792" y="1078731"/>
                  </a:lnTo>
                  <a:lnTo>
                    <a:pt x="53117" y="1024422"/>
                  </a:lnTo>
                  <a:lnTo>
                    <a:pt x="27414" y="968648"/>
                  </a:lnTo>
                  <a:lnTo>
                    <a:pt x="9981" y="911549"/>
                  </a:lnTo>
                  <a:lnTo>
                    <a:pt x="1121" y="853265"/>
                  </a:lnTo>
                  <a:lnTo>
                    <a:pt x="0" y="823721"/>
                  </a:lnTo>
                  <a:close/>
                </a:path>
              </a:pathLst>
            </a:custGeom>
            <a:ln w="28575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08383" y="4547414"/>
              <a:ext cx="1041831" cy="1689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57143" y="4680216"/>
              <a:ext cx="2529078" cy="5112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21380" y="4954536"/>
              <a:ext cx="906018" cy="51128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75175" y="4954536"/>
              <a:ext cx="540258" cy="51128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61687" y="4954536"/>
              <a:ext cx="745998" cy="51128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02123" y="4954536"/>
              <a:ext cx="419849" cy="51128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194050" y="4460875"/>
            <a:ext cx="22479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8674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Formations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Rencontres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producteurs</a:t>
            </a:r>
            <a:endParaRPr sz="1800">
              <a:latin typeface="Calibri"/>
              <a:cs typeface="Calibri"/>
            </a:endParaRPr>
          </a:p>
          <a:p>
            <a:pPr marL="376555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Visites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ferme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95644" y="4299203"/>
            <a:ext cx="685800" cy="1423670"/>
          </a:xfrm>
          <a:custGeom>
            <a:avLst/>
            <a:gdLst/>
            <a:ahLst/>
            <a:cxnLst/>
            <a:rect l="l" t="t" r="r" b="b"/>
            <a:pathLst>
              <a:path w="685800" h="1423670">
                <a:moveTo>
                  <a:pt x="685800" y="1423416"/>
                </a:moveTo>
                <a:lnTo>
                  <a:pt x="607182" y="1421906"/>
                </a:lnTo>
                <a:lnTo>
                  <a:pt x="535010" y="1417606"/>
                </a:lnTo>
                <a:lnTo>
                  <a:pt x="471342" y="1410859"/>
                </a:lnTo>
                <a:lnTo>
                  <a:pt x="418238" y="1402008"/>
                </a:lnTo>
                <a:lnTo>
                  <a:pt x="377756" y="1391397"/>
                </a:lnTo>
                <a:lnTo>
                  <a:pt x="342900" y="1366266"/>
                </a:lnTo>
                <a:lnTo>
                  <a:pt x="342900" y="768858"/>
                </a:lnTo>
                <a:lnTo>
                  <a:pt x="333842" y="755735"/>
                </a:lnTo>
                <a:lnTo>
                  <a:pt x="267561" y="733088"/>
                </a:lnTo>
                <a:lnTo>
                  <a:pt x="214457" y="724244"/>
                </a:lnTo>
                <a:lnTo>
                  <a:pt x="150789" y="717506"/>
                </a:lnTo>
                <a:lnTo>
                  <a:pt x="78617" y="713214"/>
                </a:lnTo>
                <a:lnTo>
                  <a:pt x="0" y="711708"/>
                </a:lnTo>
                <a:lnTo>
                  <a:pt x="78617" y="710201"/>
                </a:lnTo>
                <a:lnTo>
                  <a:pt x="150789" y="705909"/>
                </a:lnTo>
                <a:lnTo>
                  <a:pt x="214457" y="699171"/>
                </a:lnTo>
                <a:lnTo>
                  <a:pt x="267561" y="690327"/>
                </a:lnTo>
                <a:lnTo>
                  <a:pt x="308043" y="679717"/>
                </a:lnTo>
                <a:lnTo>
                  <a:pt x="342900" y="654558"/>
                </a:lnTo>
                <a:lnTo>
                  <a:pt x="342900" y="57150"/>
                </a:lnTo>
                <a:lnTo>
                  <a:pt x="351957" y="44027"/>
                </a:lnTo>
                <a:lnTo>
                  <a:pt x="418238" y="21380"/>
                </a:lnTo>
                <a:lnTo>
                  <a:pt x="471342" y="12536"/>
                </a:lnTo>
                <a:lnTo>
                  <a:pt x="535010" y="5798"/>
                </a:lnTo>
                <a:lnTo>
                  <a:pt x="607182" y="1506"/>
                </a:lnTo>
                <a:lnTo>
                  <a:pt x="68580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970903" y="4318507"/>
            <a:ext cx="248539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Loi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EGALIM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Ma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Cantine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Equilibres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nutritionnel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5">
                <a:latin typeface="Calibri"/>
                <a:cs typeface="Calibri"/>
              </a:rPr>
              <a:t>Plateformes </a:t>
            </a:r>
            <a:r>
              <a:rPr dirty="0" sz="1800" spc="-10">
                <a:latin typeface="Calibri"/>
                <a:cs typeface="Calibri"/>
              </a:rPr>
              <a:t>logistiques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Méthodologie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générale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274052" y="6003035"/>
            <a:ext cx="1394459" cy="563879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2208276" y="5849111"/>
            <a:ext cx="3999229" cy="1009015"/>
            <a:chOff x="2208276" y="5849111"/>
            <a:chExt cx="3999229" cy="1009015"/>
          </a:xfrm>
        </p:grpSpPr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74108" y="5849111"/>
              <a:ext cx="1533143" cy="100888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08276" y="5953294"/>
              <a:ext cx="1110920" cy="820367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276872" y="5823684"/>
            <a:ext cx="632346" cy="8900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80539" cy="6858000"/>
            <a:chOff x="0" y="0"/>
            <a:chExt cx="1780539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0301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487" y="0"/>
              <a:ext cx="1304544" cy="167335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06308" y="425391"/>
            <a:ext cx="1089506" cy="10892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6920" y="47244"/>
            <a:ext cx="4421124" cy="33817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48728" y="121920"/>
            <a:ext cx="4639056" cy="33070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26920" y="3541775"/>
            <a:ext cx="4421124" cy="331622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48728" y="3541774"/>
            <a:ext cx="4639056" cy="33055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80539" cy="6858000"/>
            <a:chOff x="0" y="0"/>
            <a:chExt cx="1780539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0301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487" y="0"/>
              <a:ext cx="1304544" cy="167335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01582" y="341571"/>
            <a:ext cx="1090866" cy="108926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982508" y="3000633"/>
            <a:ext cx="1069340" cy="1950085"/>
          </a:xfrm>
          <a:custGeom>
            <a:avLst/>
            <a:gdLst/>
            <a:ahLst/>
            <a:cxnLst/>
            <a:rect l="l" t="t" r="r" b="b"/>
            <a:pathLst>
              <a:path w="1069340" h="1950085">
                <a:moveTo>
                  <a:pt x="78060" y="0"/>
                </a:moveTo>
                <a:lnTo>
                  <a:pt x="36690" y="11471"/>
                </a:lnTo>
                <a:lnTo>
                  <a:pt x="24393" y="29598"/>
                </a:lnTo>
                <a:lnTo>
                  <a:pt x="18142" y="37980"/>
                </a:lnTo>
                <a:lnTo>
                  <a:pt x="4611" y="78960"/>
                </a:lnTo>
                <a:lnTo>
                  <a:pt x="0" y="113702"/>
                </a:lnTo>
                <a:lnTo>
                  <a:pt x="426" y="119631"/>
                </a:lnTo>
                <a:lnTo>
                  <a:pt x="1581" y="129775"/>
                </a:lnTo>
                <a:lnTo>
                  <a:pt x="9986" y="190281"/>
                </a:lnTo>
                <a:lnTo>
                  <a:pt x="20684" y="275211"/>
                </a:lnTo>
                <a:lnTo>
                  <a:pt x="28491" y="317163"/>
                </a:lnTo>
                <a:lnTo>
                  <a:pt x="50464" y="379538"/>
                </a:lnTo>
                <a:lnTo>
                  <a:pt x="72969" y="400539"/>
                </a:lnTo>
                <a:lnTo>
                  <a:pt x="85009" y="407358"/>
                </a:lnTo>
                <a:lnTo>
                  <a:pt x="104171" y="419209"/>
                </a:lnTo>
                <a:lnTo>
                  <a:pt x="117169" y="426543"/>
                </a:lnTo>
                <a:lnTo>
                  <a:pt x="129938" y="433020"/>
                </a:lnTo>
                <a:lnTo>
                  <a:pt x="148805" y="441259"/>
                </a:lnTo>
                <a:lnTo>
                  <a:pt x="155056" y="444878"/>
                </a:lnTo>
                <a:lnTo>
                  <a:pt x="157495" y="448498"/>
                </a:lnTo>
                <a:lnTo>
                  <a:pt x="159477" y="455070"/>
                </a:lnTo>
                <a:lnTo>
                  <a:pt x="164814" y="478929"/>
                </a:lnTo>
                <a:lnTo>
                  <a:pt x="171065" y="505361"/>
                </a:lnTo>
                <a:lnTo>
                  <a:pt x="191495" y="541079"/>
                </a:lnTo>
                <a:lnTo>
                  <a:pt x="198965" y="541936"/>
                </a:lnTo>
                <a:lnTo>
                  <a:pt x="212568" y="544174"/>
                </a:lnTo>
                <a:lnTo>
                  <a:pt x="248456" y="559344"/>
                </a:lnTo>
                <a:lnTo>
                  <a:pt x="271507" y="590290"/>
                </a:lnTo>
                <a:lnTo>
                  <a:pt x="280533" y="656900"/>
                </a:lnTo>
                <a:lnTo>
                  <a:pt x="284459" y="708179"/>
                </a:lnTo>
                <a:lnTo>
                  <a:pt x="285548" y="811640"/>
                </a:lnTo>
                <a:lnTo>
                  <a:pt x="285469" y="842026"/>
                </a:lnTo>
                <a:lnTo>
                  <a:pt x="285133" y="864500"/>
                </a:lnTo>
                <a:lnTo>
                  <a:pt x="284497" y="887304"/>
                </a:lnTo>
                <a:lnTo>
                  <a:pt x="284261" y="909391"/>
                </a:lnTo>
                <a:lnTo>
                  <a:pt x="285012" y="929773"/>
                </a:lnTo>
                <a:lnTo>
                  <a:pt x="286534" y="945422"/>
                </a:lnTo>
                <a:lnTo>
                  <a:pt x="288613" y="953311"/>
                </a:lnTo>
                <a:lnTo>
                  <a:pt x="289528" y="954454"/>
                </a:lnTo>
                <a:lnTo>
                  <a:pt x="289376" y="957407"/>
                </a:lnTo>
                <a:lnTo>
                  <a:pt x="288156" y="961979"/>
                </a:lnTo>
                <a:lnTo>
                  <a:pt x="287060" y="967752"/>
                </a:lnTo>
                <a:lnTo>
                  <a:pt x="287394" y="973444"/>
                </a:lnTo>
                <a:lnTo>
                  <a:pt x="289442" y="980476"/>
                </a:lnTo>
                <a:lnTo>
                  <a:pt x="296389" y="997030"/>
                </a:lnTo>
                <a:lnTo>
                  <a:pt x="298828" y="1003421"/>
                </a:lnTo>
                <a:lnTo>
                  <a:pt x="298828" y="1005859"/>
                </a:lnTo>
                <a:lnTo>
                  <a:pt x="301573" y="1008602"/>
                </a:lnTo>
                <a:lnTo>
                  <a:pt x="309348" y="1013479"/>
                </a:lnTo>
                <a:lnTo>
                  <a:pt x="311026" y="1015460"/>
                </a:lnTo>
                <a:lnTo>
                  <a:pt x="309958" y="1018661"/>
                </a:lnTo>
                <a:lnTo>
                  <a:pt x="305689" y="1038777"/>
                </a:lnTo>
                <a:lnTo>
                  <a:pt x="301878" y="1054398"/>
                </a:lnTo>
                <a:lnTo>
                  <a:pt x="300029" y="1060936"/>
                </a:lnTo>
                <a:lnTo>
                  <a:pt x="298524" y="1065446"/>
                </a:lnTo>
                <a:lnTo>
                  <a:pt x="296846" y="1069713"/>
                </a:lnTo>
                <a:lnTo>
                  <a:pt x="293492" y="1080381"/>
                </a:lnTo>
                <a:lnTo>
                  <a:pt x="291205" y="1089220"/>
                </a:lnTo>
                <a:lnTo>
                  <a:pt x="288718" y="1097854"/>
                </a:lnTo>
                <a:lnTo>
                  <a:pt x="285031" y="1109489"/>
                </a:lnTo>
                <a:lnTo>
                  <a:pt x="271530" y="1148793"/>
                </a:lnTo>
                <a:lnTo>
                  <a:pt x="267250" y="1161913"/>
                </a:lnTo>
                <a:lnTo>
                  <a:pt x="252287" y="1220543"/>
                </a:lnTo>
                <a:lnTo>
                  <a:pt x="247303" y="1251680"/>
                </a:lnTo>
                <a:lnTo>
                  <a:pt x="245714" y="1259714"/>
                </a:lnTo>
                <a:lnTo>
                  <a:pt x="243582" y="1268034"/>
                </a:lnTo>
                <a:lnTo>
                  <a:pt x="233670" y="1300899"/>
                </a:lnTo>
                <a:lnTo>
                  <a:pt x="226447" y="1329588"/>
                </a:lnTo>
                <a:lnTo>
                  <a:pt x="220310" y="1358105"/>
                </a:lnTo>
                <a:lnTo>
                  <a:pt x="216346" y="1381822"/>
                </a:lnTo>
                <a:lnTo>
                  <a:pt x="212766" y="1406853"/>
                </a:lnTo>
                <a:lnTo>
                  <a:pt x="212077" y="1410777"/>
                </a:lnTo>
                <a:lnTo>
                  <a:pt x="245619" y="1436837"/>
                </a:lnTo>
                <a:lnTo>
                  <a:pt x="246229" y="1440494"/>
                </a:lnTo>
                <a:lnTo>
                  <a:pt x="236848" y="1487125"/>
                </a:lnTo>
                <a:lnTo>
                  <a:pt x="231135" y="1505872"/>
                </a:lnTo>
                <a:lnTo>
                  <a:pt x="224048" y="1532994"/>
                </a:lnTo>
                <a:lnTo>
                  <a:pt x="218576" y="1564088"/>
                </a:lnTo>
                <a:lnTo>
                  <a:pt x="214390" y="1601582"/>
                </a:lnTo>
                <a:lnTo>
                  <a:pt x="211162" y="1647906"/>
                </a:lnTo>
                <a:lnTo>
                  <a:pt x="208456" y="1689910"/>
                </a:lnTo>
                <a:lnTo>
                  <a:pt x="205064" y="1733400"/>
                </a:lnTo>
                <a:lnTo>
                  <a:pt x="200504" y="1781805"/>
                </a:lnTo>
                <a:lnTo>
                  <a:pt x="191557" y="1827353"/>
                </a:lnTo>
                <a:lnTo>
                  <a:pt x="157629" y="1849563"/>
                </a:lnTo>
                <a:lnTo>
                  <a:pt x="117398" y="1865373"/>
                </a:lnTo>
                <a:lnTo>
                  <a:pt x="100371" y="1871424"/>
                </a:lnTo>
                <a:lnTo>
                  <a:pt x="83759" y="1877889"/>
                </a:lnTo>
                <a:lnTo>
                  <a:pt x="51379" y="1903968"/>
                </a:lnTo>
                <a:lnTo>
                  <a:pt x="50136" y="1913536"/>
                </a:lnTo>
                <a:lnTo>
                  <a:pt x="52294" y="1922218"/>
                </a:lnTo>
                <a:lnTo>
                  <a:pt x="56239" y="1927637"/>
                </a:lnTo>
                <a:lnTo>
                  <a:pt x="63500" y="1930371"/>
                </a:lnTo>
                <a:lnTo>
                  <a:pt x="77851" y="1931047"/>
                </a:lnTo>
                <a:lnTo>
                  <a:pt x="121955" y="1929761"/>
                </a:lnTo>
                <a:lnTo>
                  <a:pt x="145317" y="1929342"/>
                </a:lnTo>
                <a:lnTo>
                  <a:pt x="170195" y="1929094"/>
                </a:lnTo>
                <a:lnTo>
                  <a:pt x="227378" y="1928975"/>
                </a:lnTo>
                <a:lnTo>
                  <a:pt x="246591" y="1928047"/>
                </a:lnTo>
                <a:lnTo>
                  <a:pt x="270070" y="1864938"/>
                </a:lnTo>
                <a:lnTo>
                  <a:pt x="273367" y="1846916"/>
                </a:lnTo>
                <a:lnTo>
                  <a:pt x="285867" y="1776440"/>
                </a:lnTo>
                <a:lnTo>
                  <a:pt x="301775" y="1710943"/>
                </a:lnTo>
                <a:lnTo>
                  <a:pt x="324473" y="1645498"/>
                </a:lnTo>
                <a:lnTo>
                  <a:pt x="332885" y="1617903"/>
                </a:lnTo>
                <a:lnTo>
                  <a:pt x="337838" y="1593079"/>
                </a:lnTo>
                <a:lnTo>
                  <a:pt x="341518" y="1562411"/>
                </a:lnTo>
                <a:lnTo>
                  <a:pt x="342888" y="1549855"/>
                </a:lnTo>
                <a:lnTo>
                  <a:pt x="344358" y="1538199"/>
                </a:lnTo>
                <a:lnTo>
                  <a:pt x="355907" y="1500424"/>
                </a:lnTo>
                <a:lnTo>
                  <a:pt x="372011" y="1470059"/>
                </a:lnTo>
                <a:lnTo>
                  <a:pt x="372316" y="1470059"/>
                </a:lnTo>
                <a:lnTo>
                  <a:pt x="377804" y="1473717"/>
                </a:lnTo>
                <a:lnTo>
                  <a:pt x="380549" y="1474783"/>
                </a:lnTo>
                <a:lnTo>
                  <a:pt x="382988" y="1474783"/>
                </a:lnTo>
                <a:lnTo>
                  <a:pt x="386190" y="1469297"/>
                </a:lnTo>
                <a:lnTo>
                  <a:pt x="389544" y="1461373"/>
                </a:lnTo>
                <a:lnTo>
                  <a:pt x="393808" y="1451922"/>
                </a:lnTo>
                <a:lnTo>
                  <a:pt x="397701" y="1444857"/>
                </a:lnTo>
                <a:lnTo>
                  <a:pt x="402279" y="1438506"/>
                </a:lnTo>
                <a:lnTo>
                  <a:pt x="412413" y="1426931"/>
                </a:lnTo>
                <a:lnTo>
                  <a:pt x="418207" y="1418244"/>
                </a:lnTo>
                <a:lnTo>
                  <a:pt x="424946" y="1405772"/>
                </a:lnTo>
                <a:lnTo>
                  <a:pt x="436653" y="1386389"/>
                </a:lnTo>
                <a:lnTo>
                  <a:pt x="450448" y="1364403"/>
                </a:lnTo>
                <a:lnTo>
                  <a:pt x="457847" y="1352009"/>
                </a:lnTo>
                <a:lnTo>
                  <a:pt x="464675" y="1340043"/>
                </a:lnTo>
                <a:lnTo>
                  <a:pt x="470044" y="1330007"/>
                </a:lnTo>
                <a:lnTo>
                  <a:pt x="475686" y="1318729"/>
                </a:lnTo>
                <a:lnTo>
                  <a:pt x="481022" y="1308824"/>
                </a:lnTo>
                <a:lnTo>
                  <a:pt x="482394" y="1307452"/>
                </a:lnTo>
                <a:lnTo>
                  <a:pt x="483309" y="1317815"/>
                </a:lnTo>
                <a:lnTo>
                  <a:pt x="484395" y="1345011"/>
                </a:lnTo>
                <a:lnTo>
                  <a:pt x="485710" y="1357533"/>
                </a:lnTo>
                <a:lnTo>
                  <a:pt x="488226" y="1372371"/>
                </a:lnTo>
                <a:lnTo>
                  <a:pt x="498631" y="1422607"/>
                </a:lnTo>
                <a:lnTo>
                  <a:pt x="502519" y="1439732"/>
                </a:lnTo>
                <a:lnTo>
                  <a:pt x="504177" y="1448635"/>
                </a:lnTo>
                <a:lnTo>
                  <a:pt x="504577" y="1457467"/>
                </a:lnTo>
                <a:lnTo>
                  <a:pt x="503720" y="1465813"/>
                </a:lnTo>
                <a:lnTo>
                  <a:pt x="501604" y="1473259"/>
                </a:lnTo>
                <a:lnTo>
                  <a:pt x="499927" y="1477527"/>
                </a:lnTo>
                <a:lnTo>
                  <a:pt x="498555" y="1481641"/>
                </a:lnTo>
                <a:lnTo>
                  <a:pt x="498555" y="1483013"/>
                </a:lnTo>
                <a:lnTo>
                  <a:pt x="501909" y="1485756"/>
                </a:lnTo>
                <a:lnTo>
                  <a:pt x="506026" y="1488499"/>
                </a:lnTo>
                <a:lnTo>
                  <a:pt x="512753" y="1493442"/>
                </a:lnTo>
                <a:lnTo>
                  <a:pt x="518794" y="1499129"/>
                </a:lnTo>
                <a:lnTo>
                  <a:pt x="523521" y="1504872"/>
                </a:lnTo>
                <a:lnTo>
                  <a:pt x="526303" y="1509987"/>
                </a:lnTo>
                <a:lnTo>
                  <a:pt x="527592" y="1512925"/>
                </a:lnTo>
                <a:lnTo>
                  <a:pt x="530667" y="1514749"/>
                </a:lnTo>
                <a:lnTo>
                  <a:pt x="538117" y="1516288"/>
                </a:lnTo>
                <a:lnTo>
                  <a:pt x="564660" y="1520140"/>
                </a:lnTo>
                <a:lnTo>
                  <a:pt x="572633" y="1521798"/>
                </a:lnTo>
                <a:lnTo>
                  <a:pt x="594890" y="1564223"/>
                </a:lnTo>
                <a:lnTo>
                  <a:pt x="601396" y="1605749"/>
                </a:lnTo>
                <a:lnTo>
                  <a:pt x="603985" y="1635402"/>
                </a:lnTo>
                <a:lnTo>
                  <a:pt x="606213" y="1652611"/>
                </a:lnTo>
                <a:lnTo>
                  <a:pt x="609155" y="1668877"/>
                </a:lnTo>
                <a:lnTo>
                  <a:pt x="618179" y="1707188"/>
                </a:lnTo>
                <a:lnTo>
                  <a:pt x="623860" y="1733019"/>
                </a:lnTo>
                <a:lnTo>
                  <a:pt x="635009" y="1789482"/>
                </a:lnTo>
                <a:lnTo>
                  <a:pt x="641098" y="1838922"/>
                </a:lnTo>
                <a:lnTo>
                  <a:pt x="641870" y="1864155"/>
                </a:lnTo>
                <a:lnTo>
                  <a:pt x="643333" y="1899736"/>
                </a:lnTo>
                <a:lnTo>
                  <a:pt x="655897" y="1944162"/>
                </a:lnTo>
                <a:lnTo>
                  <a:pt x="770656" y="1947324"/>
                </a:lnTo>
                <a:lnTo>
                  <a:pt x="797592" y="1947667"/>
                </a:lnTo>
                <a:lnTo>
                  <a:pt x="816838" y="1948239"/>
                </a:lnTo>
                <a:lnTo>
                  <a:pt x="839717" y="1949920"/>
                </a:lnTo>
                <a:lnTo>
                  <a:pt x="848095" y="1949229"/>
                </a:lnTo>
                <a:lnTo>
                  <a:pt x="854101" y="1946767"/>
                </a:lnTo>
                <a:lnTo>
                  <a:pt x="858520" y="1942334"/>
                </a:lnTo>
                <a:lnTo>
                  <a:pt x="861743" y="1933418"/>
                </a:lnTo>
                <a:lnTo>
                  <a:pt x="860750" y="1923132"/>
                </a:lnTo>
                <a:lnTo>
                  <a:pt x="827360" y="1895758"/>
                </a:lnTo>
                <a:lnTo>
                  <a:pt x="791284" y="1882442"/>
                </a:lnTo>
                <a:lnTo>
                  <a:pt x="750309" y="1866812"/>
                </a:lnTo>
                <a:lnTo>
                  <a:pt x="727059" y="1852497"/>
                </a:lnTo>
                <a:lnTo>
                  <a:pt x="716672" y="1834867"/>
                </a:lnTo>
                <a:lnTo>
                  <a:pt x="714290" y="1809294"/>
                </a:lnTo>
                <a:lnTo>
                  <a:pt x="714504" y="1799219"/>
                </a:lnTo>
                <a:lnTo>
                  <a:pt x="715090" y="1786530"/>
                </a:lnTo>
                <a:lnTo>
                  <a:pt x="715962" y="1772840"/>
                </a:lnTo>
                <a:lnTo>
                  <a:pt x="717034" y="1759765"/>
                </a:lnTo>
                <a:lnTo>
                  <a:pt x="720822" y="1703331"/>
                </a:lnTo>
                <a:lnTo>
                  <a:pt x="721151" y="1651754"/>
                </a:lnTo>
                <a:lnTo>
                  <a:pt x="717935" y="1602292"/>
                </a:lnTo>
                <a:lnTo>
                  <a:pt x="711088" y="1552201"/>
                </a:lnTo>
                <a:lnTo>
                  <a:pt x="709716" y="1544124"/>
                </a:lnTo>
                <a:lnTo>
                  <a:pt x="708954" y="1536504"/>
                </a:lnTo>
                <a:lnTo>
                  <a:pt x="710174" y="1533304"/>
                </a:lnTo>
                <a:lnTo>
                  <a:pt x="712460" y="1532846"/>
                </a:lnTo>
                <a:lnTo>
                  <a:pt x="730146" y="1533304"/>
                </a:lnTo>
                <a:lnTo>
                  <a:pt x="733958" y="1530103"/>
                </a:lnTo>
                <a:lnTo>
                  <a:pt x="731073" y="1508882"/>
                </a:lnTo>
                <a:lnTo>
                  <a:pt x="730737" y="1500500"/>
                </a:lnTo>
                <a:lnTo>
                  <a:pt x="731859" y="1493319"/>
                </a:lnTo>
                <a:lnTo>
                  <a:pt x="734568" y="1484537"/>
                </a:lnTo>
                <a:lnTo>
                  <a:pt x="739828" y="1465861"/>
                </a:lnTo>
                <a:lnTo>
                  <a:pt x="742115" y="1449200"/>
                </a:lnTo>
                <a:lnTo>
                  <a:pt x="741428" y="1434625"/>
                </a:lnTo>
                <a:lnTo>
                  <a:pt x="737769" y="1422207"/>
                </a:lnTo>
                <a:lnTo>
                  <a:pt x="735580" y="1415308"/>
                </a:lnTo>
                <a:lnTo>
                  <a:pt x="734549" y="1407596"/>
                </a:lnTo>
                <a:lnTo>
                  <a:pt x="734746" y="1400026"/>
                </a:lnTo>
                <a:lnTo>
                  <a:pt x="736245" y="1393556"/>
                </a:lnTo>
                <a:lnTo>
                  <a:pt x="738703" y="1384953"/>
                </a:lnTo>
                <a:lnTo>
                  <a:pt x="739904" y="1375249"/>
                </a:lnTo>
                <a:lnTo>
                  <a:pt x="739847" y="1364260"/>
                </a:lnTo>
                <a:lnTo>
                  <a:pt x="738532" y="1351799"/>
                </a:lnTo>
                <a:lnTo>
                  <a:pt x="737121" y="1340491"/>
                </a:lnTo>
                <a:lnTo>
                  <a:pt x="736855" y="1332769"/>
                </a:lnTo>
                <a:lnTo>
                  <a:pt x="737846" y="1326447"/>
                </a:lnTo>
                <a:lnTo>
                  <a:pt x="740209" y="1319339"/>
                </a:lnTo>
                <a:lnTo>
                  <a:pt x="742065" y="1311341"/>
                </a:lnTo>
                <a:lnTo>
                  <a:pt x="742820" y="1300385"/>
                </a:lnTo>
                <a:lnTo>
                  <a:pt x="742460" y="1287514"/>
                </a:lnTo>
                <a:lnTo>
                  <a:pt x="740111" y="1267003"/>
                </a:lnTo>
                <a:lnTo>
                  <a:pt x="739809" y="1260990"/>
                </a:lnTo>
                <a:lnTo>
                  <a:pt x="740049" y="1254892"/>
                </a:lnTo>
                <a:lnTo>
                  <a:pt x="740819" y="1247865"/>
                </a:lnTo>
                <a:lnTo>
                  <a:pt x="741576" y="1233923"/>
                </a:lnTo>
                <a:lnTo>
                  <a:pt x="740590" y="1218510"/>
                </a:lnTo>
                <a:lnTo>
                  <a:pt x="738117" y="1203868"/>
                </a:lnTo>
                <a:lnTo>
                  <a:pt x="734415" y="1192240"/>
                </a:lnTo>
                <a:lnTo>
                  <a:pt x="730756" y="1184316"/>
                </a:lnTo>
                <a:lnTo>
                  <a:pt x="731090" y="1100279"/>
                </a:lnTo>
                <a:lnTo>
                  <a:pt x="730947" y="1079810"/>
                </a:lnTo>
                <a:lnTo>
                  <a:pt x="730632" y="1064884"/>
                </a:lnTo>
                <a:lnTo>
                  <a:pt x="730146" y="1057674"/>
                </a:lnTo>
                <a:lnTo>
                  <a:pt x="729479" y="1053131"/>
                </a:lnTo>
                <a:lnTo>
                  <a:pt x="727916" y="1036329"/>
                </a:lnTo>
                <a:lnTo>
                  <a:pt x="723895" y="996811"/>
                </a:lnTo>
                <a:lnTo>
                  <a:pt x="710478" y="971408"/>
                </a:lnTo>
                <a:lnTo>
                  <a:pt x="713375" y="970170"/>
                </a:lnTo>
                <a:lnTo>
                  <a:pt x="746612" y="988648"/>
                </a:lnTo>
                <a:lnTo>
                  <a:pt x="758504" y="988648"/>
                </a:lnTo>
                <a:lnTo>
                  <a:pt x="765213" y="983600"/>
                </a:lnTo>
                <a:lnTo>
                  <a:pt x="762926" y="974266"/>
                </a:lnTo>
                <a:lnTo>
                  <a:pt x="759724" y="968932"/>
                </a:lnTo>
                <a:lnTo>
                  <a:pt x="750271" y="956169"/>
                </a:lnTo>
                <a:lnTo>
                  <a:pt x="755760" y="949120"/>
                </a:lnTo>
                <a:lnTo>
                  <a:pt x="751643" y="928547"/>
                </a:lnTo>
                <a:lnTo>
                  <a:pt x="751643" y="926737"/>
                </a:lnTo>
                <a:lnTo>
                  <a:pt x="754845" y="919593"/>
                </a:lnTo>
                <a:lnTo>
                  <a:pt x="753930" y="910926"/>
                </a:lnTo>
                <a:lnTo>
                  <a:pt x="748594" y="898448"/>
                </a:lnTo>
                <a:lnTo>
                  <a:pt x="748442" y="895972"/>
                </a:lnTo>
                <a:lnTo>
                  <a:pt x="750729" y="887304"/>
                </a:lnTo>
                <a:lnTo>
                  <a:pt x="751034" y="883780"/>
                </a:lnTo>
                <a:lnTo>
                  <a:pt x="750119" y="882447"/>
                </a:lnTo>
                <a:lnTo>
                  <a:pt x="750881" y="880542"/>
                </a:lnTo>
                <a:lnTo>
                  <a:pt x="752253" y="879018"/>
                </a:lnTo>
                <a:lnTo>
                  <a:pt x="753456" y="876623"/>
                </a:lnTo>
                <a:lnTo>
                  <a:pt x="753873" y="871148"/>
                </a:lnTo>
                <a:lnTo>
                  <a:pt x="753518" y="860011"/>
                </a:lnTo>
                <a:lnTo>
                  <a:pt x="752406" y="840633"/>
                </a:lnTo>
                <a:lnTo>
                  <a:pt x="749966" y="810820"/>
                </a:lnTo>
                <a:lnTo>
                  <a:pt x="748675" y="798066"/>
                </a:lnTo>
                <a:lnTo>
                  <a:pt x="746283" y="778801"/>
                </a:lnTo>
                <a:lnTo>
                  <a:pt x="745469" y="765423"/>
                </a:lnTo>
                <a:lnTo>
                  <a:pt x="744997" y="746884"/>
                </a:lnTo>
                <a:lnTo>
                  <a:pt x="744566" y="699343"/>
                </a:lnTo>
                <a:lnTo>
                  <a:pt x="743732" y="659967"/>
                </a:lnTo>
                <a:lnTo>
                  <a:pt x="742617" y="634375"/>
                </a:lnTo>
                <a:lnTo>
                  <a:pt x="742705" y="626909"/>
                </a:lnTo>
                <a:lnTo>
                  <a:pt x="743794" y="622032"/>
                </a:lnTo>
                <a:lnTo>
                  <a:pt x="746155" y="616896"/>
                </a:lnTo>
                <a:lnTo>
                  <a:pt x="748442" y="612514"/>
                </a:lnTo>
                <a:lnTo>
                  <a:pt x="751948" y="604133"/>
                </a:lnTo>
                <a:lnTo>
                  <a:pt x="785159" y="570430"/>
                </a:lnTo>
                <a:lnTo>
                  <a:pt x="795550" y="568340"/>
                </a:lnTo>
                <a:lnTo>
                  <a:pt x="802719" y="568796"/>
                </a:lnTo>
                <a:lnTo>
                  <a:pt x="844951" y="579749"/>
                </a:lnTo>
                <a:lnTo>
                  <a:pt x="847238" y="579463"/>
                </a:lnTo>
                <a:lnTo>
                  <a:pt x="851049" y="572129"/>
                </a:lnTo>
                <a:lnTo>
                  <a:pt x="856995" y="564033"/>
                </a:lnTo>
                <a:lnTo>
                  <a:pt x="868185" y="549429"/>
                </a:lnTo>
                <a:lnTo>
                  <a:pt x="873328" y="541614"/>
                </a:lnTo>
                <a:lnTo>
                  <a:pt x="878271" y="533174"/>
                </a:lnTo>
                <a:lnTo>
                  <a:pt x="882914" y="524315"/>
                </a:lnTo>
                <a:lnTo>
                  <a:pt x="888660" y="512588"/>
                </a:lnTo>
                <a:lnTo>
                  <a:pt x="893091" y="506861"/>
                </a:lnTo>
                <a:lnTo>
                  <a:pt x="899637" y="504599"/>
                </a:lnTo>
                <a:lnTo>
                  <a:pt x="911730" y="503265"/>
                </a:lnTo>
                <a:lnTo>
                  <a:pt x="936358" y="500076"/>
                </a:lnTo>
                <a:lnTo>
                  <a:pt x="979207" y="491518"/>
                </a:lnTo>
                <a:lnTo>
                  <a:pt x="1020118" y="478016"/>
                </a:lnTo>
                <a:lnTo>
                  <a:pt x="1046516" y="438020"/>
                </a:lnTo>
                <a:lnTo>
                  <a:pt x="1059404" y="376907"/>
                </a:lnTo>
                <a:lnTo>
                  <a:pt x="1064145" y="298292"/>
                </a:lnTo>
                <a:lnTo>
                  <a:pt x="1065634" y="253621"/>
                </a:lnTo>
                <a:lnTo>
                  <a:pt x="1067754" y="210792"/>
                </a:lnTo>
                <a:lnTo>
                  <a:pt x="1068588" y="180759"/>
                </a:lnTo>
                <a:lnTo>
                  <a:pt x="1069100" y="118464"/>
                </a:lnTo>
                <a:lnTo>
                  <a:pt x="1068793" y="107216"/>
                </a:lnTo>
                <a:lnTo>
                  <a:pt x="1037654" y="77031"/>
                </a:lnTo>
                <a:lnTo>
                  <a:pt x="1033271" y="74364"/>
                </a:lnTo>
                <a:lnTo>
                  <a:pt x="1031556" y="73031"/>
                </a:lnTo>
                <a:lnTo>
                  <a:pt x="1029460" y="71031"/>
                </a:lnTo>
                <a:lnTo>
                  <a:pt x="1024219" y="70173"/>
                </a:lnTo>
                <a:lnTo>
                  <a:pt x="999253" y="68882"/>
                </a:lnTo>
                <a:lnTo>
                  <a:pt x="984126" y="67750"/>
                </a:lnTo>
                <a:lnTo>
                  <a:pt x="969046" y="65887"/>
                </a:lnTo>
                <a:lnTo>
                  <a:pt x="964949" y="69221"/>
                </a:lnTo>
                <a:lnTo>
                  <a:pt x="963233" y="87699"/>
                </a:lnTo>
                <a:lnTo>
                  <a:pt x="954086" y="91128"/>
                </a:lnTo>
                <a:lnTo>
                  <a:pt x="945495" y="95374"/>
                </a:lnTo>
                <a:lnTo>
                  <a:pt x="941399" y="100522"/>
                </a:lnTo>
                <a:lnTo>
                  <a:pt x="941443" y="107616"/>
                </a:lnTo>
                <a:lnTo>
                  <a:pt x="945271" y="117702"/>
                </a:lnTo>
                <a:lnTo>
                  <a:pt x="950856" y="127913"/>
                </a:lnTo>
                <a:lnTo>
                  <a:pt x="957605" y="137311"/>
                </a:lnTo>
                <a:lnTo>
                  <a:pt x="966276" y="146834"/>
                </a:lnTo>
                <a:lnTo>
                  <a:pt x="983862" y="163178"/>
                </a:lnTo>
                <a:lnTo>
                  <a:pt x="989450" y="168624"/>
                </a:lnTo>
                <a:lnTo>
                  <a:pt x="993769" y="173159"/>
                </a:lnTo>
                <a:lnTo>
                  <a:pt x="996204" y="176184"/>
                </a:lnTo>
                <a:lnTo>
                  <a:pt x="999607" y="186666"/>
                </a:lnTo>
                <a:lnTo>
                  <a:pt x="999848" y="202961"/>
                </a:lnTo>
                <a:lnTo>
                  <a:pt x="996766" y="227846"/>
                </a:lnTo>
                <a:lnTo>
                  <a:pt x="986218" y="283360"/>
                </a:lnTo>
                <a:lnTo>
                  <a:pt x="970285" y="337915"/>
                </a:lnTo>
                <a:lnTo>
                  <a:pt x="954867" y="379967"/>
                </a:lnTo>
                <a:lnTo>
                  <a:pt x="931207" y="398588"/>
                </a:lnTo>
                <a:lnTo>
                  <a:pt x="921811" y="398329"/>
                </a:lnTo>
                <a:lnTo>
                  <a:pt x="911730" y="396588"/>
                </a:lnTo>
                <a:lnTo>
                  <a:pt x="905479" y="395064"/>
                </a:lnTo>
                <a:lnTo>
                  <a:pt x="898923" y="394302"/>
                </a:lnTo>
                <a:lnTo>
                  <a:pt x="892367" y="395540"/>
                </a:lnTo>
                <a:lnTo>
                  <a:pt x="887793" y="394778"/>
                </a:lnTo>
                <a:lnTo>
                  <a:pt x="869955" y="387920"/>
                </a:lnTo>
                <a:lnTo>
                  <a:pt x="855166" y="392492"/>
                </a:lnTo>
                <a:lnTo>
                  <a:pt x="852726" y="392587"/>
                </a:lnTo>
                <a:lnTo>
                  <a:pt x="844188" y="389825"/>
                </a:lnTo>
                <a:lnTo>
                  <a:pt x="841292" y="389825"/>
                </a:lnTo>
                <a:lnTo>
                  <a:pt x="829095" y="393063"/>
                </a:lnTo>
                <a:lnTo>
                  <a:pt x="826960" y="393063"/>
                </a:lnTo>
                <a:lnTo>
                  <a:pt x="820099" y="390206"/>
                </a:lnTo>
                <a:lnTo>
                  <a:pt x="814153" y="389063"/>
                </a:lnTo>
                <a:lnTo>
                  <a:pt x="805006" y="388777"/>
                </a:lnTo>
                <a:lnTo>
                  <a:pt x="796010" y="387920"/>
                </a:lnTo>
                <a:lnTo>
                  <a:pt x="776190" y="384491"/>
                </a:lnTo>
                <a:lnTo>
                  <a:pt x="770549" y="383729"/>
                </a:lnTo>
                <a:lnTo>
                  <a:pt x="766890" y="381348"/>
                </a:lnTo>
                <a:lnTo>
                  <a:pt x="759876" y="373823"/>
                </a:lnTo>
                <a:lnTo>
                  <a:pt x="756217" y="371442"/>
                </a:lnTo>
                <a:lnTo>
                  <a:pt x="752101" y="371442"/>
                </a:lnTo>
                <a:lnTo>
                  <a:pt x="748289" y="370680"/>
                </a:lnTo>
                <a:lnTo>
                  <a:pt x="741276" y="368204"/>
                </a:lnTo>
                <a:lnTo>
                  <a:pt x="739751" y="368394"/>
                </a:lnTo>
                <a:lnTo>
                  <a:pt x="731366" y="372966"/>
                </a:lnTo>
                <a:lnTo>
                  <a:pt x="729536" y="373061"/>
                </a:lnTo>
                <a:lnTo>
                  <a:pt x="723438" y="370394"/>
                </a:lnTo>
                <a:lnTo>
                  <a:pt x="722371" y="370680"/>
                </a:lnTo>
                <a:lnTo>
                  <a:pt x="714443" y="378014"/>
                </a:lnTo>
                <a:lnTo>
                  <a:pt x="711698" y="378300"/>
                </a:lnTo>
                <a:lnTo>
                  <a:pt x="704837" y="375824"/>
                </a:lnTo>
                <a:lnTo>
                  <a:pt x="700873" y="374585"/>
                </a:lnTo>
                <a:lnTo>
                  <a:pt x="697824" y="375062"/>
                </a:lnTo>
                <a:lnTo>
                  <a:pt x="671143" y="383729"/>
                </a:lnTo>
                <a:lnTo>
                  <a:pt x="666112" y="384872"/>
                </a:lnTo>
                <a:lnTo>
                  <a:pt x="663062" y="386206"/>
                </a:lnTo>
                <a:lnTo>
                  <a:pt x="660776" y="388015"/>
                </a:lnTo>
                <a:lnTo>
                  <a:pt x="658031" y="388682"/>
                </a:lnTo>
                <a:lnTo>
                  <a:pt x="653457" y="388206"/>
                </a:lnTo>
                <a:lnTo>
                  <a:pt x="649951" y="388682"/>
                </a:lnTo>
                <a:lnTo>
                  <a:pt x="645377" y="390301"/>
                </a:lnTo>
                <a:lnTo>
                  <a:pt x="642328" y="390206"/>
                </a:lnTo>
                <a:lnTo>
                  <a:pt x="632417" y="386777"/>
                </a:lnTo>
                <a:lnTo>
                  <a:pt x="630435" y="387253"/>
                </a:lnTo>
                <a:lnTo>
                  <a:pt x="617171" y="398683"/>
                </a:lnTo>
                <a:lnTo>
                  <a:pt x="611530" y="398683"/>
                </a:lnTo>
                <a:lnTo>
                  <a:pt x="601620" y="390016"/>
                </a:lnTo>
                <a:lnTo>
                  <a:pt x="599181" y="386682"/>
                </a:lnTo>
                <a:lnTo>
                  <a:pt x="599181" y="383729"/>
                </a:lnTo>
                <a:lnTo>
                  <a:pt x="601467" y="379538"/>
                </a:lnTo>
                <a:lnTo>
                  <a:pt x="604364" y="375824"/>
                </a:lnTo>
                <a:lnTo>
                  <a:pt x="609727" y="367897"/>
                </a:lnTo>
                <a:lnTo>
                  <a:pt x="614103" y="359560"/>
                </a:lnTo>
                <a:lnTo>
                  <a:pt x="617421" y="351044"/>
                </a:lnTo>
                <a:lnTo>
                  <a:pt x="619611" y="342582"/>
                </a:lnTo>
                <a:lnTo>
                  <a:pt x="621288" y="333343"/>
                </a:lnTo>
                <a:lnTo>
                  <a:pt x="621898" y="332391"/>
                </a:lnTo>
                <a:lnTo>
                  <a:pt x="651780" y="292958"/>
                </a:lnTo>
                <a:lnTo>
                  <a:pt x="651170" y="269432"/>
                </a:lnTo>
                <a:lnTo>
                  <a:pt x="650256" y="260478"/>
                </a:lnTo>
                <a:lnTo>
                  <a:pt x="647816" y="253906"/>
                </a:lnTo>
                <a:lnTo>
                  <a:pt x="647816" y="251335"/>
                </a:lnTo>
                <a:lnTo>
                  <a:pt x="649188" y="246763"/>
                </a:lnTo>
                <a:lnTo>
                  <a:pt x="650537" y="236204"/>
                </a:lnTo>
                <a:lnTo>
                  <a:pt x="650942" y="220081"/>
                </a:lnTo>
                <a:lnTo>
                  <a:pt x="650432" y="203513"/>
                </a:lnTo>
                <a:lnTo>
                  <a:pt x="632918" y="147565"/>
                </a:lnTo>
                <a:lnTo>
                  <a:pt x="607585" y="117428"/>
                </a:lnTo>
                <a:lnTo>
                  <a:pt x="577836" y="96652"/>
                </a:lnTo>
                <a:lnTo>
                  <a:pt x="572500" y="97128"/>
                </a:lnTo>
                <a:lnTo>
                  <a:pt x="564438" y="97352"/>
                </a:lnTo>
                <a:lnTo>
                  <a:pt x="556834" y="96628"/>
                </a:lnTo>
                <a:lnTo>
                  <a:pt x="547457" y="94584"/>
                </a:lnTo>
                <a:lnTo>
                  <a:pt x="534079" y="90842"/>
                </a:lnTo>
                <a:lnTo>
                  <a:pt x="528895" y="89223"/>
                </a:lnTo>
                <a:lnTo>
                  <a:pt x="525998" y="89318"/>
                </a:lnTo>
                <a:lnTo>
                  <a:pt x="511362" y="92842"/>
                </a:lnTo>
                <a:lnTo>
                  <a:pt x="504196" y="94081"/>
                </a:lnTo>
                <a:lnTo>
                  <a:pt x="498555" y="94176"/>
                </a:lnTo>
                <a:lnTo>
                  <a:pt x="493829" y="95128"/>
                </a:lnTo>
                <a:lnTo>
                  <a:pt x="456692" y="119105"/>
                </a:lnTo>
                <a:lnTo>
                  <a:pt x="422076" y="158837"/>
                </a:lnTo>
                <a:lnTo>
                  <a:pt x="407909" y="212858"/>
                </a:lnTo>
                <a:lnTo>
                  <a:pt x="405934" y="245346"/>
                </a:lnTo>
                <a:lnTo>
                  <a:pt x="406520" y="250309"/>
                </a:lnTo>
                <a:lnTo>
                  <a:pt x="407992" y="254192"/>
                </a:lnTo>
                <a:lnTo>
                  <a:pt x="410584" y="260193"/>
                </a:lnTo>
                <a:lnTo>
                  <a:pt x="404180" y="267051"/>
                </a:lnTo>
                <a:lnTo>
                  <a:pt x="403571" y="269146"/>
                </a:lnTo>
                <a:lnTo>
                  <a:pt x="404028" y="281338"/>
                </a:lnTo>
                <a:lnTo>
                  <a:pt x="405095" y="289624"/>
                </a:lnTo>
                <a:lnTo>
                  <a:pt x="425697" y="332486"/>
                </a:lnTo>
                <a:lnTo>
                  <a:pt x="432081" y="336391"/>
                </a:lnTo>
                <a:lnTo>
                  <a:pt x="436655" y="336391"/>
                </a:lnTo>
                <a:lnTo>
                  <a:pt x="437875" y="338010"/>
                </a:lnTo>
                <a:lnTo>
                  <a:pt x="457662" y="377873"/>
                </a:lnTo>
                <a:lnTo>
                  <a:pt x="469282" y="387539"/>
                </a:lnTo>
                <a:lnTo>
                  <a:pt x="472636" y="390492"/>
                </a:lnTo>
                <a:lnTo>
                  <a:pt x="472026" y="391539"/>
                </a:lnTo>
                <a:lnTo>
                  <a:pt x="468367" y="400874"/>
                </a:lnTo>
                <a:lnTo>
                  <a:pt x="466538" y="403445"/>
                </a:lnTo>
                <a:lnTo>
                  <a:pt x="464556" y="403445"/>
                </a:lnTo>
                <a:lnTo>
                  <a:pt x="461354" y="400683"/>
                </a:lnTo>
                <a:lnTo>
                  <a:pt x="454951" y="392587"/>
                </a:lnTo>
                <a:lnTo>
                  <a:pt x="452816" y="391254"/>
                </a:lnTo>
                <a:lnTo>
                  <a:pt x="445193" y="391063"/>
                </a:lnTo>
                <a:lnTo>
                  <a:pt x="443516" y="389825"/>
                </a:lnTo>
                <a:lnTo>
                  <a:pt x="439094" y="383158"/>
                </a:lnTo>
                <a:lnTo>
                  <a:pt x="430983" y="374681"/>
                </a:lnTo>
                <a:lnTo>
                  <a:pt x="420284" y="368132"/>
                </a:lnTo>
                <a:lnTo>
                  <a:pt x="408928" y="364406"/>
                </a:lnTo>
                <a:lnTo>
                  <a:pt x="398844" y="364394"/>
                </a:lnTo>
                <a:lnTo>
                  <a:pt x="396862" y="364870"/>
                </a:lnTo>
                <a:lnTo>
                  <a:pt x="393051" y="367156"/>
                </a:lnTo>
                <a:lnTo>
                  <a:pt x="390306" y="369251"/>
                </a:lnTo>
                <a:lnTo>
                  <a:pt x="385563" y="372015"/>
                </a:lnTo>
                <a:lnTo>
                  <a:pt x="380263" y="372430"/>
                </a:lnTo>
                <a:lnTo>
                  <a:pt x="374076" y="370470"/>
                </a:lnTo>
                <a:lnTo>
                  <a:pt x="366675" y="366108"/>
                </a:lnTo>
                <a:lnTo>
                  <a:pt x="362406" y="363156"/>
                </a:lnTo>
                <a:lnTo>
                  <a:pt x="358442" y="360774"/>
                </a:lnTo>
                <a:lnTo>
                  <a:pt x="357222" y="360774"/>
                </a:lnTo>
                <a:lnTo>
                  <a:pt x="348379" y="364680"/>
                </a:lnTo>
                <a:lnTo>
                  <a:pt x="341518" y="367918"/>
                </a:lnTo>
                <a:lnTo>
                  <a:pt x="339536" y="368394"/>
                </a:lnTo>
                <a:lnTo>
                  <a:pt x="337707" y="366870"/>
                </a:lnTo>
                <a:lnTo>
                  <a:pt x="333838" y="365678"/>
                </a:lnTo>
                <a:lnTo>
                  <a:pt x="327796" y="366120"/>
                </a:lnTo>
                <a:lnTo>
                  <a:pt x="320726" y="368009"/>
                </a:lnTo>
                <a:lnTo>
                  <a:pt x="313770" y="371156"/>
                </a:lnTo>
                <a:lnTo>
                  <a:pt x="307061" y="374966"/>
                </a:lnTo>
                <a:lnTo>
                  <a:pt x="306147" y="375062"/>
                </a:lnTo>
                <a:lnTo>
                  <a:pt x="298828" y="371918"/>
                </a:lnTo>
                <a:lnTo>
                  <a:pt x="291358" y="370490"/>
                </a:lnTo>
                <a:lnTo>
                  <a:pt x="285107" y="370013"/>
                </a:lnTo>
                <a:lnTo>
                  <a:pt x="278632" y="369217"/>
                </a:lnTo>
                <a:lnTo>
                  <a:pt x="273100" y="367787"/>
                </a:lnTo>
                <a:lnTo>
                  <a:pt x="267054" y="365232"/>
                </a:lnTo>
                <a:lnTo>
                  <a:pt x="250955" y="356679"/>
                </a:lnTo>
                <a:lnTo>
                  <a:pt x="243332" y="353155"/>
                </a:lnTo>
                <a:lnTo>
                  <a:pt x="241045" y="353155"/>
                </a:lnTo>
                <a:lnTo>
                  <a:pt x="237386" y="354488"/>
                </a:lnTo>
                <a:lnTo>
                  <a:pt x="234184" y="356203"/>
                </a:lnTo>
                <a:lnTo>
                  <a:pt x="228848" y="358774"/>
                </a:lnTo>
                <a:lnTo>
                  <a:pt x="227781" y="358965"/>
                </a:lnTo>
                <a:lnTo>
                  <a:pt x="220005" y="355726"/>
                </a:lnTo>
                <a:lnTo>
                  <a:pt x="215736" y="354679"/>
                </a:lnTo>
                <a:lnTo>
                  <a:pt x="210857" y="354679"/>
                </a:lnTo>
                <a:lnTo>
                  <a:pt x="203844" y="353250"/>
                </a:lnTo>
                <a:lnTo>
                  <a:pt x="191800" y="350107"/>
                </a:lnTo>
                <a:lnTo>
                  <a:pt x="183414" y="348106"/>
                </a:lnTo>
                <a:lnTo>
                  <a:pt x="147135" y="334165"/>
                </a:lnTo>
                <a:lnTo>
                  <a:pt x="122803" y="297872"/>
                </a:lnTo>
                <a:lnTo>
                  <a:pt x="93510" y="226308"/>
                </a:lnTo>
                <a:lnTo>
                  <a:pt x="77181" y="181685"/>
                </a:lnTo>
                <a:lnTo>
                  <a:pt x="66282" y="137895"/>
                </a:lnTo>
                <a:lnTo>
                  <a:pt x="64948" y="119988"/>
                </a:lnTo>
                <a:lnTo>
                  <a:pt x="65327" y="107955"/>
                </a:lnTo>
                <a:lnTo>
                  <a:pt x="67521" y="99807"/>
                </a:lnTo>
                <a:lnTo>
                  <a:pt x="72774" y="93106"/>
                </a:lnTo>
                <a:lnTo>
                  <a:pt x="82329" y="85413"/>
                </a:lnTo>
                <a:lnTo>
                  <a:pt x="95495" y="74288"/>
                </a:lnTo>
                <a:lnTo>
                  <a:pt x="124225" y="45431"/>
                </a:lnTo>
                <a:lnTo>
                  <a:pt x="140419" y="17597"/>
                </a:lnTo>
                <a:lnTo>
                  <a:pt x="135388" y="14168"/>
                </a:lnTo>
                <a:lnTo>
                  <a:pt x="131577" y="11786"/>
                </a:lnTo>
                <a:lnTo>
                  <a:pt x="122276" y="12834"/>
                </a:lnTo>
                <a:lnTo>
                  <a:pt x="115416" y="18644"/>
                </a:lnTo>
                <a:lnTo>
                  <a:pt x="114958" y="18359"/>
                </a:lnTo>
                <a:lnTo>
                  <a:pt x="87590" y="836"/>
                </a:lnTo>
                <a:lnTo>
                  <a:pt x="78060" y="0"/>
                </a:lnTo>
                <a:close/>
              </a:path>
            </a:pathLst>
          </a:custGeom>
          <a:solidFill>
            <a:srgbClr val="00BBD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6769" y="1676400"/>
            <a:ext cx="1577100" cy="17907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94788" y="4218672"/>
            <a:ext cx="1266315" cy="10981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50816" y="2249423"/>
            <a:ext cx="1007214" cy="9342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64661" y="5025897"/>
            <a:ext cx="1717421" cy="146227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74316" y="1882946"/>
            <a:ext cx="1051418" cy="103990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24740" y="4461818"/>
            <a:ext cx="2610203" cy="71413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566917" y="5050663"/>
            <a:ext cx="20612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00AF50"/>
                </a:solidFill>
                <a:latin typeface="Calibri"/>
                <a:cs typeface="Calibri"/>
              </a:rPr>
              <a:t>Les</a:t>
            </a:r>
            <a:r>
              <a:rPr dirty="0" sz="2000" spc="-2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AF50"/>
                </a:solidFill>
                <a:latin typeface="Calibri"/>
                <a:cs typeface="Calibri"/>
              </a:rPr>
              <a:t>clés</a:t>
            </a:r>
            <a:r>
              <a:rPr dirty="0" sz="2000" spc="-2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AF50"/>
                </a:solidFill>
                <a:latin typeface="Calibri"/>
                <a:cs typeface="Calibri"/>
              </a:rPr>
              <a:t>du</a:t>
            </a:r>
            <a:r>
              <a:rPr dirty="0" sz="2000" spc="-1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AF50"/>
                </a:solidFill>
                <a:latin typeface="Calibri"/>
                <a:cs typeface="Calibri"/>
              </a:rPr>
              <a:t>succès</a:t>
            </a:r>
            <a:r>
              <a:rPr dirty="0" sz="2000" spc="-4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AF50"/>
                </a:solidFill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85589" y="4162171"/>
            <a:ext cx="1154430" cy="586105"/>
          </a:xfrm>
          <a:custGeom>
            <a:avLst/>
            <a:gdLst/>
            <a:ahLst/>
            <a:cxnLst/>
            <a:rect l="l" t="t" r="r" b="b"/>
            <a:pathLst>
              <a:path w="1154429" h="586104">
                <a:moveTo>
                  <a:pt x="107187" y="567181"/>
                </a:moveTo>
                <a:lnTo>
                  <a:pt x="80390" y="569848"/>
                </a:lnTo>
                <a:lnTo>
                  <a:pt x="80518" y="569848"/>
                </a:lnTo>
                <a:lnTo>
                  <a:pt x="53721" y="571753"/>
                </a:lnTo>
                <a:lnTo>
                  <a:pt x="26924" y="572896"/>
                </a:lnTo>
                <a:lnTo>
                  <a:pt x="0" y="573277"/>
                </a:lnTo>
                <a:lnTo>
                  <a:pt x="253" y="585977"/>
                </a:lnTo>
                <a:lnTo>
                  <a:pt x="27305" y="585596"/>
                </a:lnTo>
                <a:lnTo>
                  <a:pt x="81534" y="582421"/>
                </a:lnTo>
                <a:lnTo>
                  <a:pt x="135127" y="576579"/>
                </a:lnTo>
                <a:lnTo>
                  <a:pt x="187706" y="567816"/>
                </a:lnTo>
                <a:lnTo>
                  <a:pt x="190149" y="567308"/>
                </a:lnTo>
                <a:lnTo>
                  <a:pt x="106934" y="567308"/>
                </a:lnTo>
                <a:lnTo>
                  <a:pt x="107187" y="567181"/>
                </a:lnTo>
                <a:close/>
              </a:path>
              <a:path w="1154429" h="586104">
                <a:moveTo>
                  <a:pt x="133476" y="563879"/>
                </a:moveTo>
                <a:lnTo>
                  <a:pt x="106934" y="567308"/>
                </a:lnTo>
                <a:lnTo>
                  <a:pt x="190149" y="567308"/>
                </a:lnTo>
                <a:lnTo>
                  <a:pt x="206030" y="564006"/>
                </a:lnTo>
                <a:lnTo>
                  <a:pt x="133223" y="564006"/>
                </a:lnTo>
                <a:lnTo>
                  <a:pt x="133476" y="563879"/>
                </a:lnTo>
                <a:close/>
              </a:path>
              <a:path w="1154429" h="586104">
                <a:moveTo>
                  <a:pt x="330200" y="515365"/>
                </a:moveTo>
                <a:lnTo>
                  <a:pt x="307339" y="523366"/>
                </a:lnTo>
                <a:lnTo>
                  <a:pt x="307594" y="523366"/>
                </a:lnTo>
                <a:lnTo>
                  <a:pt x="283972" y="530859"/>
                </a:lnTo>
                <a:lnTo>
                  <a:pt x="259969" y="537844"/>
                </a:lnTo>
                <a:lnTo>
                  <a:pt x="260223" y="537844"/>
                </a:lnTo>
                <a:lnTo>
                  <a:pt x="235458" y="544194"/>
                </a:lnTo>
                <a:lnTo>
                  <a:pt x="235712" y="544194"/>
                </a:lnTo>
                <a:lnTo>
                  <a:pt x="210565" y="550036"/>
                </a:lnTo>
                <a:lnTo>
                  <a:pt x="210693" y="550036"/>
                </a:lnTo>
                <a:lnTo>
                  <a:pt x="185165" y="555370"/>
                </a:lnTo>
                <a:lnTo>
                  <a:pt x="185293" y="555370"/>
                </a:lnTo>
                <a:lnTo>
                  <a:pt x="159385" y="559942"/>
                </a:lnTo>
                <a:lnTo>
                  <a:pt x="133223" y="564006"/>
                </a:lnTo>
                <a:lnTo>
                  <a:pt x="206030" y="564006"/>
                </a:lnTo>
                <a:lnTo>
                  <a:pt x="213360" y="562482"/>
                </a:lnTo>
                <a:lnTo>
                  <a:pt x="263525" y="550036"/>
                </a:lnTo>
                <a:lnTo>
                  <a:pt x="311531" y="535431"/>
                </a:lnTo>
                <a:lnTo>
                  <a:pt x="356870" y="518794"/>
                </a:lnTo>
                <a:lnTo>
                  <a:pt x="364822" y="515492"/>
                </a:lnTo>
                <a:lnTo>
                  <a:pt x="330073" y="515492"/>
                </a:lnTo>
                <a:close/>
              </a:path>
              <a:path w="1154429" h="586104">
                <a:moveTo>
                  <a:pt x="394081" y="488695"/>
                </a:moveTo>
                <a:lnTo>
                  <a:pt x="373380" y="498220"/>
                </a:lnTo>
                <a:lnTo>
                  <a:pt x="352171" y="506983"/>
                </a:lnTo>
                <a:lnTo>
                  <a:pt x="330073" y="515492"/>
                </a:lnTo>
                <a:lnTo>
                  <a:pt x="364822" y="515492"/>
                </a:lnTo>
                <a:lnTo>
                  <a:pt x="378587" y="509777"/>
                </a:lnTo>
                <a:lnTo>
                  <a:pt x="399414" y="500252"/>
                </a:lnTo>
                <a:lnTo>
                  <a:pt x="419608" y="490473"/>
                </a:lnTo>
                <a:lnTo>
                  <a:pt x="422665" y="488822"/>
                </a:lnTo>
                <a:lnTo>
                  <a:pt x="393953" y="488822"/>
                </a:lnTo>
                <a:lnTo>
                  <a:pt x="394081" y="488695"/>
                </a:lnTo>
                <a:close/>
              </a:path>
              <a:path w="1154429" h="586104">
                <a:moveTo>
                  <a:pt x="373634" y="498093"/>
                </a:moveTo>
                <a:lnTo>
                  <a:pt x="373327" y="498220"/>
                </a:lnTo>
                <a:lnTo>
                  <a:pt x="373634" y="498093"/>
                </a:lnTo>
                <a:close/>
              </a:path>
              <a:path w="1154429" h="586104">
                <a:moveTo>
                  <a:pt x="440617" y="479043"/>
                </a:moveTo>
                <a:lnTo>
                  <a:pt x="413893" y="479043"/>
                </a:lnTo>
                <a:lnTo>
                  <a:pt x="393953" y="488822"/>
                </a:lnTo>
                <a:lnTo>
                  <a:pt x="422665" y="488822"/>
                </a:lnTo>
                <a:lnTo>
                  <a:pt x="438658" y="480186"/>
                </a:lnTo>
                <a:lnTo>
                  <a:pt x="440617" y="479043"/>
                </a:lnTo>
                <a:close/>
              </a:path>
              <a:path w="1154429" h="586104">
                <a:moveTo>
                  <a:pt x="474090" y="458596"/>
                </a:moveTo>
                <a:lnTo>
                  <a:pt x="450469" y="458596"/>
                </a:lnTo>
                <a:lnTo>
                  <a:pt x="432435" y="469137"/>
                </a:lnTo>
                <a:lnTo>
                  <a:pt x="413691" y="479142"/>
                </a:lnTo>
                <a:lnTo>
                  <a:pt x="413893" y="479043"/>
                </a:lnTo>
                <a:lnTo>
                  <a:pt x="440617" y="479043"/>
                </a:lnTo>
                <a:lnTo>
                  <a:pt x="456946" y="469518"/>
                </a:lnTo>
                <a:lnTo>
                  <a:pt x="474090" y="458596"/>
                </a:lnTo>
                <a:close/>
              </a:path>
              <a:path w="1154429" h="586104">
                <a:moveTo>
                  <a:pt x="432562" y="469010"/>
                </a:moveTo>
                <a:lnTo>
                  <a:pt x="432325" y="469137"/>
                </a:lnTo>
                <a:lnTo>
                  <a:pt x="432562" y="469010"/>
                </a:lnTo>
                <a:close/>
              </a:path>
              <a:path w="1154429" h="586104">
                <a:moveTo>
                  <a:pt x="503672" y="437006"/>
                </a:moveTo>
                <a:lnTo>
                  <a:pt x="482853" y="437006"/>
                </a:lnTo>
                <a:lnTo>
                  <a:pt x="466978" y="448182"/>
                </a:lnTo>
                <a:lnTo>
                  <a:pt x="450214" y="458723"/>
                </a:lnTo>
                <a:lnTo>
                  <a:pt x="450469" y="458596"/>
                </a:lnTo>
                <a:lnTo>
                  <a:pt x="474090" y="458596"/>
                </a:lnTo>
                <a:lnTo>
                  <a:pt x="490220" y="447293"/>
                </a:lnTo>
                <a:lnTo>
                  <a:pt x="503672" y="437006"/>
                </a:lnTo>
                <a:close/>
              </a:path>
              <a:path w="1154429" h="586104">
                <a:moveTo>
                  <a:pt x="467106" y="448055"/>
                </a:moveTo>
                <a:lnTo>
                  <a:pt x="466904" y="448182"/>
                </a:lnTo>
                <a:lnTo>
                  <a:pt x="467106" y="448055"/>
                </a:lnTo>
                <a:close/>
              </a:path>
              <a:path w="1154429" h="586104">
                <a:moveTo>
                  <a:pt x="522986" y="402716"/>
                </a:moveTo>
                <a:lnTo>
                  <a:pt x="510666" y="414527"/>
                </a:lnTo>
                <a:lnTo>
                  <a:pt x="497205" y="425957"/>
                </a:lnTo>
                <a:lnTo>
                  <a:pt x="482600" y="437133"/>
                </a:lnTo>
                <a:lnTo>
                  <a:pt x="482853" y="437006"/>
                </a:lnTo>
                <a:lnTo>
                  <a:pt x="503672" y="437006"/>
                </a:lnTo>
                <a:lnTo>
                  <a:pt x="505333" y="435736"/>
                </a:lnTo>
                <a:lnTo>
                  <a:pt x="519302" y="423925"/>
                </a:lnTo>
                <a:lnTo>
                  <a:pt x="532002" y="411733"/>
                </a:lnTo>
                <a:lnTo>
                  <a:pt x="540133" y="402970"/>
                </a:lnTo>
                <a:lnTo>
                  <a:pt x="522859" y="402970"/>
                </a:lnTo>
                <a:lnTo>
                  <a:pt x="522986" y="402716"/>
                </a:lnTo>
                <a:close/>
              </a:path>
              <a:path w="1154429" h="586104">
                <a:moveTo>
                  <a:pt x="497459" y="425703"/>
                </a:moveTo>
                <a:lnTo>
                  <a:pt x="497128" y="425957"/>
                </a:lnTo>
                <a:lnTo>
                  <a:pt x="497459" y="425703"/>
                </a:lnTo>
                <a:close/>
              </a:path>
              <a:path w="1154429" h="586104">
                <a:moveTo>
                  <a:pt x="510921" y="414273"/>
                </a:moveTo>
                <a:lnTo>
                  <a:pt x="510622" y="414527"/>
                </a:lnTo>
                <a:lnTo>
                  <a:pt x="510921" y="414273"/>
                </a:lnTo>
                <a:close/>
              </a:path>
              <a:path w="1154429" h="586104">
                <a:moveTo>
                  <a:pt x="550240" y="390905"/>
                </a:moveTo>
                <a:lnTo>
                  <a:pt x="534035" y="390905"/>
                </a:lnTo>
                <a:lnTo>
                  <a:pt x="522859" y="402970"/>
                </a:lnTo>
                <a:lnTo>
                  <a:pt x="540133" y="402970"/>
                </a:lnTo>
                <a:lnTo>
                  <a:pt x="543433" y="399414"/>
                </a:lnTo>
                <a:lnTo>
                  <a:pt x="550240" y="390905"/>
                </a:lnTo>
                <a:close/>
              </a:path>
              <a:path w="1154429" h="586104">
                <a:moveTo>
                  <a:pt x="566416" y="367029"/>
                </a:moveTo>
                <a:lnTo>
                  <a:pt x="551814" y="367029"/>
                </a:lnTo>
                <a:lnTo>
                  <a:pt x="543306" y="379348"/>
                </a:lnTo>
                <a:lnTo>
                  <a:pt x="533653" y="391286"/>
                </a:lnTo>
                <a:lnTo>
                  <a:pt x="534035" y="390905"/>
                </a:lnTo>
                <a:lnTo>
                  <a:pt x="550240" y="390905"/>
                </a:lnTo>
                <a:lnTo>
                  <a:pt x="553593" y="386714"/>
                </a:lnTo>
                <a:lnTo>
                  <a:pt x="562483" y="374014"/>
                </a:lnTo>
                <a:lnTo>
                  <a:pt x="566416" y="367029"/>
                </a:lnTo>
                <a:close/>
              </a:path>
              <a:path w="1154429" h="586104">
                <a:moveTo>
                  <a:pt x="543560" y="378967"/>
                </a:moveTo>
                <a:lnTo>
                  <a:pt x="543253" y="379348"/>
                </a:lnTo>
                <a:lnTo>
                  <a:pt x="543560" y="378967"/>
                </a:lnTo>
                <a:close/>
              </a:path>
              <a:path w="1154429" h="586104">
                <a:moveTo>
                  <a:pt x="580586" y="330834"/>
                </a:moveTo>
                <a:lnTo>
                  <a:pt x="567689" y="330834"/>
                </a:lnTo>
                <a:lnTo>
                  <a:pt x="563626" y="343534"/>
                </a:lnTo>
                <a:lnTo>
                  <a:pt x="558291" y="355599"/>
                </a:lnTo>
                <a:lnTo>
                  <a:pt x="551600" y="367340"/>
                </a:lnTo>
                <a:lnTo>
                  <a:pt x="551814" y="367029"/>
                </a:lnTo>
                <a:lnTo>
                  <a:pt x="566416" y="367029"/>
                </a:lnTo>
                <a:lnTo>
                  <a:pt x="569849" y="360933"/>
                </a:lnTo>
                <a:lnTo>
                  <a:pt x="575563" y="347725"/>
                </a:lnTo>
                <a:lnTo>
                  <a:pt x="579882" y="334390"/>
                </a:lnTo>
                <a:lnTo>
                  <a:pt x="580586" y="330834"/>
                </a:lnTo>
                <a:close/>
              </a:path>
              <a:path w="1154429" h="586104">
                <a:moveTo>
                  <a:pt x="558546" y="354964"/>
                </a:moveTo>
                <a:lnTo>
                  <a:pt x="558189" y="355599"/>
                </a:lnTo>
                <a:lnTo>
                  <a:pt x="558546" y="354964"/>
                </a:lnTo>
                <a:close/>
              </a:path>
              <a:path w="1154429" h="586104">
                <a:moveTo>
                  <a:pt x="563752" y="343026"/>
                </a:moveTo>
                <a:lnTo>
                  <a:pt x="563532" y="343534"/>
                </a:lnTo>
                <a:lnTo>
                  <a:pt x="563752" y="343026"/>
                </a:lnTo>
                <a:close/>
              </a:path>
              <a:path w="1154429" h="586104">
                <a:moveTo>
                  <a:pt x="582685" y="318896"/>
                </a:moveTo>
                <a:lnTo>
                  <a:pt x="569976" y="318896"/>
                </a:lnTo>
                <a:lnTo>
                  <a:pt x="569849" y="319658"/>
                </a:lnTo>
                <a:lnTo>
                  <a:pt x="567436" y="331596"/>
                </a:lnTo>
                <a:lnTo>
                  <a:pt x="567689" y="330834"/>
                </a:lnTo>
                <a:lnTo>
                  <a:pt x="580586" y="330834"/>
                </a:lnTo>
                <a:lnTo>
                  <a:pt x="582549" y="320928"/>
                </a:lnTo>
                <a:lnTo>
                  <a:pt x="582685" y="318896"/>
                </a:lnTo>
                <a:close/>
              </a:path>
              <a:path w="1154429" h="586104">
                <a:moveTo>
                  <a:pt x="569862" y="319463"/>
                </a:moveTo>
                <a:lnTo>
                  <a:pt x="569823" y="319658"/>
                </a:lnTo>
                <a:lnTo>
                  <a:pt x="569862" y="319463"/>
                </a:lnTo>
                <a:close/>
              </a:path>
              <a:path w="1154429" h="586104">
                <a:moveTo>
                  <a:pt x="1077526" y="31878"/>
                </a:moveTo>
                <a:lnTo>
                  <a:pt x="1018921" y="38099"/>
                </a:lnTo>
                <a:lnTo>
                  <a:pt x="966470" y="46735"/>
                </a:lnTo>
                <a:lnTo>
                  <a:pt x="915415" y="58038"/>
                </a:lnTo>
                <a:lnTo>
                  <a:pt x="866266" y="71627"/>
                </a:lnTo>
                <a:lnTo>
                  <a:pt x="819531" y="87248"/>
                </a:lnTo>
                <a:lnTo>
                  <a:pt x="775462" y="104774"/>
                </a:lnTo>
                <a:lnTo>
                  <a:pt x="734568" y="124205"/>
                </a:lnTo>
                <a:lnTo>
                  <a:pt x="697230" y="145033"/>
                </a:lnTo>
                <a:lnTo>
                  <a:pt x="663828" y="167258"/>
                </a:lnTo>
                <a:lnTo>
                  <a:pt x="622046" y="202818"/>
                </a:lnTo>
                <a:lnTo>
                  <a:pt x="591693" y="240664"/>
                </a:lnTo>
                <a:lnTo>
                  <a:pt x="574166" y="280288"/>
                </a:lnTo>
                <a:lnTo>
                  <a:pt x="570684" y="307720"/>
                </a:lnTo>
                <a:lnTo>
                  <a:pt x="569862" y="319463"/>
                </a:lnTo>
                <a:lnTo>
                  <a:pt x="569976" y="318896"/>
                </a:lnTo>
                <a:lnTo>
                  <a:pt x="582685" y="318896"/>
                </a:lnTo>
                <a:lnTo>
                  <a:pt x="583483" y="306958"/>
                </a:lnTo>
                <a:lnTo>
                  <a:pt x="584200" y="295020"/>
                </a:lnTo>
                <a:lnTo>
                  <a:pt x="584344" y="295020"/>
                </a:lnTo>
                <a:lnTo>
                  <a:pt x="586492" y="283717"/>
                </a:lnTo>
                <a:lnTo>
                  <a:pt x="586613" y="283082"/>
                </a:lnTo>
                <a:lnTo>
                  <a:pt x="590186" y="271779"/>
                </a:lnTo>
                <a:lnTo>
                  <a:pt x="590423" y="271017"/>
                </a:lnTo>
                <a:lnTo>
                  <a:pt x="595531" y="259714"/>
                </a:lnTo>
                <a:lnTo>
                  <a:pt x="595757" y="259206"/>
                </a:lnTo>
                <a:lnTo>
                  <a:pt x="602614" y="247141"/>
                </a:lnTo>
                <a:lnTo>
                  <a:pt x="610743" y="235203"/>
                </a:lnTo>
                <a:lnTo>
                  <a:pt x="620395" y="223392"/>
                </a:lnTo>
                <a:lnTo>
                  <a:pt x="630967" y="211962"/>
                </a:lnTo>
                <a:lnTo>
                  <a:pt x="631316" y="211581"/>
                </a:lnTo>
                <a:lnTo>
                  <a:pt x="643241" y="200278"/>
                </a:lnTo>
                <a:lnTo>
                  <a:pt x="656844" y="188594"/>
                </a:lnTo>
                <a:lnTo>
                  <a:pt x="657044" y="188594"/>
                </a:lnTo>
                <a:lnTo>
                  <a:pt x="671285" y="177545"/>
                </a:lnTo>
                <a:lnTo>
                  <a:pt x="687013" y="166623"/>
                </a:lnTo>
                <a:lnTo>
                  <a:pt x="703760" y="155955"/>
                </a:lnTo>
                <a:lnTo>
                  <a:pt x="721523" y="145541"/>
                </a:lnTo>
                <a:lnTo>
                  <a:pt x="740410" y="135381"/>
                </a:lnTo>
                <a:lnTo>
                  <a:pt x="740540" y="135381"/>
                </a:lnTo>
                <a:lnTo>
                  <a:pt x="760095" y="125729"/>
                </a:lnTo>
                <a:lnTo>
                  <a:pt x="780669" y="116458"/>
                </a:lnTo>
                <a:lnTo>
                  <a:pt x="780541" y="116458"/>
                </a:lnTo>
                <a:lnTo>
                  <a:pt x="801877" y="107568"/>
                </a:lnTo>
                <a:lnTo>
                  <a:pt x="823976" y="99186"/>
                </a:lnTo>
                <a:lnTo>
                  <a:pt x="846709" y="91185"/>
                </a:lnTo>
                <a:lnTo>
                  <a:pt x="846973" y="91185"/>
                </a:lnTo>
                <a:lnTo>
                  <a:pt x="870076" y="83692"/>
                </a:lnTo>
                <a:lnTo>
                  <a:pt x="870380" y="83692"/>
                </a:lnTo>
                <a:lnTo>
                  <a:pt x="894080" y="76707"/>
                </a:lnTo>
                <a:lnTo>
                  <a:pt x="894433" y="76707"/>
                </a:lnTo>
                <a:lnTo>
                  <a:pt x="918463" y="70357"/>
                </a:lnTo>
                <a:lnTo>
                  <a:pt x="918872" y="70357"/>
                </a:lnTo>
                <a:lnTo>
                  <a:pt x="943483" y="64515"/>
                </a:lnTo>
                <a:lnTo>
                  <a:pt x="969010" y="59181"/>
                </a:lnTo>
                <a:lnTo>
                  <a:pt x="969456" y="59181"/>
                </a:lnTo>
                <a:lnTo>
                  <a:pt x="994663" y="54609"/>
                </a:lnTo>
                <a:lnTo>
                  <a:pt x="1020699" y="50672"/>
                </a:lnTo>
                <a:lnTo>
                  <a:pt x="1046988" y="47370"/>
                </a:lnTo>
                <a:lnTo>
                  <a:pt x="1073658" y="44830"/>
                </a:lnTo>
                <a:lnTo>
                  <a:pt x="1073403" y="44830"/>
                </a:lnTo>
                <a:lnTo>
                  <a:pt x="1078056" y="44593"/>
                </a:lnTo>
                <a:lnTo>
                  <a:pt x="1077526" y="31878"/>
                </a:lnTo>
                <a:close/>
              </a:path>
              <a:path w="1154429" h="586104">
                <a:moveTo>
                  <a:pt x="584344" y="295020"/>
                </a:moveTo>
                <a:lnTo>
                  <a:pt x="584200" y="295020"/>
                </a:lnTo>
                <a:lnTo>
                  <a:pt x="584200" y="295782"/>
                </a:lnTo>
                <a:lnTo>
                  <a:pt x="584344" y="295020"/>
                </a:lnTo>
                <a:close/>
              </a:path>
              <a:path w="1154429" h="586104">
                <a:moveTo>
                  <a:pt x="586682" y="283082"/>
                </a:moveTo>
                <a:lnTo>
                  <a:pt x="586502" y="283665"/>
                </a:lnTo>
                <a:lnTo>
                  <a:pt x="586682" y="283082"/>
                </a:lnTo>
                <a:close/>
              </a:path>
              <a:path w="1154429" h="586104">
                <a:moveTo>
                  <a:pt x="590423" y="271017"/>
                </a:moveTo>
                <a:lnTo>
                  <a:pt x="590169" y="271779"/>
                </a:lnTo>
                <a:lnTo>
                  <a:pt x="590227" y="271647"/>
                </a:lnTo>
                <a:lnTo>
                  <a:pt x="590423" y="271017"/>
                </a:lnTo>
                <a:close/>
              </a:path>
              <a:path w="1154429" h="586104">
                <a:moveTo>
                  <a:pt x="590227" y="271647"/>
                </a:moveTo>
                <a:lnTo>
                  <a:pt x="590169" y="271779"/>
                </a:lnTo>
                <a:lnTo>
                  <a:pt x="590227" y="271647"/>
                </a:lnTo>
                <a:close/>
              </a:path>
              <a:path w="1154429" h="586104">
                <a:moveTo>
                  <a:pt x="590507" y="271017"/>
                </a:moveTo>
                <a:lnTo>
                  <a:pt x="590227" y="271647"/>
                </a:lnTo>
                <a:lnTo>
                  <a:pt x="590507" y="271017"/>
                </a:lnTo>
                <a:close/>
              </a:path>
              <a:path w="1154429" h="586104">
                <a:moveTo>
                  <a:pt x="595757" y="259206"/>
                </a:moveTo>
                <a:lnTo>
                  <a:pt x="595502" y="259714"/>
                </a:lnTo>
                <a:lnTo>
                  <a:pt x="595634" y="259482"/>
                </a:lnTo>
                <a:lnTo>
                  <a:pt x="595757" y="259206"/>
                </a:lnTo>
                <a:close/>
              </a:path>
              <a:path w="1154429" h="586104">
                <a:moveTo>
                  <a:pt x="595634" y="259482"/>
                </a:moveTo>
                <a:lnTo>
                  <a:pt x="595502" y="259714"/>
                </a:lnTo>
                <a:lnTo>
                  <a:pt x="595634" y="259482"/>
                </a:lnTo>
                <a:close/>
              </a:path>
              <a:path w="1154429" h="586104">
                <a:moveTo>
                  <a:pt x="595790" y="259206"/>
                </a:moveTo>
                <a:lnTo>
                  <a:pt x="595634" y="259482"/>
                </a:lnTo>
                <a:lnTo>
                  <a:pt x="595790" y="259206"/>
                </a:lnTo>
                <a:close/>
              </a:path>
              <a:path w="1154429" h="586104">
                <a:moveTo>
                  <a:pt x="602703" y="247141"/>
                </a:moveTo>
                <a:lnTo>
                  <a:pt x="602361" y="247649"/>
                </a:lnTo>
                <a:lnTo>
                  <a:pt x="602703" y="247141"/>
                </a:lnTo>
                <a:close/>
              </a:path>
              <a:path w="1154429" h="586104">
                <a:moveTo>
                  <a:pt x="610798" y="235203"/>
                </a:moveTo>
                <a:lnTo>
                  <a:pt x="610488" y="235584"/>
                </a:lnTo>
                <a:lnTo>
                  <a:pt x="610798" y="235203"/>
                </a:lnTo>
                <a:close/>
              </a:path>
              <a:path w="1154429" h="586104">
                <a:moveTo>
                  <a:pt x="620490" y="223392"/>
                </a:moveTo>
                <a:lnTo>
                  <a:pt x="620140" y="223773"/>
                </a:lnTo>
                <a:lnTo>
                  <a:pt x="620490" y="223392"/>
                </a:lnTo>
                <a:close/>
              </a:path>
              <a:path w="1154429" h="586104">
                <a:moveTo>
                  <a:pt x="631180" y="211730"/>
                </a:moveTo>
                <a:lnTo>
                  <a:pt x="630936" y="211962"/>
                </a:lnTo>
                <a:lnTo>
                  <a:pt x="631180" y="211730"/>
                </a:lnTo>
                <a:close/>
              </a:path>
              <a:path w="1154429" h="586104">
                <a:moveTo>
                  <a:pt x="631337" y="211581"/>
                </a:moveTo>
                <a:lnTo>
                  <a:pt x="631180" y="211730"/>
                </a:lnTo>
                <a:lnTo>
                  <a:pt x="631337" y="211581"/>
                </a:lnTo>
                <a:close/>
              </a:path>
              <a:path w="1154429" h="586104">
                <a:moveTo>
                  <a:pt x="643509" y="200024"/>
                </a:moveTo>
                <a:lnTo>
                  <a:pt x="643127" y="200278"/>
                </a:lnTo>
                <a:lnTo>
                  <a:pt x="643509" y="200024"/>
                </a:lnTo>
                <a:close/>
              </a:path>
              <a:path w="1154429" h="586104">
                <a:moveTo>
                  <a:pt x="657044" y="188594"/>
                </a:moveTo>
                <a:lnTo>
                  <a:pt x="656844" y="188594"/>
                </a:lnTo>
                <a:lnTo>
                  <a:pt x="656716" y="188848"/>
                </a:lnTo>
                <a:lnTo>
                  <a:pt x="657044" y="188594"/>
                </a:lnTo>
                <a:close/>
              </a:path>
              <a:path w="1154429" h="586104">
                <a:moveTo>
                  <a:pt x="671449" y="177418"/>
                </a:moveTo>
                <a:lnTo>
                  <a:pt x="671195" y="177545"/>
                </a:lnTo>
                <a:lnTo>
                  <a:pt x="671449" y="177418"/>
                </a:lnTo>
                <a:close/>
              </a:path>
              <a:path w="1154429" h="586104">
                <a:moveTo>
                  <a:pt x="687197" y="166496"/>
                </a:moveTo>
                <a:lnTo>
                  <a:pt x="686943" y="166623"/>
                </a:lnTo>
                <a:lnTo>
                  <a:pt x="687197" y="166496"/>
                </a:lnTo>
                <a:close/>
              </a:path>
              <a:path w="1154429" h="586104">
                <a:moveTo>
                  <a:pt x="703961" y="155828"/>
                </a:moveTo>
                <a:lnTo>
                  <a:pt x="703707" y="155955"/>
                </a:lnTo>
                <a:lnTo>
                  <a:pt x="703961" y="155828"/>
                </a:lnTo>
                <a:close/>
              </a:path>
              <a:path w="1154429" h="586104">
                <a:moveTo>
                  <a:pt x="721740" y="145414"/>
                </a:moveTo>
                <a:lnTo>
                  <a:pt x="721487" y="145541"/>
                </a:lnTo>
                <a:lnTo>
                  <a:pt x="721740" y="145414"/>
                </a:lnTo>
                <a:close/>
              </a:path>
              <a:path w="1154429" h="586104">
                <a:moveTo>
                  <a:pt x="740540" y="135381"/>
                </a:moveTo>
                <a:lnTo>
                  <a:pt x="740410" y="135381"/>
                </a:lnTo>
                <a:lnTo>
                  <a:pt x="740283" y="135508"/>
                </a:lnTo>
                <a:lnTo>
                  <a:pt x="740540" y="135381"/>
                </a:lnTo>
                <a:close/>
              </a:path>
              <a:path w="1154429" h="586104">
                <a:moveTo>
                  <a:pt x="846973" y="91185"/>
                </a:moveTo>
                <a:lnTo>
                  <a:pt x="846709" y="91185"/>
                </a:lnTo>
                <a:lnTo>
                  <a:pt x="846973" y="91185"/>
                </a:lnTo>
                <a:close/>
              </a:path>
              <a:path w="1154429" h="586104">
                <a:moveTo>
                  <a:pt x="870380" y="83692"/>
                </a:moveTo>
                <a:lnTo>
                  <a:pt x="870076" y="83692"/>
                </a:lnTo>
                <a:lnTo>
                  <a:pt x="869950" y="83819"/>
                </a:lnTo>
                <a:lnTo>
                  <a:pt x="870380" y="83692"/>
                </a:lnTo>
                <a:close/>
              </a:path>
              <a:path w="1154429" h="586104">
                <a:moveTo>
                  <a:pt x="894433" y="76707"/>
                </a:moveTo>
                <a:lnTo>
                  <a:pt x="894080" y="76707"/>
                </a:lnTo>
                <a:lnTo>
                  <a:pt x="893952" y="76834"/>
                </a:lnTo>
                <a:lnTo>
                  <a:pt x="894433" y="76707"/>
                </a:lnTo>
                <a:close/>
              </a:path>
              <a:path w="1154429" h="586104">
                <a:moveTo>
                  <a:pt x="1145725" y="31241"/>
                </a:moveTo>
                <a:lnTo>
                  <a:pt x="1090168" y="31241"/>
                </a:lnTo>
                <a:lnTo>
                  <a:pt x="1090802" y="43941"/>
                </a:lnTo>
                <a:lnTo>
                  <a:pt x="1078056" y="44593"/>
                </a:lnTo>
                <a:lnTo>
                  <a:pt x="1079373" y="76199"/>
                </a:lnTo>
                <a:lnTo>
                  <a:pt x="1153922" y="34924"/>
                </a:lnTo>
                <a:lnTo>
                  <a:pt x="1145725" y="31241"/>
                </a:lnTo>
                <a:close/>
              </a:path>
              <a:path w="1154429" h="586104">
                <a:moveTo>
                  <a:pt x="918872" y="70357"/>
                </a:moveTo>
                <a:lnTo>
                  <a:pt x="918463" y="70357"/>
                </a:lnTo>
                <a:lnTo>
                  <a:pt x="918872" y="70357"/>
                </a:lnTo>
                <a:close/>
              </a:path>
              <a:path w="1154429" h="586104">
                <a:moveTo>
                  <a:pt x="969456" y="59181"/>
                </a:moveTo>
                <a:lnTo>
                  <a:pt x="969010" y="59181"/>
                </a:lnTo>
                <a:lnTo>
                  <a:pt x="968756" y="59308"/>
                </a:lnTo>
                <a:lnTo>
                  <a:pt x="969456" y="59181"/>
                </a:lnTo>
                <a:close/>
              </a:path>
              <a:path w="1154429" h="586104">
                <a:moveTo>
                  <a:pt x="1090168" y="31241"/>
                </a:moveTo>
                <a:lnTo>
                  <a:pt x="1077526" y="31878"/>
                </a:lnTo>
                <a:lnTo>
                  <a:pt x="1078056" y="44593"/>
                </a:lnTo>
                <a:lnTo>
                  <a:pt x="1090802" y="43941"/>
                </a:lnTo>
                <a:lnTo>
                  <a:pt x="1090168" y="31241"/>
                </a:lnTo>
                <a:close/>
              </a:path>
              <a:path w="1154429" h="586104">
                <a:moveTo>
                  <a:pt x="1076198" y="0"/>
                </a:moveTo>
                <a:lnTo>
                  <a:pt x="1077526" y="31878"/>
                </a:lnTo>
                <a:lnTo>
                  <a:pt x="1090168" y="31241"/>
                </a:lnTo>
                <a:lnTo>
                  <a:pt x="1145725" y="31241"/>
                </a:lnTo>
                <a:lnTo>
                  <a:pt x="107619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18659" y="2709417"/>
            <a:ext cx="1235710" cy="491490"/>
          </a:xfrm>
          <a:custGeom>
            <a:avLst/>
            <a:gdLst/>
            <a:ahLst/>
            <a:cxnLst/>
            <a:rect l="l" t="t" r="r" b="b"/>
            <a:pathLst>
              <a:path w="1235710" h="491489">
                <a:moveTo>
                  <a:pt x="1160779" y="414909"/>
                </a:moveTo>
                <a:lnTo>
                  <a:pt x="1159831" y="446482"/>
                </a:lnTo>
                <a:lnTo>
                  <a:pt x="1172590" y="447040"/>
                </a:lnTo>
                <a:lnTo>
                  <a:pt x="1172082" y="459740"/>
                </a:lnTo>
                <a:lnTo>
                  <a:pt x="1159432" y="459740"/>
                </a:lnTo>
                <a:lnTo>
                  <a:pt x="1158493" y="490982"/>
                </a:lnTo>
                <a:lnTo>
                  <a:pt x="1226092" y="459740"/>
                </a:lnTo>
                <a:lnTo>
                  <a:pt x="1172082" y="459740"/>
                </a:lnTo>
                <a:lnTo>
                  <a:pt x="1159449" y="459190"/>
                </a:lnTo>
                <a:lnTo>
                  <a:pt x="1227280" y="459190"/>
                </a:lnTo>
                <a:lnTo>
                  <a:pt x="1235710" y="455295"/>
                </a:lnTo>
                <a:lnTo>
                  <a:pt x="1160779" y="414909"/>
                </a:lnTo>
                <a:close/>
              </a:path>
              <a:path w="1235710" h="491489">
                <a:moveTo>
                  <a:pt x="1159831" y="446482"/>
                </a:moveTo>
                <a:lnTo>
                  <a:pt x="1159449" y="459190"/>
                </a:lnTo>
                <a:lnTo>
                  <a:pt x="1172082" y="459740"/>
                </a:lnTo>
                <a:lnTo>
                  <a:pt x="1172590" y="447040"/>
                </a:lnTo>
                <a:lnTo>
                  <a:pt x="1159831" y="446482"/>
                </a:lnTo>
                <a:close/>
              </a:path>
              <a:path w="1235710" h="491489">
                <a:moveTo>
                  <a:pt x="623447" y="220853"/>
                </a:moveTo>
                <a:lnTo>
                  <a:pt x="610742" y="220853"/>
                </a:lnTo>
                <a:lnTo>
                  <a:pt x="610869" y="221869"/>
                </a:lnTo>
                <a:lnTo>
                  <a:pt x="620140" y="265176"/>
                </a:lnTo>
                <a:lnTo>
                  <a:pt x="643889" y="297688"/>
                </a:lnTo>
                <a:lnTo>
                  <a:pt x="680719" y="328295"/>
                </a:lnTo>
                <a:lnTo>
                  <a:pt x="728979" y="356743"/>
                </a:lnTo>
                <a:lnTo>
                  <a:pt x="766952" y="374523"/>
                </a:lnTo>
                <a:lnTo>
                  <a:pt x="808736" y="391160"/>
                </a:lnTo>
                <a:lnTo>
                  <a:pt x="854328" y="406273"/>
                </a:lnTo>
                <a:lnTo>
                  <a:pt x="902969" y="419989"/>
                </a:lnTo>
                <a:lnTo>
                  <a:pt x="954277" y="432054"/>
                </a:lnTo>
                <a:lnTo>
                  <a:pt x="1007872" y="442341"/>
                </a:lnTo>
                <a:lnTo>
                  <a:pt x="1063243" y="450469"/>
                </a:lnTo>
                <a:lnTo>
                  <a:pt x="1120013" y="456565"/>
                </a:lnTo>
                <a:lnTo>
                  <a:pt x="1159449" y="459190"/>
                </a:lnTo>
                <a:lnTo>
                  <a:pt x="1159831" y="446482"/>
                </a:lnTo>
                <a:lnTo>
                  <a:pt x="1149350" y="446024"/>
                </a:lnTo>
                <a:lnTo>
                  <a:pt x="1149603" y="446024"/>
                </a:lnTo>
                <a:lnTo>
                  <a:pt x="1121028" y="443865"/>
                </a:lnTo>
                <a:lnTo>
                  <a:pt x="1094001" y="441198"/>
                </a:lnTo>
                <a:lnTo>
                  <a:pt x="1092835" y="441198"/>
                </a:lnTo>
                <a:lnTo>
                  <a:pt x="1064767" y="437896"/>
                </a:lnTo>
                <a:lnTo>
                  <a:pt x="1065022" y="437896"/>
                </a:lnTo>
                <a:lnTo>
                  <a:pt x="1009776" y="429768"/>
                </a:lnTo>
                <a:lnTo>
                  <a:pt x="1010030" y="429768"/>
                </a:lnTo>
                <a:lnTo>
                  <a:pt x="956690" y="419608"/>
                </a:lnTo>
                <a:lnTo>
                  <a:pt x="956944" y="419608"/>
                </a:lnTo>
                <a:lnTo>
                  <a:pt x="931724" y="413893"/>
                </a:lnTo>
                <a:lnTo>
                  <a:pt x="931290" y="413893"/>
                </a:lnTo>
                <a:lnTo>
                  <a:pt x="906017" y="407670"/>
                </a:lnTo>
                <a:lnTo>
                  <a:pt x="882105" y="401193"/>
                </a:lnTo>
                <a:lnTo>
                  <a:pt x="881761" y="401193"/>
                </a:lnTo>
                <a:lnTo>
                  <a:pt x="858436" y="394208"/>
                </a:lnTo>
                <a:lnTo>
                  <a:pt x="858138" y="394208"/>
                </a:lnTo>
                <a:lnTo>
                  <a:pt x="835025" y="386842"/>
                </a:lnTo>
                <a:lnTo>
                  <a:pt x="835278" y="386842"/>
                </a:lnTo>
                <a:lnTo>
                  <a:pt x="813053" y="379222"/>
                </a:lnTo>
                <a:lnTo>
                  <a:pt x="792303" y="371221"/>
                </a:lnTo>
                <a:lnTo>
                  <a:pt x="792099" y="371221"/>
                </a:lnTo>
                <a:lnTo>
                  <a:pt x="771905" y="362839"/>
                </a:lnTo>
                <a:lnTo>
                  <a:pt x="753017" y="354457"/>
                </a:lnTo>
                <a:lnTo>
                  <a:pt x="734694" y="345440"/>
                </a:lnTo>
                <a:lnTo>
                  <a:pt x="717803" y="336423"/>
                </a:lnTo>
                <a:lnTo>
                  <a:pt x="702182" y="327152"/>
                </a:lnTo>
                <a:lnTo>
                  <a:pt x="687831" y="317754"/>
                </a:lnTo>
                <a:lnTo>
                  <a:pt x="674751" y="308102"/>
                </a:lnTo>
                <a:lnTo>
                  <a:pt x="663066" y="298450"/>
                </a:lnTo>
                <a:lnTo>
                  <a:pt x="653307" y="289052"/>
                </a:lnTo>
                <a:lnTo>
                  <a:pt x="653161" y="289052"/>
                </a:lnTo>
                <a:lnTo>
                  <a:pt x="644468" y="279273"/>
                </a:lnTo>
                <a:lnTo>
                  <a:pt x="636904" y="268986"/>
                </a:lnTo>
                <a:lnTo>
                  <a:pt x="631753" y="259842"/>
                </a:lnTo>
                <a:lnTo>
                  <a:pt x="631316" y="259080"/>
                </a:lnTo>
                <a:lnTo>
                  <a:pt x="627632" y="250317"/>
                </a:lnTo>
                <a:lnTo>
                  <a:pt x="627300" y="249595"/>
                </a:lnTo>
                <a:lnTo>
                  <a:pt x="627282" y="249428"/>
                </a:lnTo>
                <a:lnTo>
                  <a:pt x="624839" y="239776"/>
                </a:lnTo>
                <a:lnTo>
                  <a:pt x="625007" y="239776"/>
                </a:lnTo>
                <a:lnTo>
                  <a:pt x="624204" y="230378"/>
                </a:lnTo>
                <a:lnTo>
                  <a:pt x="623447" y="220853"/>
                </a:lnTo>
                <a:close/>
              </a:path>
              <a:path w="1235710" h="491489">
                <a:moveTo>
                  <a:pt x="1092707" y="441071"/>
                </a:moveTo>
                <a:lnTo>
                  <a:pt x="1092835" y="441198"/>
                </a:lnTo>
                <a:lnTo>
                  <a:pt x="1094001" y="441198"/>
                </a:lnTo>
                <a:lnTo>
                  <a:pt x="1092707" y="441071"/>
                </a:lnTo>
                <a:close/>
              </a:path>
              <a:path w="1235710" h="491489">
                <a:moveTo>
                  <a:pt x="931163" y="413766"/>
                </a:moveTo>
                <a:lnTo>
                  <a:pt x="931724" y="413893"/>
                </a:lnTo>
                <a:lnTo>
                  <a:pt x="931163" y="413766"/>
                </a:lnTo>
                <a:close/>
              </a:path>
              <a:path w="1235710" h="491489">
                <a:moveTo>
                  <a:pt x="881634" y="401066"/>
                </a:moveTo>
                <a:lnTo>
                  <a:pt x="882105" y="401193"/>
                </a:lnTo>
                <a:lnTo>
                  <a:pt x="881634" y="401066"/>
                </a:lnTo>
                <a:close/>
              </a:path>
              <a:path w="1235710" h="491489">
                <a:moveTo>
                  <a:pt x="858012" y="394081"/>
                </a:moveTo>
                <a:lnTo>
                  <a:pt x="858436" y="394208"/>
                </a:lnTo>
                <a:lnTo>
                  <a:pt x="858012" y="394081"/>
                </a:lnTo>
                <a:close/>
              </a:path>
              <a:path w="1235710" h="491489">
                <a:moveTo>
                  <a:pt x="791972" y="371094"/>
                </a:moveTo>
                <a:lnTo>
                  <a:pt x="792303" y="371221"/>
                </a:lnTo>
                <a:lnTo>
                  <a:pt x="791972" y="371094"/>
                </a:lnTo>
                <a:close/>
              </a:path>
              <a:path w="1235710" h="491489">
                <a:moveTo>
                  <a:pt x="752728" y="354330"/>
                </a:moveTo>
                <a:lnTo>
                  <a:pt x="752982" y="354457"/>
                </a:lnTo>
                <a:lnTo>
                  <a:pt x="752728" y="354330"/>
                </a:lnTo>
                <a:close/>
              </a:path>
              <a:path w="1235710" h="491489">
                <a:moveTo>
                  <a:pt x="734905" y="345543"/>
                </a:moveTo>
                <a:close/>
              </a:path>
              <a:path w="1235710" h="491489">
                <a:moveTo>
                  <a:pt x="734710" y="345440"/>
                </a:moveTo>
                <a:lnTo>
                  <a:pt x="734905" y="345543"/>
                </a:lnTo>
                <a:lnTo>
                  <a:pt x="734710" y="345440"/>
                </a:lnTo>
                <a:close/>
              </a:path>
              <a:path w="1235710" h="491489">
                <a:moveTo>
                  <a:pt x="717843" y="336423"/>
                </a:moveTo>
                <a:lnTo>
                  <a:pt x="718057" y="336550"/>
                </a:lnTo>
                <a:lnTo>
                  <a:pt x="717843" y="336423"/>
                </a:lnTo>
                <a:close/>
              </a:path>
              <a:path w="1235710" h="491489">
                <a:moveTo>
                  <a:pt x="702242" y="327152"/>
                </a:moveTo>
                <a:lnTo>
                  <a:pt x="702437" y="327279"/>
                </a:lnTo>
                <a:lnTo>
                  <a:pt x="702242" y="327152"/>
                </a:lnTo>
                <a:close/>
              </a:path>
              <a:path w="1235710" h="491489">
                <a:moveTo>
                  <a:pt x="687912" y="317754"/>
                </a:moveTo>
                <a:lnTo>
                  <a:pt x="688086" y="317881"/>
                </a:lnTo>
                <a:lnTo>
                  <a:pt x="687912" y="317754"/>
                </a:lnTo>
                <a:close/>
              </a:path>
              <a:path w="1235710" h="491489">
                <a:moveTo>
                  <a:pt x="674822" y="308102"/>
                </a:moveTo>
                <a:lnTo>
                  <a:pt x="675131" y="308356"/>
                </a:lnTo>
                <a:lnTo>
                  <a:pt x="674822" y="308102"/>
                </a:lnTo>
                <a:close/>
              </a:path>
              <a:path w="1235710" h="491489">
                <a:moveTo>
                  <a:pt x="663181" y="298450"/>
                </a:moveTo>
                <a:lnTo>
                  <a:pt x="663448" y="298704"/>
                </a:lnTo>
                <a:lnTo>
                  <a:pt x="663181" y="298450"/>
                </a:lnTo>
                <a:close/>
              </a:path>
              <a:path w="1235710" h="491489">
                <a:moveTo>
                  <a:pt x="652906" y="288671"/>
                </a:moveTo>
                <a:lnTo>
                  <a:pt x="653161" y="289052"/>
                </a:lnTo>
                <a:lnTo>
                  <a:pt x="653307" y="289052"/>
                </a:lnTo>
                <a:lnTo>
                  <a:pt x="652906" y="288671"/>
                </a:lnTo>
                <a:close/>
              </a:path>
              <a:path w="1235710" h="491489">
                <a:moveTo>
                  <a:pt x="644077" y="278833"/>
                </a:moveTo>
                <a:lnTo>
                  <a:pt x="644398" y="279273"/>
                </a:lnTo>
                <a:lnTo>
                  <a:pt x="644077" y="278833"/>
                </a:lnTo>
                <a:close/>
              </a:path>
              <a:path w="1235710" h="491489">
                <a:moveTo>
                  <a:pt x="644027" y="278765"/>
                </a:moveTo>
                <a:close/>
              </a:path>
              <a:path w="1235710" h="491489">
                <a:moveTo>
                  <a:pt x="636994" y="268986"/>
                </a:moveTo>
                <a:lnTo>
                  <a:pt x="637286" y="269494"/>
                </a:lnTo>
                <a:lnTo>
                  <a:pt x="636994" y="268986"/>
                </a:lnTo>
                <a:close/>
              </a:path>
              <a:path w="1235710" h="491489">
                <a:moveTo>
                  <a:pt x="631316" y="259080"/>
                </a:moveTo>
                <a:lnTo>
                  <a:pt x="631698" y="259842"/>
                </a:lnTo>
                <a:lnTo>
                  <a:pt x="631535" y="259461"/>
                </a:lnTo>
                <a:lnTo>
                  <a:pt x="631316" y="259080"/>
                </a:lnTo>
                <a:close/>
              </a:path>
              <a:path w="1235710" h="491489">
                <a:moveTo>
                  <a:pt x="631535" y="259461"/>
                </a:moveTo>
                <a:lnTo>
                  <a:pt x="631698" y="259842"/>
                </a:lnTo>
                <a:lnTo>
                  <a:pt x="631535" y="259461"/>
                </a:lnTo>
                <a:close/>
              </a:path>
              <a:path w="1235710" h="491489">
                <a:moveTo>
                  <a:pt x="631372" y="259080"/>
                </a:moveTo>
                <a:lnTo>
                  <a:pt x="631535" y="259461"/>
                </a:lnTo>
                <a:lnTo>
                  <a:pt x="631372" y="259080"/>
                </a:lnTo>
                <a:close/>
              </a:path>
              <a:path w="1235710" h="491489">
                <a:moveTo>
                  <a:pt x="627252" y="249428"/>
                </a:moveTo>
                <a:lnTo>
                  <a:pt x="627506" y="250317"/>
                </a:lnTo>
                <a:lnTo>
                  <a:pt x="627324" y="249595"/>
                </a:lnTo>
                <a:lnTo>
                  <a:pt x="627252" y="249428"/>
                </a:lnTo>
                <a:close/>
              </a:path>
              <a:path w="1235710" h="491489">
                <a:moveTo>
                  <a:pt x="627324" y="249595"/>
                </a:moveTo>
                <a:lnTo>
                  <a:pt x="627506" y="250317"/>
                </a:lnTo>
                <a:lnTo>
                  <a:pt x="627324" y="249595"/>
                </a:lnTo>
                <a:close/>
              </a:path>
              <a:path w="1235710" h="491489">
                <a:moveTo>
                  <a:pt x="627282" y="249428"/>
                </a:moveTo>
                <a:lnTo>
                  <a:pt x="627324" y="249595"/>
                </a:lnTo>
                <a:lnTo>
                  <a:pt x="627282" y="249428"/>
                </a:lnTo>
                <a:close/>
              </a:path>
              <a:path w="1235710" h="491489">
                <a:moveTo>
                  <a:pt x="625092" y="240773"/>
                </a:moveTo>
                <a:close/>
              </a:path>
              <a:path w="1235710" h="491489">
                <a:moveTo>
                  <a:pt x="625007" y="239776"/>
                </a:moveTo>
                <a:lnTo>
                  <a:pt x="624839" y="239776"/>
                </a:lnTo>
                <a:lnTo>
                  <a:pt x="625092" y="240773"/>
                </a:lnTo>
                <a:lnTo>
                  <a:pt x="625007" y="239776"/>
                </a:lnTo>
                <a:close/>
              </a:path>
              <a:path w="1235710" h="491489">
                <a:moveTo>
                  <a:pt x="610795" y="221572"/>
                </a:moveTo>
                <a:lnTo>
                  <a:pt x="610816" y="221869"/>
                </a:lnTo>
                <a:lnTo>
                  <a:pt x="610795" y="221572"/>
                </a:lnTo>
                <a:close/>
              </a:path>
              <a:path w="1235710" h="491489">
                <a:moveTo>
                  <a:pt x="621303" y="211328"/>
                </a:moveTo>
                <a:lnTo>
                  <a:pt x="608202" y="211328"/>
                </a:lnTo>
                <a:lnTo>
                  <a:pt x="608456" y="212217"/>
                </a:lnTo>
                <a:lnTo>
                  <a:pt x="610795" y="221572"/>
                </a:lnTo>
                <a:lnTo>
                  <a:pt x="610742" y="220853"/>
                </a:lnTo>
                <a:lnTo>
                  <a:pt x="623447" y="220853"/>
                </a:lnTo>
                <a:lnTo>
                  <a:pt x="623315" y="219202"/>
                </a:lnTo>
                <a:lnTo>
                  <a:pt x="621303" y="211328"/>
                </a:lnTo>
                <a:close/>
              </a:path>
              <a:path w="1235710" h="491489">
                <a:moveTo>
                  <a:pt x="608382" y="212037"/>
                </a:moveTo>
                <a:lnTo>
                  <a:pt x="608427" y="212217"/>
                </a:lnTo>
                <a:lnTo>
                  <a:pt x="608382" y="212037"/>
                </a:lnTo>
                <a:close/>
              </a:path>
              <a:path w="1235710" h="491489">
                <a:moveTo>
                  <a:pt x="608202" y="211328"/>
                </a:moveTo>
                <a:lnTo>
                  <a:pt x="608382" y="212037"/>
                </a:lnTo>
                <a:lnTo>
                  <a:pt x="608456" y="212217"/>
                </a:lnTo>
                <a:lnTo>
                  <a:pt x="608202" y="211328"/>
                </a:lnTo>
                <a:close/>
              </a:path>
              <a:path w="1235710" h="491489">
                <a:moveTo>
                  <a:pt x="617913" y="201803"/>
                </a:moveTo>
                <a:lnTo>
                  <a:pt x="604138" y="201803"/>
                </a:lnTo>
                <a:lnTo>
                  <a:pt x="604519" y="202565"/>
                </a:lnTo>
                <a:lnTo>
                  <a:pt x="608382" y="212037"/>
                </a:lnTo>
                <a:lnTo>
                  <a:pt x="608202" y="211328"/>
                </a:lnTo>
                <a:lnTo>
                  <a:pt x="621303" y="211328"/>
                </a:lnTo>
                <a:lnTo>
                  <a:pt x="620394" y="207772"/>
                </a:lnTo>
                <a:lnTo>
                  <a:pt x="617913" y="201803"/>
                </a:lnTo>
                <a:close/>
              </a:path>
              <a:path w="1235710" h="491489">
                <a:moveTo>
                  <a:pt x="604296" y="202184"/>
                </a:moveTo>
                <a:lnTo>
                  <a:pt x="604454" y="202565"/>
                </a:lnTo>
                <a:lnTo>
                  <a:pt x="604296" y="202184"/>
                </a:lnTo>
                <a:close/>
              </a:path>
              <a:path w="1235710" h="491489">
                <a:moveTo>
                  <a:pt x="604138" y="201803"/>
                </a:moveTo>
                <a:lnTo>
                  <a:pt x="604296" y="202184"/>
                </a:lnTo>
                <a:lnTo>
                  <a:pt x="604519" y="202565"/>
                </a:lnTo>
                <a:lnTo>
                  <a:pt x="604138" y="201803"/>
                </a:lnTo>
                <a:close/>
              </a:path>
              <a:path w="1235710" h="491489">
                <a:moveTo>
                  <a:pt x="607086" y="182372"/>
                </a:moveTo>
                <a:lnTo>
                  <a:pt x="591312" y="182372"/>
                </a:lnTo>
                <a:lnTo>
                  <a:pt x="591692" y="182880"/>
                </a:lnTo>
                <a:lnTo>
                  <a:pt x="598804" y="192659"/>
                </a:lnTo>
                <a:lnTo>
                  <a:pt x="604296" y="202184"/>
                </a:lnTo>
                <a:lnTo>
                  <a:pt x="604138" y="201803"/>
                </a:lnTo>
                <a:lnTo>
                  <a:pt x="617913" y="201803"/>
                </a:lnTo>
                <a:lnTo>
                  <a:pt x="615695" y="196469"/>
                </a:lnTo>
                <a:lnTo>
                  <a:pt x="609345" y="185420"/>
                </a:lnTo>
                <a:lnTo>
                  <a:pt x="607086" y="182372"/>
                </a:lnTo>
                <a:close/>
              </a:path>
              <a:path w="1235710" h="491489">
                <a:moveTo>
                  <a:pt x="598424" y="192151"/>
                </a:moveTo>
                <a:lnTo>
                  <a:pt x="598721" y="192659"/>
                </a:lnTo>
                <a:lnTo>
                  <a:pt x="598424" y="192151"/>
                </a:lnTo>
                <a:close/>
              </a:path>
              <a:path w="1235710" h="491489">
                <a:moveTo>
                  <a:pt x="591632" y="182811"/>
                </a:moveTo>
                <a:close/>
              </a:path>
              <a:path w="1235710" h="491489">
                <a:moveTo>
                  <a:pt x="599530" y="172593"/>
                </a:moveTo>
                <a:lnTo>
                  <a:pt x="582549" y="172593"/>
                </a:lnTo>
                <a:lnTo>
                  <a:pt x="582929" y="172974"/>
                </a:lnTo>
                <a:lnTo>
                  <a:pt x="591632" y="182811"/>
                </a:lnTo>
                <a:lnTo>
                  <a:pt x="591312" y="182372"/>
                </a:lnTo>
                <a:lnTo>
                  <a:pt x="607086" y="182372"/>
                </a:lnTo>
                <a:lnTo>
                  <a:pt x="601344" y="174625"/>
                </a:lnTo>
                <a:lnTo>
                  <a:pt x="599530" y="172593"/>
                </a:lnTo>
                <a:close/>
              </a:path>
              <a:path w="1235710" h="491489">
                <a:moveTo>
                  <a:pt x="582655" y="172712"/>
                </a:moveTo>
                <a:lnTo>
                  <a:pt x="582887" y="172974"/>
                </a:lnTo>
                <a:lnTo>
                  <a:pt x="582655" y="172712"/>
                </a:lnTo>
                <a:close/>
              </a:path>
              <a:path w="1235710" h="491489">
                <a:moveTo>
                  <a:pt x="590753" y="162941"/>
                </a:moveTo>
                <a:lnTo>
                  <a:pt x="572388" y="162941"/>
                </a:lnTo>
                <a:lnTo>
                  <a:pt x="582655" y="172712"/>
                </a:lnTo>
                <a:lnTo>
                  <a:pt x="599530" y="172593"/>
                </a:lnTo>
                <a:lnTo>
                  <a:pt x="591819" y="163957"/>
                </a:lnTo>
                <a:lnTo>
                  <a:pt x="590753" y="162941"/>
                </a:lnTo>
                <a:close/>
              </a:path>
              <a:path w="1235710" h="491489">
                <a:moveTo>
                  <a:pt x="569162" y="143764"/>
                </a:moveTo>
                <a:lnTo>
                  <a:pt x="547751" y="143764"/>
                </a:lnTo>
                <a:lnTo>
                  <a:pt x="561086" y="153543"/>
                </a:lnTo>
                <a:lnTo>
                  <a:pt x="572642" y="163195"/>
                </a:lnTo>
                <a:lnTo>
                  <a:pt x="572388" y="162941"/>
                </a:lnTo>
                <a:lnTo>
                  <a:pt x="590753" y="162941"/>
                </a:lnTo>
                <a:lnTo>
                  <a:pt x="581025" y="153670"/>
                </a:lnTo>
                <a:lnTo>
                  <a:pt x="569162" y="143764"/>
                </a:lnTo>
                <a:close/>
              </a:path>
              <a:path w="1235710" h="491489">
                <a:moveTo>
                  <a:pt x="560704" y="153289"/>
                </a:moveTo>
                <a:lnTo>
                  <a:pt x="561011" y="153543"/>
                </a:lnTo>
                <a:lnTo>
                  <a:pt x="560704" y="153289"/>
                </a:lnTo>
                <a:close/>
              </a:path>
              <a:path w="1235710" h="491489">
                <a:moveTo>
                  <a:pt x="556336" y="134366"/>
                </a:moveTo>
                <a:lnTo>
                  <a:pt x="533400" y="134366"/>
                </a:lnTo>
                <a:lnTo>
                  <a:pt x="548004" y="144018"/>
                </a:lnTo>
                <a:lnTo>
                  <a:pt x="547751" y="143764"/>
                </a:lnTo>
                <a:lnTo>
                  <a:pt x="569162" y="143764"/>
                </a:lnTo>
                <a:lnTo>
                  <a:pt x="568705" y="143383"/>
                </a:lnTo>
                <a:lnTo>
                  <a:pt x="556336" y="134366"/>
                </a:lnTo>
                <a:close/>
              </a:path>
              <a:path w="1235710" h="491489">
                <a:moveTo>
                  <a:pt x="527397" y="116078"/>
                </a:moveTo>
                <a:lnTo>
                  <a:pt x="500888" y="116078"/>
                </a:lnTo>
                <a:lnTo>
                  <a:pt x="517905" y="125222"/>
                </a:lnTo>
                <a:lnTo>
                  <a:pt x="533526" y="134493"/>
                </a:lnTo>
                <a:lnTo>
                  <a:pt x="556336" y="134366"/>
                </a:lnTo>
                <a:lnTo>
                  <a:pt x="555116" y="133477"/>
                </a:lnTo>
                <a:lnTo>
                  <a:pt x="540130" y="123698"/>
                </a:lnTo>
                <a:lnTo>
                  <a:pt x="527397" y="116078"/>
                </a:lnTo>
                <a:close/>
              </a:path>
              <a:path w="1235710" h="491489">
                <a:moveTo>
                  <a:pt x="517651" y="125095"/>
                </a:moveTo>
                <a:lnTo>
                  <a:pt x="517866" y="125222"/>
                </a:lnTo>
                <a:lnTo>
                  <a:pt x="517651" y="125095"/>
                </a:lnTo>
                <a:close/>
              </a:path>
              <a:path w="1235710" h="491489">
                <a:moveTo>
                  <a:pt x="511225" y="107187"/>
                </a:moveTo>
                <a:lnTo>
                  <a:pt x="482853" y="107187"/>
                </a:lnTo>
                <a:lnTo>
                  <a:pt x="501014" y="116205"/>
                </a:lnTo>
                <a:lnTo>
                  <a:pt x="527397" y="116078"/>
                </a:lnTo>
                <a:lnTo>
                  <a:pt x="524001" y="114046"/>
                </a:lnTo>
                <a:lnTo>
                  <a:pt x="511225" y="107187"/>
                </a:lnTo>
                <a:close/>
              </a:path>
              <a:path w="1235710" h="491489">
                <a:moveTo>
                  <a:pt x="494280" y="98679"/>
                </a:moveTo>
                <a:lnTo>
                  <a:pt x="463803" y="98679"/>
                </a:lnTo>
                <a:lnTo>
                  <a:pt x="483107" y="107315"/>
                </a:lnTo>
                <a:lnTo>
                  <a:pt x="482853" y="107187"/>
                </a:lnTo>
                <a:lnTo>
                  <a:pt x="511225" y="107187"/>
                </a:lnTo>
                <a:lnTo>
                  <a:pt x="506729" y="104775"/>
                </a:lnTo>
                <a:lnTo>
                  <a:pt x="494280" y="98679"/>
                </a:lnTo>
                <a:close/>
              </a:path>
              <a:path w="1235710" h="491489">
                <a:moveTo>
                  <a:pt x="438040" y="74676"/>
                </a:moveTo>
                <a:lnTo>
                  <a:pt x="400557" y="74676"/>
                </a:lnTo>
                <a:lnTo>
                  <a:pt x="422782" y="82423"/>
                </a:lnTo>
                <a:lnTo>
                  <a:pt x="422528" y="82423"/>
                </a:lnTo>
                <a:lnTo>
                  <a:pt x="443738" y="90424"/>
                </a:lnTo>
                <a:lnTo>
                  <a:pt x="463930" y="98806"/>
                </a:lnTo>
                <a:lnTo>
                  <a:pt x="494280" y="98679"/>
                </a:lnTo>
                <a:lnTo>
                  <a:pt x="488314" y="95758"/>
                </a:lnTo>
                <a:lnTo>
                  <a:pt x="468884" y="87122"/>
                </a:lnTo>
                <a:lnTo>
                  <a:pt x="448437" y="78612"/>
                </a:lnTo>
                <a:lnTo>
                  <a:pt x="438040" y="74676"/>
                </a:lnTo>
                <a:close/>
              </a:path>
              <a:path w="1235710" h="491489">
                <a:moveTo>
                  <a:pt x="250461" y="23622"/>
                </a:moveTo>
                <a:lnTo>
                  <a:pt x="170814" y="23622"/>
                </a:lnTo>
                <a:lnTo>
                  <a:pt x="225932" y="31877"/>
                </a:lnTo>
                <a:lnTo>
                  <a:pt x="225678" y="31877"/>
                </a:lnTo>
                <a:lnTo>
                  <a:pt x="279018" y="42037"/>
                </a:lnTo>
                <a:lnTo>
                  <a:pt x="304673" y="47752"/>
                </a:lnTo>
                <a:lnTo>
                  <a:pt x="304545" y="47752"/>
                </a:lnTo>
                <a:lnTo>
                  <a:pt x="329818" y="53975"/>
                </a:lnTo>
                <a:lnTo>
                  <a:pt x="354202" y="60452"/>
                </a:lnTo>
                <a:lnTo>
                  <a:pt x="377825" y="67437"/>
                </a:lnTo>
                <a:lnTo>
                  <a:pt x="400685" y="74803"/>
                </a:lnTo>
                <a:lnTo>
                  <a:pt x="400557" y="74676"/>
                </a:lnTo>
                <a:lnTo>
                  <a:pt x="438040" y="74676"/>
                </a:lnTo>
                <a:lnTo>
                  <a:pt x="381507" y="55372"/>
                </a:lnTo>
                <a:lnTo>
                  <a:pt x="332866" y="41656"/>
                </a:lnTo>
                <a:lnTo>
                  <a:pt x="281559" y="29591"/>
                </a:lnTo>
                <a:lnTo>
                  <a:pt x="250461" y="23622"/>
                </a:lnTo>
                <a:close/>
              </a:path>
              <a:path w="1235710" h="491489">
                <a:moveTo>
                  <a:pt x="0" y="0"/>
                </a:moveTo>
                <a:lnTo>
                  <a:pt x="0" y="12700"/>
                </a:lnTo>
                <a:lnTo>
                  <a:pt x="28955" y="12954"/>
                </a:lnTo>
                <a:lnTo>
                  <a:pt x="28701" y="12954"/>
                </a:lnTo>
                <a:lnTo>
                  <a:pt x="57530" y="13970"/>
                </a:lnTo>
                <a:lnTo>
                  <a:pt x="86360" y="15494"/>
                </a:lnTo>
                <a:lnTo>
                  <a:pt x="86232" y="15494"/>
                </a:lnTo>
                <a:lnTo>
                  <a:pt x="114807" y="17780"/>
                </a:lnTo>
                <a:lnTo>
                  <a:pt x="143001" y="20447"/>
                </a:lnTo>
                <a:lnTo>
                  <a:pt x="171068" y="23749"/>
                </a:lnTo>
                <a:lnTo>
                  <a:pt x="170814" y="23622"/>
                </a:lnTo>
                <a:lnTo>
                  <a:pt x="250461" y="23622"/>
                </a:lnTo>
                <a:lnTo>
                  <a:pt x="172592" y="11049"/>
                </a:lnTo>
                <a:lnTo>
                  <a:pt x="115824" y="5080"/>
                </a:lnTo>
                <a:lnTo>
                  <a:pt x="58038" y="1397"/>
                </a:lnTo>
                <a:lnTo>
                  <a:pt x="29082" y="254"/>
                </a:lnTo>
                <a:lnTo>
                  <a:pt x="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328916" y="2550922"/>
            <a:ext cx="1082040" cy="805180"/>
          </a:xfrm>
          <a:custGeom>
            <a:avLst/>
            <a:gdLst/>
            <a:ahLst/>
            <a:cxnLst/>
            <a:rect l="l" t="t" r="r" b="b"/>
            <a:pathLst>
              <a:path w="1082040" h="805179">
                <a:moveTo>
                  <a:pt x="73532" y="729106"/>
                </a:moveTo>
                <a:lnTo>
                  <a:pt x="0" y="772032"/>
                </a:lnTo>
                <a:lnTo>
                  <a:pt x="78485" y="805052"/>
                </a:lnTo>
                <a:lnTo>
                  <a:pt x="76473" y="774191"/>
                </a:lnTo>
                <a:lnTo>
                  <a:pt x="64134" y="774191"/>
                </a:lnTo>
                <a:lnTo>
                  <a:pt x="62610" y="761618"/>
                </a:lnTo>
                <a:lnTo>
                  <a:pt x="75550" y="760039"/>
                </a:lnTo>
                <a:lnTo>
                  <a:pt x="73532" y="729106"/>
                </a:lnTo>
                <a:close/>
              </a:path>
              <a:path w="1082040" h="805179">
                <a:moveTo>
                  <a:pt x="75550" y="760039"/>
                </a:moveTo>
                <a:lnTo>
                  <a:pt x="62610" y="761618"/>
                </a:lnTo>
                <a:lnTo>
                  <a:pt x="64134" y="774191"/>
                </a:lnTo>
                <a:lnTo>
                  <a:pt x="76376" y="772708"/>
                </a:lnTo>
                <a:lnTo>
                  <a:pt x="75550" y="760039"/>
                </a:lnTo>
                <a:close/>
              </a:path>
              <a:path w="1082040" h="805179">
                <a:moveTo>
                  <a:pt x="76376" y="772708"/>
                </a:moveTo>
                <a:lnTo>
                  <a:pt x="64134" y="774191"/>
                </a:lnTo>
                <a:lnTo>
                  <a:pt x="76473" y="774191"/>
                </a:lnTo>
                <a:lnTo>
                  <a:pt x="76376" y="772708"/>
                </a:lnTo>
                <a:close/>
              </a:path>
              <a:path w="1082040" h="805179">
                <a:moveTo>
                  <a:pt x="100075" y="757047"/>
                </a:moveTo>
                <a:lnTo>
                  <a:pt x="75550" y="760039"/>
                </a:lnTo>
                <a:lnTo>
                  <a:pt x="76376" y="772708"/>
                </a:lnTo>
                <a:lnTo>
                  <a:pt x="101853" y="769619"/>
                </a:lnTo>
                <a:lnTo>
                  <a:pt x="127000" y="764920"/>
                </a:lnTo>
                <a:lnTo>
                  <a:pt x="151891" y="759332"/>
                </a:lnTo>
                <a:lnTo>
                  <a:pt x="159754" y="757174"/>
                </a:lnTo>
                <a:lnTo>
                  <a:pt x="99694" y="757174"/>
                </a:lnTo>
                <a:lnTo>
                  <a:pt x="100075" y="757047"/>
                </a:lnTo>
                <a:close/>
              </a:path>
              <a:path w="1082040" h="805179">
                <a:moveTo>
                  <a:pt x="124586" y="752475"/>
                </a:moveTo>
                <a:lnTo>
                  <a:pt x="99694" y="757174"/>
                </a:lnTo>
                <a:lnTo>
                  <a:pt x="159754" y="757174"/>
                </a:lnTo>
                <a:lnTo>
                  <a:pt x="176402" y="752601"/>
                </a:lnTo>
                <a:lnTo>
                  <a:pt x="124332" y="752601"/>
                </a:lnTo>
                <a:lnTo>
                  <a:pt x="124586" y="752475"/>
                </a:lnTo>
                <a:close/>
              </a:path>
              <a:path w="1082040" h="805179">
                <a:moveTo>
                  <a:pt x="148843" y="746887"/>
                </a:moveTo>
                <a:lnTo>
                  <a:pt x="124332" y="752601"/>
                </a:lnTo>
                <a:lnTo>
                  <a:pt x="176402" y="752601"/>
                </a:lnTo>
                <a:lnTo>
                  <a:pt x="194398" y="747013"/>
                </a:lnTo>
                <a:lnTo>
                  <a:pt x="148589" y="747013"/>
                </a:lnTo>
                <a:lnTo>
                  <a:pt x="148843" y="746887"/>
                </a:lnTo>
                <a:close/>
              </a:path>
              <a:path w="1082040" h="805179">
                <a:moveTo>
                  <a:pt x="196723" y="733043"/>
                </a:moveTo>
                <a:lnTo>
                  <a:pt x="172719" y="740410"/>
                </a:lnTo>
                <a:lnTo>
                  <a:pt x="172974" y="740410"/>
                </a:lnTo>
                <a:lnTo>
                  <a:pt x="148589" y="747013"/>
                </a:lnTo>
                <a:lnTo>
                  <a:pt x="194398" y="747013"/>
                </a:lnTo>
                <a:lnTo>
                  <a:pt x="200532" y="745108"/>
                </a:lnTo>
                <a:lnTo>
                  <a:pt x="224281" y="736853"/>
                </a:lnTo>
                <a:lnTo>
                  <a:pt x="233565" y="733170"/>
                </a:lnTo>
                <a:lnTo>
                  <a:pt x="196468" y="733170"/>
                </a:lnTo>
                <a:lnTo>
                  <a:pt x="196723" y="733043"/>
                </a:lnTo>
                <a:close/>
              </a:path>
              <a:path w="1082040" h="805179">
                <a:moveTo>
                  <a:pt x="333989" y="684529"/>
                </a:moveTo>
                <a:lnTo>
                  <a:pt x="308482" y="684529"/>
                </a:lnTo>
                <a:lnTo>
                  <a:pt x="287019" y="695705"/>
                </a:lnTo>
                <a:lnTo>
                  <a:pt x="287147" y="695705"/>
                </a:lnTo>
                <a:lnTo>
                  <a:pt x="265049" y="706247"/>
                </a:lnTo>
                <a:lnTo>
                  <a:pt x="242697" y="715899"/>
                </a:lnTo>
                <a:lnTo>
                  <a:pt x="242950" y="715899"/>
                </a:lnTo>
                <a:lnTo>
                  <a:pt x="219836" y="725042"/>
                </a:lnTo>
                <a:lnTo>
                  <a:pt x="196468" y="733170"/>
                </a:lnTo>
                <a:lnTo>
                  <a:pt x="233565" y="733170"/>
                </a:lnTo>
                <a:lnTo>
                  <a:pt x="247650" y="727582"/>
                </a:lnTo>
                <a:lnTo>
                  <a:pt x="270509" y="717676"/>
                </a:lnTo>
                <a:lnTo>
                  <a:pt x="292734" y="707008"/>
                </a:lnTo>
                <a:lnTo>
                  <a:pt x="314578" y="695705"/>
                </a:lnTo>
                <a:lnTo>
                  <a:pt x="333989" y="684529"/>
                </a:lnTo>
                <a:close/>
              </a:path>
              <a:path w="1082040" h="805179">
                <a:moveTo>
                  <a:pt x="220090" y="724915"/>
                </a:moveTo>
                <a:lnTo>
                  <a:pt x="219727" y="725042"/>
                </a:lnTo>
                <a:lnTo>
                  <a:pt x="220090" y="724915"/>
                </a:lnTo>
                <a:close/>
              </a:path>
              <a:path w="1082040" h="805179">
                <a:moveTo>
                  <a:pt x="265302" y="706119"/>
                </a:moveTo>
                <a:lnTo>
                  <a:pt x="265009" y="706247"/>
                </a:lnTo>
                <a:lnTo>
                  <a:pt x="265302" y="706119"/>
                </a:lnTo>
                <a:close/>
              </a:path>
              <a:path w="1082040" h="805179">
                <a:moveTo>
                  <a:pt x="371789" y="660145"/>
                </a:moveTo>
                <a:lnTo>
                  <a:pt x="349123" y="660145"/>
                </a:lnTo>
                <a:lnTo>
                  <a:pt x="328929" y="672718"/>
                </a:lnTo>
                <a:lnTo>
                  <a:pt x="308228" y="684656"/>
                </a:lnTo>
                <a:lnTo>
                  <a:pt x="308482" y="684529"/>
                </a:lnTo>
                <a:lnTo>
                  <a:pt x="333989" y="684529"/>
                </a:lnTo>
                <a:lnTo>
                  <a:pt x="335533" y="683640"/>
                </a:lnTo>
                <a:lnTo>
                  <a:pt x="355853" y="670940"/>
                </a:lnTo>
                <a:lnTo>
                  <a:pt x="371789" y="660145"/>
                </a:lnTo>
                <a:close/>
              </a:path>
              <a:path w="1082040" h="805179">
                <a:moveTo>
                  <a:pt x="329056" y="672591"/>
                </a:moveTo>
                <a:lnTo>
                  <a:pt x="328837" y="672718"/>
                </a:lnTo>
                <a:lnTo>
                  <a:pt x="329056" y="672591"/>
                </a:lnTo>
                <a:close/>
              </a:path>
              <a:path w="1082040" h="805179">
                <a:moveTo>
                  <a:pt x="389679" y="647191"/>
                </a:moveTo>
                <a:lnTo>
                  <a:pt x="368300" y="647191"/>
                </a:lnTo>
                <a:lnTo>
                  <a:pt x="348868" y="660273"/>
                </a:lnTo>
                <a:lnTo>
                  <a:pt x="349123" y="660145"/>
                </a:lnTo>
                <a:lnTo>
                  <a:pt x="371789" y="660145"/>
                </a:lnTo>
                <a:lnTo>
                  <a:pt x="375538" y="657605"/>
                </a:lnTo>
                <a:lnTo>
                  <a:pt x="389679" y="647191"/>
                </a:lnTo>
                <a:close/>
              </a:path>
              <a:path w="1082040" h="805179">
                <a:moveTo>
                  <a:pt x="406990" y="633602"/>
                </a:moveTo>
                <a:lnTo>
                  <a:pt x="386714" y="633602"/>
                </a:lnTo>
                <a:lnTo>
                  <a:pt x="368045" y="647318"/>
                </a:lnTo>
                <a:lnTo>
                  <a:pt x="368300" y="647191"/>
                </a:lnTo>
                <a:lnTo>
                  <a:pt x="389679" y="647191"/>
                </a:lnTo>
                <a:lnTo>
                  <a:pt x="394334" y="643763"/>
                </a:lnTo>
                <a:lnTo>
                  <a:pt x="406990" y="633602"/>
                </a:lnTo>
                <a:close/>
              </a:path>
              <a:path w="1082040" h="805179">
                <a:moveTo>
                  <a:pt x="454221" y="589788"/>
                </a:moveTo>
                <a:lnTo>
                  <a:pt x="436625" y="589788"/>
                </a:lnTo>
                <a:lnTo>
                  <a:pt x="420750" y="605027"/>
                </a:lnTo>
                <a:lnTo>
                  <a:pt x="404113" y="619632"/>
                </a:lnTo>
                <a:lnTo>
                  <a:pt x="386460" y="633729"/>
                </a:lnTo>
                <a:lnTo>
                  <a:pt x="386714" y="633602"/>
                </a:lnTo>
                <a:lnTo>
                  <a:pt x="406990" y="633602"/>
                </a:lnTo>
                <a:lnTo>
                  <a:pt x="412368" y="629285"/>
                </a:lnTo>
                <a:lnTo>
                  <a:pt x="429386" y="614299"/>
                </a:lnTo>
                <a:lnTo>
                  <a:pt x="445515" y="598931"/>
                </a:lnTo>
                <a:lnTo>
                  <a:pt x="454221" y="589788"/>
                </a:lnTo>
                <a:close/>
              </a:path>
              <a:path w="1082040" h="805179">
                <a:moveTo>
                  <a:pt x="404240" y="619505"/>
                </a:moveTo>
                <a:lnTo>
                  <a:pt x="404082" y="619632"/>
                </a:lnTo>
                <a:lnTo>
                  <a:pt x="404240" y="619505"/>
                </a:lnTo>
                <a:close/>
              </a:path>
              <a:path w="1082040" h="805179">
                <a:moveTo>
                  <a:pt x="481103" y="558673"/>
                </a:moveTo>
                <a:lnTo>
                  <a:pt x="465074" y="558673"/>
                </a:lnTo>
                <a:lnTo>
                  <a:pt x="451230" y="574675"/>
                </a:lnTo>
                <a:lnTo>
                  <a:pt x="436495" y="589913"/>
                </a:lnTo>
                <a:lnTo>
                  <a:pt x="436625" y="589788"/>
                </a:lnTo>
                <a:lnTo>
                  <a:pt x="454221" y="589788"/>
                </a:lnTo>
                <a:lnTo>
                  <a:pt x="460628" y="583056"/>
                </a:lnTo>
                <a:lnTo>
                  <a:pt x="474725" y="566801"/>
                </a:lnTo>
                <a:lnTo>
                  <a:pt x="481103" y="558673"/>
                </a:lnTo>
                <a:close/>
              </a:path>
              <a:path w="1082040" h="805179">
                <a:moveTo>
                  <a:pt x="451357" y="574420"/>
                </a:moveTo>
                <a:lnTo>
                  <a:pt x="451114" y="574675"/>
                </a:lnTo>
                <a:lnTo>
                  <a:pt x="451357" y="574420"/>
                </a:lnTo>
                <a:close/>
              </a:path>
              <a:path w="1082040" h="805179">
                <a:moveTo>
                  <a:pt x="493114" y="542543"/>
                </a:moveTo>
                <a:lnTo>
                  <a:pt x="477647" y="542543"/>
                </a:lnTo>
                <a:lnTo>
                  <a:pt x="464819" y="558926"/>
                </a:lnTo>
                <a:lnTo>
                  <a:pt x="465074" y="558673"/>
                </a:lnTo>
                <a:lnTo>
                  <a:pt x="481103" y="558673"/>
                </a:lnTo>
                <a:lnTo>
                  <a:pt x="487679" y="550290"/>
                </a:lnTo>
                <a:lnTo>
                  <a:pt x="493114" y="542543"/>
                </a:lnTo>
                <a:close/>
              </a:path>
              <a:path w="1082040" h="805179">
                <a:moveTo>
                  <a:pt x="504010" y="526161"/>
                </a:moveTo>
                <a:lnTo>
                  <a:pt x="489203" y="526161"/>
                </a:lnTo>
                <a:lnTo>
                  <a:pt x="488950" y="526541"/>
                </a:lnTo>
                <a:lnTo>
                  <a:pt x="477392" y="542798"/>
                </a:lnTo>
                <a:lnTo>
                  <a:pt x="477647" y="542543"/>
                </a:lnTo>
                <a:lnTo>
                  <a:pt x="493114" y="542543"/>
                </a:lnTo>
                <a:lnTo>
                  <a:pt x="499617" y="533273"/>
                </a:lnTo>
                <a:lnTo>
                  <a:pt x="504010" y="526161"/>
                </a:lnTo>
                <a:close/>
              </a:path>
              <a:path w="1082040" h="805179">
                <a:moveTo>
                  <a:pt x="489052" y="526373"/>
                </a:moveTo>
                <a:lnTo>
                  <a:pt x="488933" y="526541"/>
                </a:lnTo>
                <a:lnTo>
                  <a:pt x="489052" y="526373"/>
                </a:lnTo>
                <a:close/>
              </a:path>
              <a:path w="1082040" h="805179">
                <a:moveTo>
                  <a:pt x="522481" y="492632"/>
                </a:moveTo>
                <a:lnTo>
                  <a:pt x="508507" y="492632"/>
                </a:lnTo>
                <a:lnTo>
                  <a:pt x="499236" y="509777"/>
                </a:lnTo>
                <a:lnTo>
                  <a:pt x="489052" y="526373"/>
                </a:lnTo>
                <a:lnTo>
                  <a:pt x="489203" y="526161"/>
                </a:lnTo>
                <a:lnTo>
                  <a:pt x="504010" y="526161"/>
                </a:lnTo>
                <a:lnTo>
                  <a:pt x="510285" y="516000"/>
                </a:lnTo>
                <a:lnTo>
                  <a:pt x="519810" y="498475"/>
                </a:lnTo>
                <a:lnTo>
                  <a:pt x="522481" y="492632"/>
                </a:lnTo>
                <a:close/>
              </a:path>
              <a:path w="1082040" h="805179">
                <a:moveTo>
                  <a:pt x="499363" y="509524"/>
                </a:moveTo>
                <a:lnTo>
                  <a:pt x="499208" y="509777"/>
                </a:lnTo>
                <a:lnTo>
                  <a:pt x="499363" y="509524"/>
                </a:lnTo>
                <a:close/>
              </a:path>
              <a:path w="1082040" h="805179">
                <a:moveTo>
                  <a:pt x="540742" y="441070"/>
                </a:moveTo>
                <a:lnTo>
                  <a:pt x="527811" y="441070"/>
                </a:lnTo>
                <a:lnTo>
                  <a:pt x="527684" y="441578"/>
                </a:lnTo>
                <a:lnTo>
                  <a:pt x="522604" y="458850"/>
                </a:lnTo>
                <a:lnTo>
                  <a:pt x="516127" y="475995"/>
                </a:lnTo>
                <a:lnTo>
                  <a:pt x="508253" y="493013"/>
                </a:lnTo>
                <a:lnTo>
                  <a:pt x="508507" y="492632"/>
                </a:lnTo>
                <a:lnTo>
                  <a:pt x="522481" y="492632"/>
                </a:lnTo>
                <a:lnTo>
                  <a:pt x="527938" y="480694"/>
                </a:lnTo>
                <a:lnTo>
                  <a:pt x="534669" y="462661"/>
                </a:lnTo>
                <a:lnTo>
                  <a:pt x="540003" y="444500"/>
                </a:lnTo>
                <a:lnTo>
                  <a:pt x="540742" y="441070"/>
                </a:lnTo>
                <a:close/>
              </a:path>
              <a:path w="1082040" h="805179">
                <a:moveTo>
                  <a:pt x="516254" y="475614"/>
                </a:moveTo>
                <a:lnTo>
                  <a:pt x="516079" y="475995"/>
                </a:lnTo>
                <a:lnTo>
                  <a:pt x="516254" y="475614"/>
                </a:lnTo>
                <a:close/>
              </a:path>
              <a:path w="1082040" h="805179">
                <a:moveTo>
                  <a:pt x="522731" y="458342"/>
                </a:moveTo>
                <a:lnTo>
                  <a:pt x="522541" y="458850"/>
                </a:lnTo>
                <a:lnTo>
                  <a:pt x="522731" y="458342"/>
                </a:lnTo>
                <a:close/>
              </a:path>
              <a:path w="1082040" h="805179">
                <a:moveTo>
                  <a:pt x="527744" y="441301"/>
                </a:moveTo>
                <a:lnTo>
                  <a:pt x="527663" y="441578"/>
                </a:lnTo>
                <a:lnTo>
                  <a:pt x="527744" y="441301"/>
                </a:lnTo>
                <a:close/>
              </a:path>
              <a:path w="1082040" h="805179">
                <a:moveTo>
                  <a:pt x="544255" y="423799"/>
                </a:moveTo>
                <a:lnTo>
                  <a:pt x="531494" y="423799"/>
                </a:lnTo>
                <a:lnTo>
                  <a:pt x="527744" y="441301"/>
                </a:lnTo>
                <a:lnTo>
                  <a:pt x="527811" y="441070"/>
                </a:lnTo>
                <a:lnTo>
                  <a:pt x="540742" y="441070"/>
                </a:lnTo>
                <a:lnTo>
                  <a:pt x="543940" y="426212"/>
                </a:lnTo>
                <a:lnTo>
                  <a:pt x="544255" y="423799"/>
                </a:lnTo>
                <a:close/>
              </a:path>
              <a:path w="1082040" h="805179">
                <a:moveTo>
                  <a:pt x="1081404" y="0"/>
                </a:moveTo>
                <a:lnTo>
                  <a:pt x="1030477" y="2158"/>
                </a:lnTo>
                <a:lnTo>
                  <a:pt x="979677" y="8636"/>
                </a:lnTo>
                <a:lnTo>
                  <a:pt x="929766" y="19176"/>
                </a:lnTo>
                <a:lnTo>
                  <a:pt x="881126" y="33147"/>
                </a:lnTo>
                <a:lnTo>
                  <a:pt x="834008" y="50800"/>
                </a:lnTo>
                <a:lnTo>
                  <a:pt x="788924" y="71374"/>
                </a:lnTo>
                <a:lnTo>
                  <a:pt x="746125" y="94868"/>
                </a:lnTo>
                <a:lnTo>
                  <a:pt x="706119" y="120776"/>
                </a:lnTo>
                <a:lnTo>
                  <a:pt x="669289" y="149098"/>
                </a:lnTo>
                <a:lnTo>
                  <a:pt x="636142" y="179450"/>
                </a:lnTo>
                <a:lnTo>
                  <a:pt x="606932" y="211581"/>
                </a:lnTo>
                <a:lnTo>
                  <a:pt x="582040" y="245110"/>
                </a:lnTo>
                <a:lnTo>
                  <a:pt x="561848" y="280035"/>
                </a:lnTo>
                <a:lnTo>
                  <a:pt x="546988" y="315849"/>
                </a:lnTo>
                <a:lnTo>
                  <a:pt x="535304" y="370839"/>
                </a:lnTo>
                <a:lnTo>
                  <a:pt x="533780" y="406907"/>
                </a:lnTo>
                <a:lnTo>
                  <a:pt x="531367" y="424179"/>
                </a:lnTo>
                <a:lnTo>
                  <a:pt x="531494" y="423799"/>
                </a:lnTo>
                <a:lnTo>
                  <a:pt x="544255" y="423799"/>
                </a:lnTo>
                <a:lnTo>
                  <a:pt x="546353" y="407669"/>
                </a:lnTo>
                <a:lnTo>
                  <a:pt x="547851" y="372237"/>
                </a:lnTo>
                <a:lnTo>
                  <a:pt x="547963" y="371601"/>
                </a:lnTo>
                <a:lnTo>
                  <a:pt x="550239" y="354711"/>
                </a:lnTo>
                <a:lnTo>
                  <a:pt x="553865" y="337312"/>
                </a:lnTo>
                <a:lnTo>
                  <a:pt x="553974" y="336803"/>
                </a:lnTo>
                <a:lnTo>
                  <a:pt x="558941" y="320039"/>
                </a:lnTo>
                <a:lnTo>
                  <a:pt x="559053" y="319658"/>
                </a:lnTo>
                <a:lnTo>
                  <a:pt x="565530" y="302387"/>
                </a:lnTo>
                <a:lnTo>
                  <a:pt x="573229" y="285876"/>
                </a:lnTo>
                <a:lnTo>
                  <a:pt x="582422" y="268604"/>
                </a:lnTo>
                <a:lnTo>
                  <a:pt x="592475" y="252349"/>
                </a:lnTo>
                <a:lnTo>
                  <a:pt x="604087" y="235838"/>
                </a:lnTo>
                <a:lnTo>
                  <a:pt x="616838" y="219455"/>
                </a:lnTo>
                <a:lnTo>
                  <a:pt x="630318" y="203962"/>
                </a:lnTo>
                <a:lnTo>
                  <a:pt x="645043" y="188594"/>
                </a:lnTo>
                <a:lnTo>
                  <a:pt x="660907" y="173354"/>
                </a:lnTo>
                <a:lnTo>
                  <a:pt x="677544" y="158750"/>
                </a:lnTo>
                <a:lnTo>
                  <a:pt x="695039" y="144779"/>
                </a:lnTo>
                <a:lnTo>
                  <a:pt x="713440" y="131190"/>
                </a:lnTo>
                <a:lnTo>
                  <a:pt x="732789" y="118110"/>
                </a:lnTo>
                <a:lnTo>
                  <a:pt x="752526" y="105790"/>
                </a:lnTo>
                <a:lnTo>
                  <a:pt x="773302" y="93725"/>
                </a:lnTo>
                <a:lnTo>
                  <a:pt x="794638" y="82676"/>
                </a:lnTo>
                <a:lnTo>
                  <a:pt x="794773" y="82676"/>
                </a:lnTo>
                <a:lnTo>
                  <a:pt x="816482" y="72136"/>
                </a:lnTo>
                <a:lnTo>
                  <a:pt x="838961" y="62483"/>
                </a:lnTo>
                <a:lnTo>
                  <a:pt x="838707" y="62483"/>
                </a:lnTo>
                <a:lnTo>
                  <a:pt x="861822" y="53339"/>
                </a:lnTo>
                <a:lnTo>
                  <a:pt x="885189" y="45212"/>
                </a:lnTo>
                <a:lnTo>
                  <a:pt x="885347" y="45212"/>
                </a:lnTo>
                <a:lnTo>
                  <a:pt x="908811" y="37973"/>
                </a:lnTo>
                <a:lnTo>
                  <a:pt x="932941" y="31495"/>
                </a:lnTo>
                <a:lnTo>
                  <a:pt x="932687" y="31495"/>
                </a:lnTo>
                <a:lnTo>
                  <a:pt x="957199" y="25907"/>
                </a:lnTo>
                <a:lnTo>
                  <a:pt x="981836" y="21208"/>
                </a:lnTo>
                <a:lnTo>
                  <a:pt x="981582" y="21208"/>
                </a:lnTo>
                <a:lnTo>
                  <a:pt x="1006728" y="17525"/>
                </a:lnTo>
                <a:lnTo>
                  <a:pt x="1006475" y="17525"/>
                </a:lnTo>
                <a:lnTo>
                  <a:pt x="1031620" y="14858"/>
                </a:lnTo>
                <a:lnTo>
                  <a:pt x="1031366" y="14858"/>
                </a:lnTo>
                <a:lnTo>
                  <a:pt x="1056639" y="13207"/>
                </a:lnTo>
                <a:lnTo>
                  <a:pt x="1056385" y="13207"/>
                </a:lnTo>
                <a:lnTo>
                  <a:pt x="1081658" y="12700"/>
                </a:lnTo>
                <a:lnTo>
                  <a:pt x="1081404" y="0"/>
                </a:lnTo>
                <a:close/>
              </a:path>
              <a:path w="1082040" h="805179">
                <a:moveTo>
                  <a:pt x="533780" y="406273"/>
                </a:moveTo>
                <a:lnTo>
                  <a:pt x="533695" y="406907"/>
                </a:lnTo>
                <a:lnTo>
                  <a:pt x="533780" y="406273"/>
                </a:lnTo>
                <a:close/>
              </a:path>
              <a:path w="1082040" h="805179">
                <a:moveTo>
                  <a:pt x="547963" y="371601"/>
                </a:moveTo>
                <a:lnTo>
                  <a:pt x="547877" y="372237"/>
                </a:lnTo>
                <a:lnTo>
                  <a:pt x="547963" y="371601"/>
                </a:lnTo>
                <a:close/>
              </a:path>
              <a:path w="1082040" h="805179">
                <a:moveTo>
                  <a:pt x="550290" y="354329"/>
                </a:moveTo>
                <a:lnTo>
                  <a:pt x="550163" y="354711"/>
                </a:lnTo>
                <a:lnTo>
                  <a:pt x="550290" y="354329"/>
                </a:lnTo>
                <a:close/>
              </a:path>
              <a:path w="1082040" h="805179">
                <a:moveTo>
                  <a:pt x="553914" y="337081"/>
                </a:moveTo>
                <a:lnTo>
                  <a:pt x="553847" y="337312"/>
                </a:lnTo>
                <a:lnTo>
                  <a:pt x="553914" y="337081"/>
                </a:lnTo>
                <a:close/>
              </a:path>
              <a:path w="1082040" h="805179">
                <a:moveTo>
                  <a:pt x="553996" y="336803"/>
                </a:moveTo>
                <a:lnTo>
                  <a:pt x="553914" y="337081"/>
                </a:lnTo>
                <a:lnTo>
                  <a:pt x="553996" y="336803"/>
                </a:lnTo>
                <a:close/>
              </a:path>
              <a:path w="1082040" h="805179">
                <a:moveTo>
                  <a:pt x="558996" y="319855"/>
                </a:moveTo>
                <a:lnTo>
                  <a:pt x="558926" y="320039"/>
                </a:lnTo>
                <a:lnTo>
                  <a:pt x="558996" y="319855"/>
                </a:lnTo>
                <a:close/>
              </a:path>
              <a:path w="1082040" h="805179">
                <a:moveTo>
                  <a:pt x="559069" y="319658"/>
                </a:moveTo>
                <a:lnTo>
                  <a:pt x="558996" y="319855"/>
                </a:lnTo>
                <a:lnTo>
                  <a:pt x="559069" y="319658"/>
                </a:lnTo>
                <a:close/>
              </a:path>
              <a:path w="1082040" h="805179">
                <a:moveTo>
                  <a:pt x="565637" y="302387"/>
                </a:moveTo>
                <a:lnTo>
                  <a:pt x="565403" y="302894"/>
                </a:lnTo>
                <a:lnTo>
                  <a:pt x="565637" y="302387"/>
                </a:lnTo>
                <a:close/>
              </a:path>
              <a:path w="1082040" h="805179">
                <a:moveTo>
                  <a:pt x="573404" y="285495"/>
                </a:moveTo>
                <a:lnTo>
                  <a:pt x="573151" y="285876"/>
                </a:lnTo>
                <a:lnTo>
                  <a:pt x="573404" y="285495"/>
                </a:lnTo>
                <a:close/>
              </a:path>
              <a:path w="1082040" h="805179">
                <a:moveTo>
                  <a:pt x="582528" y="268604"/>
                </a:moveTo>
                <a:lnTo>
                  <a:pt x="582294" y="268986"/>
                </a:lnTo>
                <a:lnTo>
                  <a:pt x="582528" y="268604"/>
                </a:lnTo>
                <a:close/>
              </a:path>
              <a:path w="1082040" h="805179">
                <a:moveTo>
                  <a:pt x="592613" y="252123"/>
                </a:moveTo>
                <a:lnTo>
                  <a:pt x="592454" y="252349"/>
                </a:lnTo>
                <a:lnTo>
                  <a:pt x="592613" y="252123"/>
                </a:lnTo>
                <a:close/>
              </a:path>
              <a:path w="1082040" h="805179">
                <a:moveTo>
                  <a:pt x="604265" y="235585"/>
                </a:moveTo>
                <a:lnTo>
                  <a:pt x="604011" y="235838"/>
                </a:lnTo>
                <a:lnTo>
                  <a:pt x="604265" y="235585"/>
                </a:lnTo>
                <a:close/>
              </a:path>
              <a:path w="1082040" h="805179">
                <a:moveTo>
                  <a:pt x="616914" y="219455"/>
                </a:moveTo>
                <a:lnTo>
                  <a:pt x="616584" y="219837"/>
                </a:lnTo>
                <a:lnTo>
                  <a:pt x="616914" y="219455"/>
                </a:lnTo>
                <a:close/>
              </a:path>
              <a:path w="1082040" h="805179">
                <a:moveTo>
                  <a:pt x="677576" y="158750"/>
                </a:moveTo>
                <a:lnTo>
                  <a:pt x="677417" y="158876"/>
                </a:lnTo>
                <a:lnTo>
                  <a:pt x="677576" y="158750"/>
                </a:lnTo>
                <a:close/>
              </a:path>
              <a:path w="1082040" h="805179">
                <a:moveTo>
                  <a:pt x="695198" y="144652"/>
                </a:moveTo>
                <a:lnTo>
                  <a:pt x="694943" y="144779"/>
                </a:lnTo>
                <a:lnTo>
                  <a:pt x="695198" y="144652"/>
                </a:lnTo>
                <a:close/>
              </a:path>
              <a:path w="1082040" h="805179">
                <a:moveTo>
                  <a:pt x="713612" y="131063"/>
                </a:moveTo>
                <a:lnTo>
                  <a:pt x="713358" y="131190"/>
                </a:lnTo>
                <a:lnTo>
                  <a:pt x="713612" y="131063"/>
                </a:lnTo>
                <a:close/>
              </a:path>
              <a:path w="1082040" h="805179">
                <a:moveTo>
                  <a:pt x="732865" y="118110"/>
                </a:moveTo>
                <a:lnTo>
                  <a:pt x="732662" y="118237"/>
                </a:lnTo>
                <a:lnTo>
                  <a:pt x="732865" y="118110"/>
                </a:lnTo>
                <a:close/>
              </a:path>
              <a:path w="1082040" h="805179">
                <a:moveTo>
                  <a:pt x="752728" y="105663"/>
                </a:moveTo>
                <a:lnTo>
                  <a:pt x="752475" y="105790"/>
                </a:lnTo>
                <a:lnTo>
                  <a:pt x="752728" y="105663"/>
                </a:lnTo>
                <a:close/>
              </a:path>
              <a:path w="1082040" h="805179">
                <a:moveTo>
                  <a:pt x="773419" y="93725"/>
                </a:moveTo>
                <a:lnTo>
                  <a:pt x="773176" y="93852"/>
                </a:lnTo>
                <a:lnTo>
                  <a:pt x="773419" y="93725"/>
                </a:lnTo>
                <a:close/>
              </a:path>
              <a:path w="1082040" h="805179">
                <a:moveTo>
                  <a:pt x="794773" y="82676"/>
                </a:moveTo>
                <a:lnTo>
                  <a:pt x="794638" y="82676"/>
                </a:lnTo>
                <a:lnTo>
                  <a:pt x="794773" y="82676"/>
                </a:lnTo>
                <a:close/>
              </a:path>
              <a:path w="1082040" h="805179">
                <a:moveTo>
                  <a:pt x="816524" y="72136"/>
                </a:moveTo>
                <a:lnTo>
                  <a:pt x="816228" y="72262"/>
                </a:lnTo>
                <a:lnTo>
                  <a:pt x="816524" y="72136"/>
                </a:lnTo>
                <a:close/>
              </a:path>
              <a:path w="1082040" h="805179">
                <a:moveTo>
                  <a:pt x="861931" y="53339"/>
                </a:moveTo>
                <a:lnTo>
                  <a:pt x="861567" y="53466"/>
                </a:lnTo>
                <a:lnTo>
                  <a:pt x="861931" y="53339"/>
                </a:lnTo>
                <a:close/>
              </a:path>
              <a:path w="1082040" h="805179">
                <a:moveTo>
                  <a:pt x="885347" y="45212"/>
                </a:moveTo>
                <a:lnTo>
                  <a:pt x="885189" y="45212"/>
                </a:lnTo>
                <a:lnTo>
                  <a:pt x="884935" y="45338"/>
                </a:lnTo>
                <a:lnTo>
                  <a:pt x="885347" y="4521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418831" y="4103623"/>
            <a:ext cx="991235" cy="749300"/>
          </a:xfrm>
          <a:custGeom>
            <a:avLst/>
            <a:gdLst/>
            <a:ahLst/>
            <a:cxnLst/>
            <a:rect l="l" t="t" r="r" b="b"/>
            <a:pathLst>
              <a:path w="991234" h="749300">
                <a:moveTo>
                  <a:pt x="500922" y="371094"/>
                </a:moveTo>
                <a:lnTo>
                  <a:pt x="488188" y="371094"/>
                </a:lnTo>
                <a:lnTo>
                  <a:pt x="489712" y="404621"/>
                </a:lnTo>
                <a:lnTo>
                  <a:pt x="500379" y="455675"/>
                </a:lnTo>
                <a:lnTo>
                  <a:pt x="522732" y="505206"/>
                </a:lnTo>
                <a:lnTo>
                  <a:pt x="555371" y="552450"/>
                </a:lnTo>
                <a:lnTo>
                  <a:pt x="582168" y="582294"/>
                </a:lnTo>
                <a:lnTo>
                  <a:pt x="612648" y="610362"/>
                </a:lnTo>
                <a:lnTo>
                  <a:pt x="646429" y="636651"/>
                </a:lnTo>
                <a:lnTo>
                  <a:pt x="683006" y="660781"/>
                </a:lnTo>
                <a:lnTo>
                  <a:pt x="722122" y="682498"/>
                </a:lnTo>
                <a:lnTo>
                  <a:pt x="763524" y="701675"/>
                </a:lnTo>
                <a:lnTo>
                  <a:pt x="806703" y="717931"/>
                </a:lnTo>
                <a:lnTo>
                  <a:pt x="851408" y="731012"/>
                </a:lnTo>
                <a:lnTo>
                  <a:pt x="897127" y="740663"/>
                </a:lnTo>
                <a:lnTo>
                  <a:pt x="943610" y="746759"/>
                </a:lnTo>
                <a:lnTo>
                  <a:pt x="990473" y="748792"/>
                </a:lnTo>
                <a:lnTo>
                  <a:pt x="990726" y="736092"/>
                </a:lnTo>
                <a:lnTo>
                  <a:pt x="967486" y="735583"/>
                </a:lnTo>
                <a:lnTo>
                  <a:pt x="967740" y="735583"/>
                </a:lnTo>
                <a:lnTo>
                  <a:pt x="944626" y="734059"/>
                </a:lnTo>
                <a:lnTo>
                  <a:pt x="944879" y="734059"/>
                </a:lnTo>
                <a:lnTo>
                  <a:pt x="921893" y="731519"/>
                </a:lnTo>
                <a:lnTo>
                  <a:pt x="922147" y="731519"/>
                </a:lnTo>
                <a:lnTo>
                  <a:pt x="900011" y="728218"/>
                </a:lnTo>
                <a:lnTo>
                  <a:pt x="899414" y="728218"/>
                </a:lnTo>
                <a:lnTo>
                  <a:pt x="876681" y="723900"/>
                </a:lnTo>
                <a:lnTo>
                  <a:pt x="876935" y="723900"/>
                </a:lnTo>
                <a:lnTo>
                  <a:pt x="855004" y="718819"/>
                </a:lnTo>
                <a:lnTo>
                  <a:pt x="854583" y="718819"/>
                </a:lnTo>
                <a:lnTo>
                  <a:pt x="832358" y="712724"/>
                </a:lnTo>
                <a:lnTo>
                  <a:pt x="832612" y="712724"/>
                </a:lnTo>
                <a:lnTo>
                  <a:pt x="811047" y="705993"/>
                </a:lnTo>
                <a:lnTo>
                  <a:pt x="810895" y="705993"/>
                </a:lnTo>
                <a:lnTo>
                  <a:pt x="789658" y="698373"/>
                </a:lnTo>
                <a:lnTo>
                  <a:pt x="789432" y="698373"/>
                </a:lnTo>
                <a:lnTo>
                  <a:pt x="768350" y="689990"/>
                </a:lnTo>
                <a:lnTo>
                  <a:pt x="768603" y="689990"/>
                </a:lnTo>
                <a:lnTo>
                  <a:pt x="748065" y="680974"/>
                </a:lnTo>
                <a:lnTo>
                  <a:pt x="727837" y="671194"/>
                </a:lnTo>
                <a:lnTo>
                  <a:pt x="708643" y="660907"/>
                </a:lnTo>
                <a:lnTo>
                  <a:pt x="689701" y="649986"/>
                </a:lnTo>
                <a:lnTo>
                  <a:pt x="671520" y="638428"/>
                </a:lnTo>
                <a:lnTo>
                  <a:pt x="654039" y="626490"/>
                </a:lnTo>
                <a:lnTo>
                  <a:pt x="636777" y="613663"/>
                </a:lnTo>
                <a:lnTo>
                  <a:pt x="621088" y="600837"/>
                </a:lnTo>
                <a:lnTo>
                  <a:pt x="620902" y="600837"/>
                </a:lnTo>
                <a:lnTo>
                  <a:pt x="605820" y="587375"/>
                </a:lnTo>
                <a:lnTo>
                  <a:pt x="591191" y="573277"/>
                </a:lnTo>
                <a:lnTo>
                  <a:pt x="577596" y="558926"/>
                </a:lnTo>
                <a:lnTo>
                  <a:pt x="577739" y="558926"/>
                </a:lnTo>
                <a:lnTo>
                  <a:pt x="565023" y="544321"/>
                </a:lnTo>
                <a:lnTo>
                  <a:pt x="553787" y="529589"/>
                </a:lnTo>
                <a:lnTo>
                  <a:pt x="543051" y="514223"/>
                </a:lnTo>
                <a:lnTo>
                  <a:pt x="533653" y="498728"/>
                </a:lnTo>
                <a:lnTo>
                  <a:pt x="525601" y="483488"/>
                </a:lnTo>
                <a:lnTo>
                  <a:pt x="518287" y="467359"/>
                </a:lnTo>
                <a:lnTo>
                  <a:pt x="512587" y="451865"/>
                </a:lnTo>
                <a:lnTo>
                  <a:pt x="507772" y="435990"/>
                </a:lnTo>
                <a:lnTo>
                  <a:pt x="504422" y="419988"/>
                </a:lnTo>
                <a:lnTo>
                  <a:pt x="504381" y="419481"/>
                </a:lnTo>
                <a:lnTo>
                  <a:pt x="502458" y="403732"/>
                </a:lnTo>
                <a:lnTo>
                  <a:pt x="500922" y="371094"/>
                </a:lnTo>
                <a:close/>
              </a:path>
              <a:path w="991234" h="749300">
                <a:moveTo>
                  <a:pt x="899160" y="728090"/>
                </a:moveTo>
                <a:lnTo>
                  <a:pt x="899414" y="728218"/>
                </a:lnTo>
                <a:lnTo>
                  <a:pt x="900011" y="728218"/>
                </a:lnTo>
                <a:lnTo>
                  <a:pt x="899160" y="728090"/>
                </a:lnTo>
                <a:close/>
              </a:path>
              <a:path w="991234" h="749300">
                <a:moveTo>
                  <a:pt x="854456" y="718693"/>
                </a:moveTo>
                <a:lnTo>
                  <a:pt x="855004" y="718819"/>
                </a:lnTo>
                <a:lnTo>
                  <a:pt x="854456" y="718693"/>
                </a:lnTo>
                <a:close/>
              </a:path>
              <a:path w="991234" h="749300">
                <a:moveTo>
                  <a:pt x="810641" y="705865"/>
                </a:moveTo>
                <a:lnTo>
                  <a:pt x="810895" y="705993"/>
                </a:lnTo>
                <a:lnTo>
                  <a:pt x="811047" y="705993"/>
                </a:lnTo>
                <a:lnTo>
                  <a:pt x="810641" y="705865"/>
                </a:lnTo>
                <a:close/>
              </a:path>
              <a:path w="991234" h="749300">
                <a:moveTo>
                  <a:pt x="789304" y="698245"/>
                </a:moveTo>
                <a:lnTo>
                  <a:pt x="789432" y="698373"/>
                </a:lnTo>
                <a:lnTo>
                  <a:pt x="789658" y="698373"/>
                </a:lnTo>
                <a:lnTo>
                  <a:pt x="789304" y="698245"/>
                </a:lnTo>
                <a:close/>
              </a:path>
              <a:path w="991234" h="749300">
                <a:moveTo>
                  <a:pt x="747776" y="680846"/>
                </a:moveTo>
                <a:lnTo>
                  <a:pt x="748029" y="680974"/>
                </a:lnTo>
                <a:lnTo>
                  <a:pt x="747776" y="680846"/>
                </a:lnTo>
                <a:close/>
              </a:path>
              <a:path w="991234" h="749300">
                <a:moveTo>
                  <a:pt x="728013" y="671280"/>
                </a:moveTo>
                <a:close/>
              </a:path>
              <a:path w="991234" h="749300">
                <a:moveTo>
                  <a:pt x="727853" y="671194"/>
                </a:moveTo>
                <a:lnTo>
                  <a:pt x="728013" y="671280"/>
                </a:lnTo>
                <a:lnTo>
                  <a:pt x="727853" y="671194"/>
                </a:lnTo>
                <a:close/>
              </a:path>
              <a:path w="991234" h="749300">
                <a:moveTo>
                  <a:pt x="708406" y="660781"/>
                </a:moveTo>
                <a:lnTo>
                  <a:pt x="708643" y="660907"/>
                </a:lnTo>
                <a:lnTo>
                  <a:pt x="708406" y="660781"/>
                </a:lnTo>
                <a:close/>
              </a:path>
              <a:path w="991234" h="749300">
                <a:moveTo>
                  <a:pt x="689483" y="649858"/>
                </a:moveTo>
                <a:lnTo>
                  <a:pt x="689610" y="649986"/>
                </a:lnTo>
                <a:lnTo>
                  <a:pt x="689483" y="649858"/>
                </a:lnTo>
                <a:close/>
              </a:path>
              <a:path w="991234" h="749300">
                <a:moveTo>
                  <a:pt x="671322" y="638301"/>
                </a:moveTo>
                <a:lnTo>
                  <a:pt x="671520" y="638428"/>
                </a:lnTo>
                <a:lnTo>
                  <a:pt x="671322" y="638301"/>
                </a:lnTo>
                <a:close/>
              </a:path>
              <a:path w="991234" h="749300">
                <a:moveTo>
                  <a:pt x="653669" y="626237"/>
                </a:moveTo>
                <a:lnTo>
                  <a:pt x="653923" y="626490"/>
                </a:lnTo>
                <a:lnTo>
                  <a:pt x="653669" y="626237"/>
                </a:lnTo>
                <a:close/>
              </a:path>
              <a:path w="991234" h="749300">
                <a:moveTo>
                  <a:pt x="636875" y="613663"/>
                </a:moveTo>
                <a:lnTo>
                  <a:pt x="637032" y="613790"/>
                </a:lnTo>
                <a:lnTo>
                  <a:pt x="636875" y="613663"/>
                </a:lnTo>
                <a:close/>
              </a:path>
              <a:path w="991234" h="749300">
                <a:moveTo>
                  <a:pt x="620776" y="600582"/>
                </a:moveTo>
                <a:lnTo>
                  <a:pt x="620902" y="600837"/>
                </a:lnTo>
                <a:lnTo>
                  <a:pt x="621088" y="600837"/>
                </a:lnTo>
                <a:lnTo>
                  <a:pt x="620776" y="600582"/>
                </a:lnTo>
                <a:close/>
              </a:path>
              <a:path w="991234" h="749300">
                <a:moveTo>
                  <a:pt x="605536" y="587120"/>
                </a:moveTo>
                <a:lnTo>
                  <a:pt x="605790" y="587375"/>
                </a:lnTo>
                <a:lnTo>
                  <a:pt x="605536" y="587120"/>
                </a:lnTo>
                <a:close/>
              </a:path>
              <a:path w="991234" h="749300">
                <a:moveTo>
                  <a:pt x="591263" y="573353"/>
                </a:moveTo>
                <a:close/>
              </a:path>
              <a:path w="991234" h="749300">
                <a:moveTo>
                  <a:pt x="591191" y="573277"/>
                </a:moveTo>
                <a:close/>
              </a:path>
              <a:path w="991234" h="749300">
                <a:moveTo>
                  <a:pt x="577739" y="558926"/>
                </a:moveTo>
                <a:lnTo>
                  <a:pt x="577596" y="558926"/>
                </a:lnTo>
                <a:lnTo>
                  <a:pt x="577850" y="559053"/>
                </a:lnTo>
                <a:close/>
              </a:path>
              <a:path w="991234" h="749300">
                <a:moveTo>
                  <a:pt x="565082" y="544321"/>
                </a:moveTo>
                <a:lnTo>
                  <a:pt x="565276" y="544576"/>
                </a:lnTo>
                <a:lnTo>
                  <a:pt x="565082" y="544321"/>
                </a:lnTo>
                <a:close/>
              </a:path>
              <a:path w="991234" h="749300">
                <a:moveTo>
                  <a:pt x="553593" y="529336"/>
                </a:moveTo>
                <a:lnTo>
                  <a:pt x="553720" y="529589"/>
                </a:lnTo>
                <a:lnTo>
                  <a:pt x="553593" y="529336"/>
                </a:lnTo>
                <a:close/>
              </a:path>
              <a:path w="991234" h="749300">
                <a:moveTo>
                  <a:pt x="543150" y="514223"/>
                </a:moveTo>
                <a:lnTo>
                  <a:pt x="543306" y="514476"/>
                </a:lnTo>
                <a:lnTo>
                  <a:pt x="543150" y="514223"/>
                </a:lnTo>
                <a:close/>
              </a:path>
              <a:path w="991234" h="749300">
                <a:moveTo>
                  <a:pt x="533705" y="498728"/>
                </a:moveTo>
                <a:lnTo>
                  <a:pt x="533908" y="499109"/>
                </a:lnTo>
                <a:lnTo>
                  <a:pt x="533705" y="498728"/>
                </a:lnTo>
                <a:close/>
              </a:path>
              <a:path w="991234" h="749300">
                <a:moveTo>
                  <a:pt x="525399" y="483107"/>
                </a:moveTo>
                <a:lnTo>
                  <a:pt x="525526" y="483488"/>
                </a:lnTo>
                <a:lnTo>
                  <a:pt x="525399" y="483107"/>
                </a:lnTo>
                <a:close/>
              </a:path>
              <a:path w="991234" h="749300">
                <a:moveTo>
                  <a:pt x="518398" y="467359"/>
                </a:moveTo>
                <a:lnTo>
                  <a:pt x="518541" y="467740"/>
                </a:lnTo>
                <a:lnTo>
                  <a:pt x="518398" y="467359"/>
                </a:lnTo>
                <a:close/>
              </a:path>
              <a:path w="991234" h="749300">
                <a:moveTo>
                  <a:pt x="512505" y="451647"/>
                </a:moveTo>
                <a:lnTo>
                  <a:pt x="512572" y="451865"/>
                </a:lnTo>
                <a:lnTo>
                  <a:pt x="512505" y="451647"/>
                </a:lnTo>
                <a:close/>
              </a:path>
              <a:path w="991234" h="749300">
                <a:moveTo>
                  <a:pt x="512456" y="451484"/>
                </a:moveTo>
                <a:lnTo>
                  <a:pt x="512505" y="451647"/>
                </a:lnTo>
                <a:lnTo>
                  <a:pt x="512456" y="451484"/>
                </a:lnTo>
                <a:close/>
              </a:path>
              <a:path w="991234" h="749300">
                <a:moveTo>
                  <a:pt x="507687" y="435710"/>
                </a:moveTo>
                <a:lnTo>
                  <a:pt x="507746" y="435990"/>
                </a:lnTo>
                <a:lnTo>
                  <a:pt x="507687" y="435710"/>
                </a:lnTo>
                <a:close/>
              </a:path>
              <a:path w="991234" h="749300">
                <a:moveTo>
                  <a:pt x="507640" y="435482"/>
                </a:moveTo>
                <a:lnTo>
                  <a:pt x="507687" y="435710"/>
                </a:lnTo>
                <a:lnTo>
                  <a:pt x="507640" y="435482"/>
                </a:lnTo>
                <a:close/>
              </a:path>
              <a:path w="991234" h="749300">
                <a:moveTo>
                  <a:pt x="504381" y="419481"/>
                </a:moveTo>
                <a:lnTo>
                  <a:pt x="504444" y="419988"/>
                </a:lnTo>
                <a:lnTo>
                  <a:pt x="504381" y="419481"/>
                </a:lnTo>
                <a:close/>
              </a:path>
              <a:path w="991234" h="749300">
                <a:moveTo>
                  <a:pt x="502412" y="403351"/>
                </a:moveTo>
                <a:lnTo>
                  <a:pt x="502412" y="403732"/>
                </a:lnTo>
                <a:lnTo>
                  <a:pt x="502412" y="403351"/>
                </a:lnTo>
                <a:close/>
              </a:path>
              <a:path w="991234" h="749300">
                <a:moveTo>
                  <a:pt x="495761" y="339089"/>
                </a:moveTo>
                <a:lnTo>
                  <a:pt x="482853" y="339089"/>
                </a:lnTo>
                <a:lnTo>
                  <a:pt x="482981" y="339598"/>
                </a:lnTo>
                <a:lnTo>
                  <a:pt x="486283" y="355600"/>
                </a:lnTo>
                <a:lnTo>
                  <a:pt x="488188" y="371601"/>
                </a:lnTo>
                <a:lnTo>
                  <a:pt x="488188" y="371094"/>
                </a:lnTo>
                <a:lnTo>
                  <a:pt x="500922" y="371094"/>
                </a:lnTo>
                <a:lnTo>
                  <a:pt x="500888" y="370331"/>
                </a:lnTo>
                <a:lnTo>
                  <a:pt x="498728" y="353187"/>
                </a:lnTo>
                <a:lnTo>
                  <a:pt x="495761" y="339089"/>
                </a:lnTo>
                <a:close/>
              </a:path>
              <a:path w="991234" h="749300">
                <a:moveTo>
                  <a:pt x="486156" y="355092"/>
                </a:moveTo>
                <a:lnTo>
                  <a:pt x="486218" y="355600"/>
                </a:lnTo>
                <a:lnTo>
                  <a:pt x="486156" y="355092"/>
                </a:lnTo>
                <a:close/>
              </a:path>
              <a:path w="991234" h="749300">
                <a:moveTo>
                  <a:pt x="482911" y="339365"/>
                </a:moveTo>
                <a:lnTo>
                  <a:pt x="482959" y="339598"/>
                </a:lnTo>
                <a:lnTo>
                  <a:pt x="482911" y="339365"/>
                </a:lnTo>
                <a:close/>
              </a:path>
              <a:path w="991234" h="749300">
                <a:moveTo>
                  <a:pt x="491328" y="323088"/>
                </a:moveTo>
                <a:lnTo>
                  <a:pt x="478027" y="323088"/>
                </a:lnTo>
                <a:lnTo>
                  <a:pt x="482911" y="339365"/>
                </a:lnTo>
                <a:lnTo>
                  <a:pt x="482853" y="339089"/>
                </a:lnTo>
                <a:lnTo>
                  <a:pt x="495761" y="339089"/>
                </a:lnTo>
                <a:lnTo>
                  <a:pt x="495173" y="336295"/>
                </a:lnTo>
                <a:lnTo>
                  <a:pt x="491328" y="323088"/>
                </a:lnTo>
                <a:close/>
              </a:path>
              <a:path w="991234" h="749300">
                <a:moveTo>
                  <a:pt x="478963" y="291464"/>
                </a:moveTo>
                <a:lnTo>
                  <a:pt x="465074" y="291464"/>
                </a:lnTo>
                <a:lnTo>
                  <a:pt x="472313" y="307594"/>
                </a:lnTo>
                <a:lnTo>
                  <a:pt x="478154" y="323595"/>
                </a:lnTo>
                <a:lnTo>
                  <a:pt x="478027" y="323088"/>
                </a:lnTo>
                <a:lnTo>
                  <a:pt x="491328" y="323088"/>
                </a:lnTo>
                <a:lnTo>
                  <a:pt x="490220" y="319277"/>
                </a:lnTo>
                <a:lnTo>
                  <a:pt x="483997" y="302640"/>
                </a:lnTo>
                <a:lnTo>
                  <a:pt x="478963" y="291464"/>
                </a:lnTo>
                <a:close/>
              </a:path>
              <a:path w="991234" h="749300">
                <a:moveTo>
                  <a:pt x="472059" y="307213"/>
                </a:moveTo>
                <a:lnTo>
                  <a:pt x="472200" y="307594"/>
                </a:lnTo>
                <a:lnTo>
                  <a:pt x="472059" y="307213"/>
                </a:lnTo>
                <a:close/>
              </a:path>
              <a:path w="991234" h="749300">
                <a:moveTo>
                  <a:pt x="462202" y="260476"/>
                </a:moveTo>
                <a:lnTo>
                  <a:pt x="447294" y="260476"/>
                </a:lnTo>
                <a:lnTo>
                  <a:pt x="447548" y="260857"/>
                </a:lnTo>
                <a:lnTo>
                  <a:pt x="456946" y="276225"/>
                </a:lnTo>
                <a:lnTo>
                  <a:pt x="465200" y="291845"/>
                </a:lnTo>
                <a:lnTo>
                  <a:pt x="465074" y="291464"/>
                </a:lnTo>
                <a:lnTo>
                  <a:pt x="478963" y="291464"/>
                </a:lnTo>
                <a:lnTo>
                  <a:pt x="476503" y="286003"/>
                </a:lnTo>
                <a:lnTo>
                  <a:pt x="467868" y="269748"/>
                </a:lnTo>
                <a:lnTo>
                  <a:pt x="462202" y="260476"/>
                </a:lnTo>
                <a:close/>
              </a:path>
              <a:path w="991234" h="749300">
                <a:moveTo>
                  <a:pt x="456692" y="275970"/>
                </a:moveTo>
                <a:lnTo>
                  <a:pt x="456828" y="276225"/>
                </a:lnTo>
                <a:lnTo>
                  <a:pt x="456692" y="275970"/>
                </a:lnTo>
                <a:close/>
              </a:path>
              <a:path w="991234" h="749300">
                <a:moveTo>
                  <a:pt x="447348" y="260565"/>
                </a:moveTo>
                <a:lnTo>
                  <a:pt x="447527" y="260857"/>
                </a:lnTo>
                <a:lnTo>
                  <a:pt x="447348" y="260565"/>
                </a:lnTo>
                <a:close/>
              </a:path>
              <a:path w="991234" h="749300">
                <a:moveTo>
                  <a:pt x="452187" y="245237"/>
                </a:moveTo>
                <a:lnTo>
                  <a:pt x="436879" y="245237"/>
                </a:lnTo>
                <a:lnTo>
                  <a:pt x="447348" y="260565"/>
                </a:lnTo>
                <a:lnTo>
                  <a:pt x="462202" y="260476"/>
                </a:lnTo>
                <a:lnTo>
                  <a:pt x="458089" y="253745"/>
                </a:lnTo>
                <a:lnTo>
                  <a:pt x="452187" y="245237"/>
                </a:lnTo>
                <a:close/>
              </a:path>
              <a:path w="991234" h="749300">
                <a:moveTo>
                  <a:pt x="416737" y="201549"/>
                </a:moveTo>
                <a:lnTo>
                  <a:pt x="399288" y="201549"/>
                </a:lnTo>
                <a:lnTo>
                  <a:pt x="413003" y="216026"/>
                </a:lnTo>
                <a:lnTo>
                  <a:pt x="425576" y="230631"/>
                </a:lnTo>
                <a:lnTo>
                  <a:pt x="437007" y="245618"/>
                </a:lnTo>
                <a:lnTo>
                  <a:pt x="436879" y="245237"/>
                </a:lnTo>
                <a:lnTo>
                  <a:pt x="452187" y="245237"/>
                </a:lnTo>
                <a:lnTo>
                  <a:pt x="447167" y="237998"/>
                </a:lnTo>
                <a:lnTo>
                  <a:pt x="435228" y="222503"/>
                </a:lnTo>
                <a:lnTo>
                  <a:pt x="422275" y="207390"/>
                </a:lnTo>
                <a:lnTo>
                  <a:pt x="416737" y="201549"/>
                </a:lnTo>
                <a:close/>
              </a:path>
              <a:path w="991234" h="749300">
                <a:moveTo>
                  <a:pt x="425323" y="230377"/>
                </a:moveTo>
                <a:lnTo>
                  <a:pt x="425517" y="230631"/>
                </a:lnTo>
                <a:lnTo>
                  <a:pt x="425323" y="230377"/>
                </a:lnTo>
                <a:close/>
              </a:path>
              <a:path w="991234" h="749300">
                <a:moveTo>
                  <a:pt x="412750" y="215773"/>
                </a:moveTo>
                <a:lnTo>
                  <a:pt x="412969" y="216026"/>
                </a:lnTo>
                <a:lnTo>
                  <a:pt x="412750" y="215773"/>
                </a:lnTo>
                <a:close/>
              </a:path>
              <a:path w="991234" h="749300">
                <a:moveTo>
                  <a:pt x="388700" y="174117"/>
                </a:moveTo>
                <a:lnTo>
                  <a:pt x="369697" y="174117"/>
                </a:lnTo>
                <a:lnTo>
                  <a:pt x="385064" y="187832"/>
                </a:lnTo>
                <a:lnTo>
                  <a:pt x="399415" y="201802"/>
                </a:lnTo>
                <a:lnTo>
                  <a:pt x="399288" y="201549"/>
                </a:lnTo>
                <a:lnTo>
                  <a:pt x="416737" y="201549"/>
                </a:lnTo>
                <a:lnTo>
                  <a:pt x="408432" y="192786"/>
                </a:lnTo>
                <a:lnTo>
                  <a:pt x="393573" y="178434"/>
                </a:lnTo>
                <a:lnTo>
                  <a:pt x="388700" y="174117"/>
                </a:lnTo>
                <a:close/>
              </a:path>
              <a:path w="991234" h="749300">
                <a:moveTo>
                  <a:pt x="384810" y="187706"/>
                </a:moveTo>
                <a:lnTo>
                  <a:pt x="384941" y="187832"/>
                </a:lnTo>
                <a:lnTo>
                  <a:pt x="384810" y="187706"/>
                </a:lnTo>
                <a:close/>
              </a:path>
              <a:path w="991234" h="749300">
                <a:moveTo>
                  <a:pt x="341585" y="136525"/>
                </a:moveTo>
                <a:lnTo>
                  <a:pt x="319150" y="136525"/>
                </a:lnTo>
                <a:lnTo>
                  <a:pt x="336931" y="148717"/>
                </a:lnTo>
                <a:lnTo>
                  <a:pt x="353822" y="161289"/>
                </a:lnTo>
                <a:lnTo>
                  <a:pt x="369824" y="174370"/>
                </a:lnTo>
                <a:lnTo>
                  <a:pt x="369697" y="174117"/>
                </a:lnTo>
                <a:lnTo>
                  <a:pt x="388700" y="174117"/>
                </a:lnTo>
                <a:lnTo>
                  <a:pt x="377951" y="164592"/>
                </a:lnTo>
                <a:lnTo>
                  <a:pt x="361442" y="151256"/>
                </a:lnTo>
                <a:lnTo>
                  <a:pt x="344170" y="138302"/>
                </a:lnTo>
                <a:lnTo>
                  <a:pt x="341585" y="136525"/>
                </a:lnTo>
                <a:close/>
              </a:path>
              <a:path w="991234" h="749300">
                <a:moveTo>
                  <a:pt x="353568" y="161162"/>
                </a:moveTo>
                <a:lnTo>
                  <a:pt x="353724" y="161289"/>
                </a:lnTo>
                <a:lnTo>
                  <a:pt x="353568" y="161162"/>
                </a:lnTo>
                <a:close/>
              </a:path>
              <a:path w="991234" h="749300">
                <a:moveTo>
                  <a:pt x="336676" y="148589"/>
                </a:moveTo>
                <a:lnTo>
                  <a:pt x="336848" y="148717"/>
                </a:lnTo>
                <a:lnTo>
                  <a:pt x="336676" y="148589"/>
                </a:lnTo>
                <a:close/>
              </a:path>
              <a:path w="991234" h="749300">
                <a:moveTo>
                  <a:pt x="307374" y="114045"/>
                </a:moveTo>
                <a:lnTo>
                  <a:pt x="282067" y="114045"/>
                </a:lnTo>
                <a:lnTo>
                  <a:pt x="301117" y="125094"/>
                </a:lnTo>
                <a:lnTo>
                  <a:pt x="319277" y="136651"/>
                </a:lnTo>
                <a:lnTo>
                  <a:pt x="341585" y="136525"/>
                </a:lnTo>
                <a:lnTo>
                  <a:pt x="326263" y="125983"/>
                </a:lnTo>
                <a:lnTo>
                  <a:pt x="307374" y="114045"/>
                </a:lnTo>
                <a:close/>
              </a:path>
              <a:path w="991234" h="749300">
                <a:moveTo>
                  <a:pt x="300863" y="124968"/>
                </a:moveTo>
                <a:lnTo>
                  <a:pt x="301063" y="125094"/>
                </a:lnTo>
                <a:lnTo>
                  <a:pt x="300863" y="124968"/>
                </a:lnTo>
                <a:close/>
              </a:path>
              <a:path w="991234" h="749300">
                <a:moveTo>
                  <a:pt x="289386" y="103631"/>
                </a:moveTo>
                <a:lnTo>
                  <a:pt x="262509" y="103631"/>
                </a:lnTo>
                <a:lnTo>
                  <a:pt x="262763" y="103758"/>
                </a:lnTo>
                <a:lnTo>
                  <a:pt x="282194" y="114173"/>
                </a:lnTo>
                <a:lnTo>
                  <a:pt x="282067" y="114045"/>
                </a:lnTo>
                <a:lnTo>
                  <a:pt x="307374" y="114045"/>
                </a:lnTo>
                <a:lnTo>
                  <a:pt x="289386" y="103631"/>
                </a:lnTo>
                <a:close/>
              </a:path>
              <a:path w="991234" h="749300">
                <a:moveTo>
                  <a:pt x="262586" y="103673"/>
                </a:moveTo>
                <a:lnTo>
                  <a:pt x="262746" y="103758"/>
                </a:lnTo>
                <a:lnTo>
                  <a:pt x="262586" y="103673"/>
                </a:lnTo>
                <a:close/>
              </a:path>
              <a:path w="991234" h="749300">
                <a:moveTo>
                  <a:pt x="271544" y="93980"/>
                </a:moveTo>
                <a:lnTo>
                  <a:pt x="242570" y="93980"/>
                </a:lnTo>
                <a:lnTo>
                  <a:pt x="262586" y="103673"/>
                </a:lnTo>
                <a:lnTo>
                  <a:pt x="289386" y="103631"/>
                </a:lnTo>
                <a:lnTo>
                  <a:pt x="288290" y="102996"/>
                </a:lnTo>
                <a:lnTo>
                  <a:pt x="271544" y="93980"/>
                </a:lnTo>
                <a:close/>
              </a:path>
              <a:path w="991234" h="749300">
                <a:moveTo>
                  <a:pt x="234643" y="76581"/>
                </a:moveTo>
                <a:lnTo>
                  <a:pt x="201168" y="76581"/>
                </a:lnTo>
                <a:lnTo>
                  <a:pt x="222250" y="84962"/>
                </a:lnTo>
                <a:lnTo>
                  <a:pt x="221996" y="84962"/>
                </a:lnTo>
                <a:lnTo>
                  <a:pt x="242824" y="94106"/>
                </a:lnTo>
                <a:lnTo>
                  <a:pt x="242570" y="93980"/>
                </a:lnTo>
                <a:lnTo>
                  <a:pt x="271544" y="93980"/>
                </a:lnTo>
                <a:lnTo>
                  <a:pt x="268477" y="92328"/>
                </a:lnTo>
                <a:lnTo>
                  <a:pt x="248031" y="82423"/>
                </a:lnTo>
                <a:lnTo>
                  <a:pt x="234643" y="76581"/>
                </a:lnTo>
                <a:close/>
              </a:path>
              <a:path w="991234" h="749300">
                <a:moveTo>
                  <a:pt x="216248" y="68961"/>
                </a:moveTo>
                <a:lnTo>
                  <a:pt x="179704" y="68961"/>
                </a:lnTo>
                <a:lnTo>
                  <a:pt x="201295" y="76707"/>
                </a:lnTo>
                <a:lnTo>
                  <a:pt x="234643" y="76581"/>
                </a:lnTo>
                <a:lnTo>
                  <a:pt x="227075" y="73278"/>
                </a:lnTo>
                <a:lnTo>
                  <a:pt x="216248" y="68961"/>
                </a:lnTo>
                <a:close/>
              </a:path>
              <a:path w="991234" h="749300">
                <a:moveTo>
                  <a:pt x="78740" y="0"/>
                </a:moveTo>
                <a:lnTo>
                  <a:pt x="0" y="32512"/>
                </a:lnTo>
                <a:lnTo>
                  <a:pt x="73278" y="75945"/>
                </a:lnTo>
                <a:lnTo>
                  <a:pt x="75507" y="44954"/>
                </a:lnTo>
                <a:lnTo>
                  <a:pt x="62611" y="43433"/>
                </a:lnTo>
                <a:lnTo>
                  <a:pt x="64135" y="30733"/>
                </a:lnTo>
                <a:lnTo>
                  <a:pt x="76530" y="30733"/>
                </a:lnTo>
                <a:lnTo>
                  <a:pt x="78740" y="0"/>
                </a:lnTo>
                <a:close/>
              </a:path>
              <a:path w="991234" h="749300">
                <a:moveTo>
                  <a:pt x="181067" y="56133"/>
                </a:moveTo>
                <a:lnTo>
                  <a:pt x="136017" y="56133"/>
                </a:lnTo>
                <a:lnTo>
                  <a:pt x="158242" y="62230"/>
                </a:lnTo>
                <a:lnTo>
                  <a:pt x="157988" y="62230"/>
                </a:lnTo>
                <a:lnTo>
                  <a:pt x="179959" y="69087"/>
                </a:lnTo>
                <a:lnTo>
                  <a:pt x="179704" y="68961"/>
                </a:lnTo>
                <a:lnTo>
                  <a:pt x="216248" y="68961"/>
                </a:lnTo>
                <a:lnTo>
                  <a:pt x="205740" y="64769"/>
                </a:lnTo>
                <a:lnTo>
                  <a:pt x="183896" y="57023"/>
                </a:lnTo>
                <a:lnTo>
                  <a:pt x="181067" y="56133"/>
                </a:lnTo>
                <a:close/>
              </a:path>
              <a:path w="991234" h="749300">
                <a:moveTo>
                  <a:pt x="164499" y="50926"/>
                </a:moveTo>
                <a:lnTo>
                  <a:pt x="113665" y="50926"/>
                </a:lnTo>
                <a:lnTo>
                  <a:pt x="136144" y="56261"/>
                </a:lnTo>
                <a:lnTo>
                  <a:pt x="136017" y="56133"/>
                </a:lnTo>
                <a:lnTo>
                  <a:pt x="181067" y="56133"/>
                </a:lnTo>
                <a:lnTo>
                  <a:pt x="164499" y="50926"/>
                </a:lnTo>
                <a:close/>
              </a:path>
              <a:path w="991234" h="749300">
                <a:moveTo>
                  <a:pt x="149494" y="46736"/>
                </a:moveTo>
                <a:lnTo>
                  <a:pt x="91186" y="46736"/>
                </a:lnTo>
                <a:lnTo>
                  <a:pt x="114046" y="51053"/>
                </a:lnTo>
                <a:lnTo>
                  <a:pt x="113665" y="50926"/>
                </a:lnTo>
                <a:lnTo>
                  <a:pt x="164499" y="50926"/>
                </a:lnTo>
                <a:lnTo>
                  <a:pt x="161671" y="50037"/>
                </a:lnTo>
                <a:lnTo>
                  <a:pt x="149494" y="46736"/>
                </a:lnTo>
                <a:close/>
              </a:path>
              <a:path w="991234" h="749300">
                <a:moveTo>
                  <a:pt x="76422" y="32229"/>
                </a:moveTo>
                <a:lnTo>
                  <a:pt x="75507" y="44954"/>
                </a:lnTo>
                <a:lnTo>
                  <a:pt x="91694" y="46862"/>
                </a:lnTo>
                <a:lnTo>
                  <a:pt x="91186" y="46736"/>
                </a:lnTo>
                <a:lnTo>
                  <a:pt x="149494" y="46736"/>
                </a:lnTo>
                <a:lnTo>
                  <a:pt x="139192" y="43942"/>
                </a:lnTo>
                <a:lnTo>
                  <a:pt x="116459" y="38607"/>
                </a:lnTo>
                <a:lnTo>
                  <a:pt x="93345" y="34289"/>
                </a:lnTo>
                <a:lnTo>
                  <a:pt x="76422" y="32229"/>
                </a:lnTo>
                <a:close/>
              </a:path>
              <a:path w="991234" h="749300">
                <a:moveTo>
                  <a:pt x="64135" y="30733"/>
                </a:moveTo>
                <a:lnTo>
                  <a:pt x="62611" y="43433"/>
                </a:lnTo>
                <a:lnTo>
                  <a:pt x="75507" y="44954"/>
                </a:lnTo>
                <a:lnTo>
                  <a:pt x="76422" y="32229"/>
                </a:lnTo>
                <a:lnTo>
                  <a:pt x="64135" y="30733"/>
                </a:lnTo>
                <a:close/>
              </a:path>
              <a:path w="991234" h="749300">
                <a:moveTo>
                  <a:pt x="76530" y="30733"/>
                </a:moveTo>
                <a:lnTo>
                  <a:pt x="64135" y="30733"/>
                </a:lnTo>
                <a:lnTo>
                  <a:pt x="76422" y="32229"/>
                </a:lnTo>
                <a:lnTo>
                  <a:pt x="76530" y="3073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105405" y="542924"/>
            <a:ext cx="70059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>
                <a:solidFill>
                  <a:srgbClr val="000000"/>
                </a:solidFill>
                <a:latin typeface="Calibri Light"/>
                <a:cs typeface="Calibri Light"/>
              </a:rPr>
              <a:t>Quels</a:t>
            </a:r>
            <a:r>
              <a:rPr dirty="0" sz="2800" spc="-6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2800" spc="-30">
                <a:solidFill>
                  <a:srgbClr val="000000"/>
                </a:solidFill>
                <a:latin typeface="Calibri Light"/>
                <a:cs typeface="Calibri Light"/>
              </a:rPr>
              <a:t>résultats</a:t>
            </a:r>
            <a:r>
              <a:rPr dirty="0" sz="2800" spc="-6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2800" spc="-25">
                <a:solidFill>
                  <a:srgbClr val="000000"/>
                </a:solidFill>
                <a:latin typeface="Calibri Light"/>
                <a:cs typeface="Calibri Light"/>
              </a:rPr>
              <a:t>aujourd’hui</a:t>
            </a:r>
            <a:r>
              <a:rPr dirty="0" sz="2800" spc="-5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2800" spc="-5">
                <a:solidFill>
                  <a:srgbClr val="000000"/>
                </a:solidFill>
                <a:latin typeface="Calibri Light"/>
                <a:cs typeface="Calibri Light"/>
              </a:rPr>
              <a:t>?</a:t>
            </a:r>
            <a:r>
              <a:rPr dirty="0" sz="2800" spc="-3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2800" spc="-55">
                <a:solidFill>
                  <a:srgbClr val="000000"/>
                </a:solidFill>
                <a:latin typeface="Calibri Light"/>
                <a:cs typeface="Calibri Light"/>
              </a:rPr>
              <a:t>D’autres</a:t>
            </a:r>
            <a:r>
              <a:rPr dirty="0" sz="2800" spc="-6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2800" spc="-25">
                <a:solidFill>
                  <a:srgbClr val="000000"/>
                </a:solidFill>
                <a:latin typeface="Calibri Light"/>
                <a:cs typeface="Calibri Light"/>
              </a:rPr>
              <a:t>méthodes</a:t>
            </a:r>
            <a:r>
              <a:rPr dirty="0" sz="2800" spc="-6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2800" spc="-5">
                <a:solidFill>
                  <a:srgbClr val="000000"/>
                </a:solidFill>
                <a:latin typeface="Calibri Light"/>
                <a:cs typeface="Calibri Light"/>
              </a:rPr>
              <a:t>?</a:t>
            </a:r>
            <a:endParaRPr sz="2800">
              <a:latin typeface="Calibri Light"/>
              <a:cs typeface="Calibri Ligh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375141" y="5873167"/>
            <a:ext cx="597624" cy="8426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80539" cy="6858000"/>
            <a:chOff x="0" y="0"/>
            <a:chExt cx="1780539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0301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487" y="0"/>
              <a:ext cx="1304544" cy="167335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16036" y="210507"/>
            <a:ext cx="1089506" cy="108926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05405" y="542924"/>
            <a:ext cx="70059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>
                <a:solidFill>
                  <a:srgbClr val="000000"/>
                </a:solidFill>
                <a:latin typeface="Calibri Light"/>
                <a:cs typeface="Calibri Light"/>
              </a:rPr>
              <a:t>Quels</a:t>
            </a:r>
            <a:r>
              <a:rPr dirty="0" sz="2800" spc="-6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2800" spc="-30">
                <a:solidFill>
                  <a:srgbClr val="000000"/>
                </a:solidFill>
                <a:latin typeface="Calibri Light"/>
                <a:cs typeface="Calibri Light"/>
              </a:rPr>
              <a:t>résultats</a:t>
            </a:r>
            <a:r>
              <a:rPr dirty="0" sz="2800" spc="-6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2800" spc="-25">
                <a:solidFill>
                  <a:srgbClr val="000000"/>
                </a:solidFill>
                <a:latin typeface="Calibri Light"/>
                <a:cs typeface="Calibri Light"/>
              </a:rPr>
              <a:t>aujourd’hui</a:t>
            </a:r>
            <a:r>
              <a:rPr dirty="0" sz="2800" spc="-5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2800" spc="-5">
                <a:solidFill>
                  <a:srgbClr val="000000"/>
                </a:solidFill>
                <a:latin typeface="Calibri Light"/>
                <a:cs typeface="Calibri Light"/>
              </a:rPr>
              <a:t>?</a:t>
            </a:r>
            <a:r>
              <a:rPr dirty="0" sz="2800" spc="-3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2800" spc="-55">
                <a:solidFill>
                  <a:srgbClr val="000000"/>
                </a:solidFill>
                <a:latin typeface="Calibri Light"/>
                <a:cs typeface="Calibri Light"/>
              </a:rPr>
              <a:t>D’autres</a:t>
            </a:r>
            <a:r>
              <a:rPr dirty="0" sz="2800" spc="-6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2800" spc="-25">
                <a:solidFill>
                  <a:srgbClr val="000000"/>
                </a:solidFill>
                <a:latin typeface="Calibri Light"/>
                <a:cs typeface="Calibri Light"/>
              </a:rPr>
              <a:t>méthodes</a:t>
            </a:r>
            <a:r>
              <a:rPr dirty="0" sz="2800" spc="-6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2800" spc="-5">
                <a:solidFill>
                  <a:srgbClr val="000000"/>
                </a:solidFill>
                <a:latin typeface="Calibri Light"/>
                <a:cs typeface="Calibri Light"/>
              </a:rPr>
              <a:t>?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02510" indent="-287020">
              <a:lnSpc>
                <a:spcPct val="100000"/>
              </a:lnSpc>
              <a:spcBef>
                <a:spcPts val="100"/>
              </a:spcBef>
              <a:buChar char="-"/>
              <a:tabLst>
                <a:tab pos="2303145" algn="l"/>
                <a:tab pos="2303780" algn="l"/>
              </a:tabLst>
            </a:pPr>
            <a:r>
              <a:rPr dirty="0"/>
              <a:t>Un </a:t>
            </a:r>
            <a:r>
              <a:rPr dirty="0" spc="-5"/>
              <a:t>accompagnement</a:t>
            </a:r>
            <a:r>
              <a:rPr dirty="0" spc="5"/>
              <a:t> </a:t>
            </a:r>
            <a:r>
              <a:rPr dirty="0" spc="-10"/>
              <a:t>collectif</a:t>
            </a:r>
            <a:r>
              <a:rPr dirty="0" spc="30"/>
              <a:t> </a:t>
            </a:r>
            <a:r>
              <a:rPr dirty="0" spc="-5"/>
              <a:t>apprécié,</a:t>
            </a:r>
            <a:r>
              <a:rPr dirty="0" spc="30"/>
              <a:t> </a:t>
            </a:r>
            <a:r>
              <a:rPr dirty="0" spc="-5"/>
              <a:t>motivant, </a:t>
            </a:r>
            <a:r>
              <a:rPr dirty="0" spc="-15"/>
              <a:t>attendu</a:t>
            </a:r>
          </a:p>
          <a:p>
            <a:pPr marL="2302510" indent="-287020">
              <a:lnSpc>
                <a:spcPct val="100000"/>
              </a:lnSpc>
              <a:buChar char="-"/>
              <a:tabLst>
                <a:tab pos="2303145" algn="l"/>
                <a:tab pos="2303780" algn="l"/>
              </a:tabLst>
            </a:pPr>
            <a:r>
              <a:rPr dirty="0" spc="-45"/>
              <a:t>Tous</a:t>
            </a:r>
            <a:r>
              <a:rPr dirty="0" spc="5"/>
              <a:t> </a:t>
            </a:r>
            <a:r>
              <a:rPr dirty="0" spc="-5"/>
              <a:t>les</a:t>
            </a:r>
            <a:r>
              <a:rPr dirty="0" spc="5"/>
              <a:t> </a:t>
            </a:r>
            <a:r>
              <a:rPr dirty="0"/>
              <a:t>ans</a:t>
            </a:r>
            <a:r>
              <a:rPr dirty="0" spc="-10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nouvelles</a:t>
            </a:r>
            <a:r>
              <a:rPr dirty="0" spc="5"/>
              <a:t> </a:t>
            </a:r>
            <a:r>
              <a:rPr dirty="0" spc="-10"/>
              <a:t>collectivités</a:t>
            </a:r>
            <a:r>
              <a:rPr dirty="0" spc="40"/>
              <a:t> </a:t>
            </a:r>
            <a:r>
              <a:rPr dirty="0" spc="-10"/>
              <a:t>inscrites</a:t>
            </a:r>
          </a:p>
          <a:p>
            <a:pPr marL="2302510" indent="-287020">
              <a:lnSpc>
                <a:spcPct val="100000"/>
              </a:lnSpc>
              <a:buChar char="-"/>
              <a:tabLst>
                <a:tab pos="2303145" algn="l"/>
                <a:tab pos="2303780" algn="l"/>
              </a:tabLst>
            </a:pPr>
            <a:r>
              <a:rPr dirty="0" spc="-5"/>
              <a:t>Des</a:t>
            </a:r>
            <a:r>
              <a:rPr dirty="0"/>
              <a:t> </a:t>
            </a:r>
            <a:r>
              <a:rPr dirty="0" spc="-10"/>
              <a:t>cuisiniers</a:t>
            </a:r>
            <a:r>
              <a:rPr dirty="0" spc="25"/>
              <a:t> </a:t>
            </a:r>
            <a:r>
              <a:rPr dirty="0" spc="-5"/>
              <a:t>qui</a:t>
            </a:r>
            <a:r>
              <a:rPr dirty="0" spc="5"/>
              <a:t> </a:t>
            </a:r>
            <a:r>
              <a:rPr dirty="0" spc="-5"/>
              <a:t>se</a:t>
            </a:r>
            <a:r>
              <a:rPr dirty="0" spc="5"/>
              <a:t> </a:t>
            </a:r>
            <a:r>
              <a:rPr dirty="0" spc="-10"/>
              <a:t>sentent</a:t>
            </a:r>
            <a:r>
              <a:rPr dirty="0" spc="-15"/>
              <a:t> </a:t>
            </a:r>
            <a:r>
              <a:rPr dirty="0" spc="-5"/>
              <a:t>valorisés et</a:t>
            </a:r>
            <a:r>
              <a:rPr dirty="0"/>
              <a:t> armés </a:t>
            </a:r>
            <a:r>
              <a:rPr dirty="0" spc="-5"/>
              <a:t>pour</a:t>
            </a:r>
            <a:r>
              <a:rPr dirty="0" spc="5"/>
              <a:t> </a:t>
            </a:r>
            <a:r>
              <a:rPr dirty="0" spc="-5"/>
              <a:t>cuisiner</a:t>
            </a:r>
            <a:r>
              <a:rPr dirty="0" spc="5"/>
              <a:t> </a:t>
            </a:r>
            <a:r>
              <a:rPr dirty="0" spc="-5"/>
              <a:t>autrement</a:t>
            </a:r>
          </a:p>
          <a:p>
            <a:pPr marL="2302510" indent="-287020">
              <a:lnSpc>
                <a:spcPct val="100000"/>
              </a:lnSpc>
              <a:buChar char="-"/>
              <a:tabLst>
                <a:tab pos="2303145" algn="l"/>
                <a:tab pos="2303780" algn="l"/>
              </a:tabLst>
            </a:pPr>
            <a:r>
              <a:rPr dirty="0"/>
              <a:t>Une</a:t>
            </a:r>
            <a:r>
              <a:rPr dirty="0" spc="-25"/>
              <a:t> </a:t>
            </a:r>
            <a:r>
              <a:rPr dirty="0" spc="-5"/>
              <a:t>reconnaissance</a:t>
            </a:r>
            <a:r>
              <a:rPr dirty="0"/>
              <a:t> du</a:t>
            </a:r>
            <a:r>
              <a:rPr dirty="0" spc="-5"/>
              <a:t> </a:t>
            </a:r>
            <a:r>
              <a:rPr dirty="0" spc="-10"/>
              <a:t>territoire</a:t>
            </a:r>
          </a:p>
          <a:p>
            <a:pPr marL="1509395">
              <a:lnSpc>
                <a:spcPct val="100000"/>
              </a:lnSpc>
              <a:buFont typeface="Calibri"/>
              <a:buChar char="-"/>
            </a:pPr>
          </a:p>
          <a:p>
            <a:pPr marL="1509395">
              <a:lnSpc>
                <a:spcPct val="100000"/>
              </a:lnSpc>
              <a:spcBef>
                <a:spcPts val="50"/>
              </a:spcBef>
              <a:buFont typeface="Calibri"/>
              <a:buChar char="-"/>
            </a:pPr>
            <a:endParaRPr sz="1700"/>
          </a:p>
          <a:p>
            <a:pPr marL="2302510" indent="-287020">
              <a:lnSpc>
                <a:spcPct val="100000"/>
              </a:lnSpc>
              <a:buChar char="-"/>
              <a:tabLst>
                <a:tab pos="2303145" algn="l"/>
                <a:tab pos="2303780" algn="l"/>
              </a:tabLst>
            </a:pPr>
            <a:r>
              <a:rPr dirty="0" spc="-5"/>
              <a:t>Des </a:t>
            </a:r>
            <a:r>
              <a:rPr dirty="0" spc="-10"/>
              <a:t>acteurs</a:t>
            </a:r>
            <a:r>
              <a:rPr dirty="0" spc="20"/>
              <a:t> </a:t>
            </a:r>
            <a:r>
              <a:rPr dirty="0" spc="-30"/>
              <a:t>qu’on</a:t>
            </a:r>
            <a:r>
              <a:rPr dirty="0" spc="5"/>
              <a:t> </a:t>
            </a:r>
            <a:r>
              <a:rPr dirty="0" spc="-5"/>
              <a:t>ne</a:t>
            </a:r>
            <a:r>
              <a:rPr dirty="0" spc="15"/>
              <a:t> </a:t>
            </a:r>
            <a:r>
              <a:rPr dirty="0" spc="-5"/>
              <a:t>parvient</a:t>
            </a:r>
            <a:r>
              <a:rPr dirty="0"/>
              <a:t> </a:t>
            </a:r>
            <a:r>
              <a:rPr dirty="0" spc="-5"/>
              <a:t>pas</a:t>
            </a:r>
            <a:r>
              <a:rPr dirty="0" spc="-10"/>
              <a:t> </a:t>
            </a:r>
            <a:r>
              <a:rPr dirty="0"/>
              <a:t>à</a:t>
            </a:r>
            <a:r>
              <a:rPr dirty="0" spc="10"/>
              <a:t> </a:t>
            </a:r>
            <a:r>
              <a:rPr dirty="0" spc="-10"/>
              <a:t>toucher</a:t>
            </a:r>
          </a:p>
          <a:p>
            <a:pPr marL="2302510" indent="-287020">
              <a:lnSpc>
                <a:spcPct val="100000"/>
              </a:lnSpc>
              <a:buChar char="-"/>
              <a:tabLst>
                <a:tab pos="2303145" algn="l"/>
                <a:tab pos="2303780" algn="l"/>
              </a:tabLst>
            </a:pPr>
            <a:r>
              <a:rPr dirty="0" spc="-5"/>
              <a:t>La</a:t>
            </a:r>
            <a:r>
              <a:rPr dirty="0" spc="10"/>
              <a:t> </a:t>
            </a:r>
            <a:r>
              <a:rPr dirty="0" spc="-10"/>
              <a:t>problématique</a:t>
            </a:r>
            <a:r>
              <a:rPr dirty="0" spc="20"/>
              <a:t> </a:t>
            </a:r>
            <a:r>
              <a:rPr dirty="0" spc="-5"/>
              <a:t>de</a:t>
            </a:r>
            <a:r>
              <a:rPr dirty="0" spc="5"/>
              <a:t> </a:t>
            </a:r>
            <a:r>
              <a:rPr dirty="0"/>
              <a:t>la</a:t>
            </a:r>
            <a:r>
              <a:rPr dirty="0" spc="15"/>
              <a:t> </a:t>
            </a:r>
            <a:r>
              <a:rPr dirty="0" spc="-15"/>
              <a:t>ruralité</a:t>
            </a:r>
            <a:r>
              <a:rPr dirty="0" spc="30"/>
              <a:t> </a:t>
            </a:r>
            <a:r>
              <a:rPr dirty="0" spc="-5"/>
              <a:t>et</a:t>
            </a:r>
            <a:r>
              <a:rPr dirty="0"/>
              <a:t> </a:t>
            </a:r>
            <a:r>
              <a:rPr dirty="0" spc="-5"/>
              <a:t>des</a:t>
            </a:r>
            <a:r>
              <a:rPr dirty="0" spc="10"/>
              <a:t> </a:t>
            </a:r>
            <a:r>
              <a:rPr dirty="0" spc="-5"/>
              <a:t>petits</a:t>
            </a:r>
            <a:r>
              <a:rPr dirty="0" spc="5"/>
              <a:t> </a:t>
            </a:r>
            <a:r>
              <a:rPr dirty="0" spc="-5"/>
              <a:t>volumes</a:t>
            </a:r>
            <a:r>
              <a:rPr dirty="0" spc="5"/>
              <a:t> </a:t>
            </a:r>
            <a:r>
              <a:rPr dirty="0" spc="-10"/>
              <a:t>difficile</a:t>
            </a:r>
            <a:r>
              <a:rPr dirty="0" spc="30"/>
              <a:t> </a:t>
            </a:r>
            <a:r>
              <a:rPr dirty="0"/>
              <a:t>à</a:t>
            </a:r>
            <a:r>
              <a:rPr dirty="0" spc="-5"/>
              <a:t> solutionner</a:t>
            </a:r>
          </a:p>
          <a:p>
            <a:pPr marL="2302510" indent="-287020">
              <a:lnSpc>
                <a:spcPct val="100000"/>
              </a:lnSpc>
              <a:buChar char="-"/>
              <a:tabLst>
                <a:tab pos="2303145" algn="l"/>
                <a:tab pos="2303780" algn="l"/>
              </a:tabLst>
            </a:pPr>
            <a:r>
              <a:rPr dirty="0" spc="-5"/>
              <a:t>Des</a:t>
            </a:r>
            <a:r>
              <a:rPr dirty="0"/>
              <a:t> </a:t>
            </a:r>
            <a:r>
              <a:rPr dirty="0" spc="-10"/>
              <a:t>difficultés</a:t>
            </a:r>
            <a:r>
              <a:rPr dirty="0" spc="40"/>
              <a:t> </a:t>
            </a:r>
            <a:r>
              <a:rPr dirty="0" spc="-10"/>
              <a:t>propres</a:t>
            </a:r>
            <a:r>
              <a:rPr dirty="0" spc="5"/>
              <a:t> </a:t>
            </a:r>
            <a:r>
              <a:rPr dirty="0"/>
              <a:t>à</a:t>
            </a:r>
            <a:r>
              <a:rPr dirty="0" spc="5"/>
              <a:t> </a:t>
            </a:r>
            <a:r>
              <a:rPr dirty="0"/>
              <a:t>chaque</a:t>
            </a:r>
            <a:r>
              <a:rPr dirty="0" spc="25"/>
              <a:t> </a:t>
            </a:r>
            <a:r>
              <a:rPr dirty="0" spc="-10"/>
              <a:t>municipalités</a:t>
            </a:r>
            <a:r>
              <a:rPr dirty="0" spc="40"/>
              <a:t> </a:t>
            </a:r>
            <a:r>
              <a:rPr dirty="0" spc="-10"/>
              <a:t>auxquels</a:t>
            </a:r>
            <a:r>
              <a:rPr dirty="0" spc="-5"/>
              <a:t> on</a:t>
            </a:r>
            <a:r>
              <a:rPr dirty="0" spc="15"/>
              <a:t> </a:t>
            </a:r>
            <a:r>
              <a:rPr dirty="0" spc="-5"/>
              <a:t>ne</a:t>
            </a:r>
            <a:r>
              <a:rPr dirty="0" spc="20"/>
              <a:t> </a:t>
            </a:r>
            <a:r>
              <a:rPr dirty="0" spc="-5"/>
              <a:t>répond</a:t>
            </a:r>
            <a:r>
              <a:rPr dirty="0" spc="20"/>
              <a:t> </a:t>
            </a:r>
            <a:r>
              <a:rPr dirty="0" spc="-5"/>
              <a:t>pas</a:t>
            </a:r>
            <a:r>
              <a:rPr dirty="0" spc="5"/>
              <a:t> </a:t>
            </a:r>
            <a:r>
              <a:rPr dirty="0" spc="-10"/>
              <a:t>toujours</a:t>
            </a:r>
            <a:r>
              <a:rPr dirty="0" spc="-5"/>
              <a:t> </a:t>
            </a:r>
            <a:r>
              <a:rPr dirty="0" spc="-15"/>
              <a:t>lors</a:t>
            </a:r>
          </a:p>
          <a:p>
            <a:pPr marL="2302510">
              <a:lnSpc>
                <a:spcPct val="100000"/>
              </a:lnSpc>
            </a:pPr>
            <a:r>
              <a:rPr dirty="0" spc="-5"/>
              <a:t>de</a:t>
            </a:r>
            <a:r>
              <a:rPr dirty="0" spc="-10"/>
              <a:t> </a:t>
            </a:r>
            <a:r>
              <a:rPr dirty="0" spc="-5"/>
              <a:t>ces</a:t>
            </a:r>
            <a:r>
              <a:rPr dirty="0" spc="-15"/>
              <a:t> </a:t>
            </a:r>
            <a:r>
              <a:rPr dirty="0" spc="-5"/>
              <a:t>sessions</a:t>
            </a:r>
          </a:p>
          <a:p>
            <a:pPr marL="1509395">
              <a:lnSpc>
                <a:spcPct val="100000"/>
              </a:lnSpc>
              <a:spcBef>
                <a:spcPts val="40"/>
              </a:spcBef>
            </a:pPr>
            <a:endParaRPr sz="2450"/>
          </a:p>
          <a:p>
            <a:pPr marL="1522095">
              <a:lnSpc>
                <a:spcPct val="100000"/>
              </a:lnSpc>
            </a:pPr>
            <a:r>
              <a:rPr dirty="0">
                <a:latin typeface="Wingdings"/>
                <a:cs typeface="Wingdings"/>
              </a:rPr>
              <a:t></a:t>
            </a:r>
            <a:r>
              <a:rPr dirty="0" spc="50">
                <a:latin typeface="Times New Roman"/>
                <a:cs typeface="Times New Roman"/>
              </a:rPr>
              <a:t> </a:t>
            </a:r>
            <a:r>
              <a:rPr dirty="0" spc="-10"/>
              <a:t>Expérimenter</a:t>
            </a:r>
            <a:r>
              <a:rPr dirty="0" spc="15"/>
              <a:t> </a:t>
            </a:r>
            <a:r>
              <a:rPr dirty="0" spc="-5"/>
              <a:t>un</a:t>
            </a:r>
            <a:r>
              <a:rPr dirty="0" spc="20"/>
              <a:t> </a:t>
            </a:r>
            <a:r>
              <a:rPr dirty="0" spc="-10"/>
              <a:t>autre</a:t>
            </a:r>
            <a:r>
              <a:rPr dirty="0" spc="25"/>
              <a:t> </a:t>
            </a:r>
            <a:r>
              <a:rPr dirty="0"/>
              <a:t>mode</a:t>
            </a:r>
            <a:r>
              <a:rPr dirty="0" spc="15"/>
              <a:t> </a:t>
            </a:r>
            <a:r>
              <a:rPr dirty="0" spc="-15"/>
              <a:t>d’accompagnement</a:t>
            </a:r>
            <a:r>
              <a:rPr dirty="0" spc="20"/>
              <a:t> </a:t>
            </a:r>
            <a:r>
              <a:rPr dirty="0"/>
              <a:t>:</a:t>
            </a:r>
            <a:r>
              <a:rPr dirty="0" spc="20"/>
              <a:t> </a:t>
            </a:r>
            <a:r>
              <a:rPr dirty="0" spc="-10"/>
              <a:t>l’immersion</a:t>
            </a:r>
          </a:p>
          <a:p>
            <a:pPr marL="1509395">
              <a:lnSpc>
                <a:spcPct val="100000"/>
              </a:lnSpc>
            </a:pPr>
            <a:endParaRPr sz="2000"/>
          </a:p>
          <a:p>
            <a:pPr marL="1509395">
              <a:lnSpc>
                <a:spcPct val="100000"/>
              </a:lnSpc>
              <a:spcBef>
                <a:spcPts val="45"/>
              </a:spcBef>
            </a:pPr>
            <a:endParaRPr sz="1500"/>
          </a:p>
          <a:p>
            <a:pPr marL="1522095">
              <a:lnSpc>
                <a:spcPct val="100000"/>
              </a:lnSpc>
            </a:pPr>
            <a:r>
              <a:rPr dirty="0">
                <a:latin typeface="Wingdings"/>
                <a:cs typeface="Wingdings"/>
              </a:rPr>
              <a:t></a:t>
            </a:r>
            <a:r>
              <a:rPr dirty="0" spc="30">
                <a:latin typeface="Times New Roman"/>
                <a:cs typeface="Times New Roman"/>
              </a:rPr>
              <a:t> </a:t>
            </a:r>
            <a:r>
              <a:rPr dirty="0" spc="-25"/>
              <a:t>Travailler</a:t>
            </a:r>
            <a:r>
              <a:rPr dirty="0"/>
              <a:t> sur</a:t>
            </a:r>
            <a:r>
              <a:rPr dirty="0" spc="-5"/>
              <a:t> la</a:t>
            </a:r>
            <a:r>
              <a:rPr dirty="0" spc="5"/>
              <a:t> </a:t>
            </a:r>
            <a:r>
              <a:rPr dirty="0" spc="-10"/>
              <a:t>logistique</a:t>
            </a:r>
            <a:r>
              <a:rPr dirty="0" spc="10"/>
              <a:t> </a:t>
            </a:r>
            <a:r>
              <a:rPr dirty="0"/>
              <a:t>?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72411" y="1938527"/>
            <a:ext cx="999744" cy="11049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18745" y="3543342"/>
            <a:ext cx="1229610" cy="12679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90370" y="5893784"/>
            <a:ext cx="584999" cy="8228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305253"/>
            <a:ext cx="7520940" cy="1473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Vidéo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 </a:t>
            </a:r>
            <a:r>
              <a:rPr dirty="0" sz="2800" spc="-15">
                <a:latin typeface="Calibri"/>
                <a:cs typeface="Calibri"/>
              </a:rPr>
              <a:t>présentation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SCIC </a:t>
            </a:r>
            <a:r>
              <a:rPr dirty="0" sz="2800" spc="-10">
                <a:latin typeface="Calibri"/>
                <a:cs typeface="Calibri"/>
              </a:rPr>
              <a:t>Nourrir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l’avenir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(2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min)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pos="241935" algn="l"/>
              </a:tabLst>
            </a:pPr>
            <a:r>
              <a:rPr dirty="0" u="heavy" sz="2800" spc="-1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https://youtu.be/GxfFqlCCLiA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9135110" cy="2497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5" i="1">
                <a:latin typeface="Calibri"/>
                <a:cs typeface="Calibri"/>
              </a:rPr>
              <a:t>La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restauration</a:t>
            </a:r>
            <a:r>
              <a:rPr dirty="0" sz="2800" spc="-5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collective</a:t>
            </a:r>
            <a:r>
              <a:rPr dirty="0" sz="2800" spc="10" i="1">
                <a:latin typeface="Calibri"/>
                <a:cs typeface="Calibri"/>
              </a:rPr>
              <a:t> </a:t>
            </a:r>
            <a:r>
              <a:rPr dirty="0" sz="2800" spc="-15" i="1">
                <a:latin typeface="Calibri"/>
                <a:cs typeface="Calibri"/>
              </a:rPr>
              <a:t>est</a:t>
            </a:r>
            <a:r>
              <a:rPr dirty="0" sz="2800" spc="15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le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5e</a:t>
            </a:r>
            <a:r>
              <a:rPr dirty="0" sz="2800" spc="5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secteur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d'emploi</a:t>
            </a:r>
            <a:r>
              <a:rPr dirty="0" sz="2800" spc="10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en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France.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800" spc="-5" i="1">
                <a:latin typeface="Calibri"/>
                <a:cs typeface="Calibri"/>
              </a:rPr>
              <a:t>3,7</a:t>
            </a:r>
            <a:r>
              <a:rPr dirty="0" sz="2800" spc="5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milliards </a:t>
            </a:r>
            <a:r>
              <a:rPr dirty="0" sz="2800" i="1">
                <a:latin typeface="Calibri"/>
                <a:cs typeface="Calibri"/>
              </a:rPr>
              <a:t>de</a:t>
            </a:r>
            <a:r>
              <a:rPr dirty="0" sz="2800" spc="-5" i="1">
                <a:latin typeface="Calibri"/>
                <a:cs typeface="Calibri"/>
              </a:rPr>
              <a:t> repas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par</a:t>
            </a:r>
            <a:r>
              <a:rPr dirty="0" sz="2800" spc="-5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an.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321945" indent="-309880">
              <a:lnSpc>
                <a:spcPct val="100000"/>
              </a:lnSpc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dirty="0" sz="2800" spc="-5" i="1">
                <a:latin typeface="Calibri"/>
                <a:cs typeface="Calibri"/>
              </a:rPr>
              <a:t>20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milliards</a:t>
            </a:r>
            <a:r>
              <a:rPr dirty="0" sz="2800" spc="-15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de chiffre</a:t>
            </a:r>
            <a:r>
              <a:rPr dirty="0" sz="2800" spc="-30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d'affaire.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994" y="766952"/>
            <a:ext cx="3014345" cy="880110"/>
          </a:xfrm>
          <a:prstGeom prst="rect"/>
        </p:spPr>
        <p:txBody>
          <a:bodyPr wrap="square" lIns="0" tIns="47625" rIns="0" bIns="0" rtlCol="0" vert="horz">
            <a:spAutoFit/>
          </a:bodyPr>
          <a:lstStyle/>
          <a:p>
            <a:pPr algn="just" marL="12700" marR="5080">
              <a:lnSpc>
                <a:spcPts val="2160"/>
              </a:lnSpc>
              <a:spcBef>
                <a:spcPts val="375"/>
              </a:spcBef>
            </a:pPr>
            <a:r>
              <a:rPr dirty="0" sz="2000" b="1">
                <a:solidFill>
                  <a:srgbClr val="000000"/>
                </a:solidFill>
                <a:latin typeface="Arial"/>
                <a:cs typeface="Arial"/>
              </a:rPr>
              <a:t>La Dordogne précurseur </a:t>
            </a:r>
            <a:r>
              <a:rPr dirty="0" sz="2000" spc="-54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00"/>
                </a:solidFill>
                <a:latin typeface="Arial"/>
                <a:cs typeface="Arial"/>
              </a:rPr>
              <a:t>du 100% fait maison, bio </a:t>
            </a:r>
            <a:r>
              <a:rPr dirty="0" sz="2000" spc="-54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00"/>
                </a:solidFill>
                <a:latin typeface="Arial"/>
                <a:cs typeface="Arial"/>
              </a:rPr>
              <a:t>et</a:t>
            </a:r>
            <a:r>
              <a:rPr dirty="0" sz="2000" spc="-3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00"/>
                </a:solidFill>
                <a:latin typeface="Arial"/>
                <a:cs typeface="Arial"/>
              </a:rPr>
              <a:t>local</a:t>
            </a:r>
            <a:r>
              <a:rPr dirty="0" sz="2000" spc="-3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dirty="0" sz="2000" spc="-3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00"/>
                </a:solidFill>
                <a:latin typeface="Arial"/>
                <a:cs typeface="Arial"/>
              </a:rPr>
              <a:t>certifié</a:t>
            </a:r>
            <a:r>
              <a:rPr dirty="0" sz="2000" spc="-5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00"/>
                </a:solidFill>
                <a:latin typeface="Arial"/>
                <a:cs typeface="Arial"/>
              </a:rPr>
              <a:t>Ecocert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094287" y="647319"/>
            <a:ext cx="5583555" cy="5563870"/>
            <a:chOff x="5094287" y="647319"/>
            <a:chExt cx="5583555" cy="55638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6889" y="725600"/>
              <a:ext cx="5318369" cy="5431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99050" y="652081"/>
              <a:ext cx="5574030" cy="5554345"/>
            </a:xfrm>
            <a:custGeom>
              <a:avLst/>
              <a:gdLst/>
              <a:ahLst/>
              <a:cxnLst/>
              <a:rect l="l" t="t" r="r" b="b"/>
              <a:pathLst>
                <a:path w="5574030" h="5554345">
                  <a:moveTo>
                    <a:pt x="0" y="5553836"/>
                  </a:moveTo>
                  <a:lnTo>
                    <a:pt x="5573649" y="5553836"/>
                  </a:lnTo>
                  <a:lnTo>
                    <a:pt x="5573649" y="0"/>
                  </a:lnTo>
                  <a:lnTo>
                    <a:pt x="0" y="0"/>
                  </a:lnTo>
                  <a:lnTo>
                    <a:pt x="0" y="555383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543938" y="2139822"/>
            <a:ext cx="3122295" cy="3857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1ère</a:t>
            </a:r>
            <a:r>
              <a:rPr dirty="0" sz="1800" spc="-1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école de</a:t>
            </a:r>
            <a:r>
              <a:rPr dirty="0" sz="1800" spc="-2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France</a:t>
            </a:r>
            <a:endParaRPr sz="1800">
              <a:latin typeface="Arial MT"/>
              <a:cs typeface="Arial MT"/>
            </a:endParaRPr>
          </a:p>
          <a:p>
            <a:pPr marL="12700" marR="892175">
              <a:lnSpc>
                <a:spcPct val="252800"/>
              </a:lnSpc>
            </a:pP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1er</a:t>
            </a:r>
            <a:r>
              <a:rPr dirty="0" sz="1800" spc="-2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collège</a:t>
            </a:r>
            <a:r>
              <a:rPr dirty="0" sz="180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de</a:t>
            </a:r>
            <a:r>
              <a:rPr dirty="0" sz="1800" spc="-2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France </a:t>
            </a:r>
            <a:r>
              <a:rPr dirty="0" sz="1800" spc="-484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2è</a:t>
            </a:r>
            <a:r>
              <a:rPr dirty="0" sz="1800" spc="-2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collège</a:t>
            </a:r>
            <a:r>
              <a:rPr dirty="0" sz="1800" spc="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de</a:t>
            </a:r>
            <a:r>
              <a:rPr dirty="0" sz="1800" spc="-2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France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1ère</a:t>
            </a:r>
            <a:r>
              <a:rPr dirty="0" sz="1800">
                <a:solidFill>
                  <a:srgbClr val="212A35"/>
                </a:solidFill>
                <a:latin typeface="Arial MT"/>
                <a:cs typeface="Arial MT"/>
              </a:rPr>
              <a:t> cité</a:t>
            </a:r>
            <a:r>
              <a:rPr dirty="0" sz="1800" spc="-1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scolaire</a:t>
            </a:r>
            <a:r>
              <a:rPr dirty="0" sz="180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de</a:t>
            </a:r>
            <a:r>
              <a:rPr dirty="0" sz="1800" spc="-1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France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ct val="80000"/>
              </a:lnSpc>
              <a:spcBef>
                <a:spcPts val="1430"/>
              </a:spcBef>
            </a:pP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Objectif 35</a:t>
            </a:r>
            <a:r>
              <a:rPr dirty="0" sz="1800" spc="-2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collèges</a:t>
            </a:r>
            <a:r>
              <a:rPr dirty="0" sz="1800" spc="2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à</a:t>
            </a:r>
            <a:r>
              <a:rPr dirty="0" sz="1800" spc="-1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l’horizon </a:t>
            </a:r>
            <a:r>
              <a:rPr dirty="0" sz="1800" spc="-484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212A35"/>
                </a:solidFill>
                <a:latin typeface="Arial MT"/>
                <a:cs typeface="Arial MT"/>
              </a:rPr>
              <a:t>2026</a:t>
            </a:r>
            <a:endParaRPr sz="1800">
              <a:latin typeface="Arial MT"/>
              <a:cs typeface="Arial MT"/>
            </a:endParaRPr>
          </a:p>
          <a:p>
            <a:pPr marL="12700" marR="43815">
              <a:lnSpc>
                <a:spcPts val="1730"/>
              </a:lnSpc>
              <a:spcBef>
                <a:spcPts val="980"/>
              </a:spcBef>
            </a:pPr>
            <a:r>
              <a:rPr dirty="0" sz="1800">
                <a:solidFill>
                  <a:srgbClr val="212A35"/>
                </a:solidFill>
                <a:latin typeface="Arial MT"/>
                <a:cs typeface="Arial MT"/>
              </a:rPr>
              <a:t>+</a:t>
            </a:r>
            <a:r>
              <a:rPr dirty="0" sz="1800" spc="-1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accompagnement</a:t>
            </a:r>
            <a:r>
              <a:rPr dirty="0" sz="1800" spc="3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des </a:t>
            </a:r>
            <a:r>
              <a:rPr dirty="0" sz="1800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212A35"/>
                </a:solidFill>
                <a:latin typeface="Arial MT"/>
                <a:cs typeface="Arial MT"/>
              </a:rPr>
              <a:t>communes par Nourrir</a:t>
            </a:r>
            <a:r>
              <a:rPr dirty="0" sz="1800" spc="5">
                <a:solidFill>
                  <a:srgbClr val="212A35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212A35"/>
                </a:solidFill>
                <a:latin typeface="Arial MT"/>
                <a:cs typeface="Arial MT"/>
              </a:rPr>
              <a:t>l’avenir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Joey Enee</dc:creator>
  <dc:title>Présentation PowerPoint</dc:title>
  <dcterms:created xsi:type="dcterms:W3CDTF">2022-06-21T09:56:54Z</dcterms:created>
  <dcterms:modified xsi:type="dcterms:W3CDTF">2022-06-21T09:56:54Z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2022-06-21T00:00:00Z</vt:filetime>
  </property>
</Properties>
</file>