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56" r:id="rId3"/>
    <p:sldId id="259" r:id="rId4"/>
    <p:sldId id="264" r:id="rId5"/>
    <p:sldId id="257" r:id="rId6"/>
    <p:sldId id="263" r:id="rId7"/>
    <p:sldId id="262" r:id="rId8"/>
    <p:sldId id="260" r:id="rId9"/>
    <p:sldId id="265" r:id="rId10"/>
    <p:sldId id="266" r:id="rId11"/>
    <p:sldId id="267" r:id="rId12"/>
    <p:sldId id="261" r:id="rId13"/>
    <p:sldId id="268" r:id="rId14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en Hugault" userId="251494bb-5ea9-423c-9014-d9daf71dda0b" providerId="ADAL" clId="{4F253DB3-66AE-0442-B2CC-BB41612249FC}"/>
    <pc:docChg chg="undo custSel modSld">
      <pc:chgData name="Fabien Hugault" userId="251494bb-5ea9-423c-9014-d9daf71dda0b" providerId="ADAL" clId="{4F253DB3-66AE-0442-B2CC-BB41612249FC}" dt="2021-09-07T11:39:43.981" v="2" actId="1076"/>
      <pc:docMkLst>
        <pc:docMk/>
      </pc:docMkLst>
      <pc:sldChg chg="modSp mod">
        <pc:chgData name="Fabien Hugault" userId="251494bb-5ea9-423c-9014-d9daf71dda0b" providerId="ADAL" clId="{4F253DB3-66AE-0442-B2CC-BB41612249FC}" dt="2021-09-07T11:39:43.981" v="2" actId="1076"/>
        <pc:sldMkLst>
          <pc:docMk/>
          <pc:sldMk cId="1577089563" sldId="264"/>
        </pc:sldMkLst>
        <pc:picChg chg="mod">
          <ac:chgData name="Fabien Hugault" userId="251494bb-5ea9-423c-9014-d9daf71dda0b" providerId="ADAL" clId="{4F253DB3-66AE-0442-B2CC-BB41612249FC}" dt="2021-09-07T11:39:43.981" v="2" actId="1076"/>
          <ac:picMkLst>
            <pc:docMk/>
            <pc:sldMk cId="1577089563" sldId="264"/>
            <ac:picMk id="17" creationId="{C1C43851-EE0E-486D-93EB-8D853F7BB82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7BB285-D121-41C0-9DF1-9B3CADEB550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E3A8F9AF-6F5B-47FB-B2D5-4D60C092C5EE}">
      <dgm:prSet phldrT="[Texte]"/>
      <dgm:spPr/>
      <dgm:t>
        <a:bodyPr/>
        <a:lstStyle/>
        <a:p>
          <a:r>
            <a:rPr lang="fr-FR" b="1" dirty="0">
              <a:latin typeface="Calibri" panose="020F0502020204030204" pitchFamily="34" charset="0"/>
              <a:cs typeface="Calibri" panose="020F0502020204030204" pitchFamily="34" charset="0"/>
            </a:rPr>
            <a:t>2018-2019</a:t>
          </a:r>
          <a:b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  <a:t>Etude </a:t>
          </a:r>
          <a:b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  <a:t>du centre bourg </a:t>
          </a:r>
          <a:b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  <a:t>(EPFL/CCPVM)</a:t>
          </a:r>
        </a:p>
      </dgm:t>
    </dgm:pt>
    <dgm:pt modelId="{5AD58874-3AFD-4545-85A8-CDAAC71B8C4C}" type="parTrans" cxnId="{8D459644-6853-4039-A047-CB60D88A8C26}">
      <dgm:prSet/>
      <dgm:spPr/>
      <dgm:t>
        <a:bodyPr/>
        <a:lstStyle/>
        <a:p>
          <a:endParaRPr lang="fr-FR"/>
        </a:p>
      </dgm:t>
    </dgm:pt>
    <dgm:pt modelId="{3558D72C-2FDC-492E-990A-77A3E3838431}" type="sibTrans" cxnId="{8D459644-6853-4039-A047-CB60D88A8C26}">
      <dgm:prSet/>
      <dgm:spPr/>
      <dgm:t>
        <a:bodyPr/>
        <a:lstStyle/>
        <a:p>
          <a:endParaRPr lang="fr-FR"/>
        </a:p>
      </dgm:t>
    </dgm:pt>
    <dgm:pt modelId="{A9FA2224-C77D-4618-B64A-593A0632A97F}">
      <dgm:prSet phldrT="[Texte]"/>
      <dgm:spPr/>
      <dgm:t>
        <a:bodyPr/>
        <a:lstStyle/>
        <a:p>
          <a:r>
            <a:rPr lang="fr-FR" b="1" dirty="0">
              <a:latin typeface="Calibri" panose="020F0502020204030204" pitchFamily="34" charset="0"/>
              <a:cs typeface="Calibri" panose="020F0502020204030204" pitchFamily="34" charset="0"/>
            </a:rPr>
            <a:t>Novembre 2019</a:t>
          </a:r>
          <a:b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  <a:t>Prise de poste Chef de projet</a:t>
          </a:r>
        </a:p>
      </dgm:t>
    </dgm:pt>
    <dgm:pt modelId="{DD332CEC-DFF3-4B17-9664-D9658815A928}" type="parTrans" cxnId="{84A86B8E-F344-4F06-89FA-E1941650B488}">
      <dgm:prSet/>
      <dgm:spPr/>
      <dgm:t>
        <a:bodyPr/>
        <a:lstStyle/>
        <a:p>
          <a:endParaRPr lang="fr-FR"/>
        </a:p>
      </dgm:t>
    </dgm:pt>
    <dgm:pt modelId="{B6984CF0-C6B6-46AA-9EE3-9D973479B824}" type="sibTrans" cxnId="{84A86B8E-F344-4F06-89FA-E1941650B488}">
      <dgm:prSet/>
      <dgm:spPr/>
      <dgm:t>
        <a:bodyPr/>
        <a:lstStyle/>
        <a:p>
          <a:endParaRPr lang="fr-FR"/>
        </a:p>
      </dgm:t>
    </dgm:pt>
    <dgm:pt modelId="{585E5846-3D40-44CF-BBC8-7DE6C609A0A9}">
      <dgm:prSet phldrT="[Texte]"/>
      <dgm:spPr/>
      <dgm:t>
        <a:bodyPr/>
        <a:lstStyle/>
        <a:p>
          <a:r>
            <a:rPr lang="fr-FR" b="1" dirty="0">
              <a:latin typeface="Calibri" panose="020F0502020204030204" pitchFamily="34" charset="0"/>
              <a:cs typeface="Calibri" panose="020F0502020204030204" pitchFamily="34" charset="0"/>
            </a:rPr>
            <a:t>Mars 2020 </a:t>
          </a:r>
          <a: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  <a:t>Elections municipales</a:t>
          </a:r>
        </a:p>
      </dgm:t>
    </dgm:pt>
    <dgm:pt modelId="{D8DCB9D3-1504-4D76-A832-771083348E6C}" type="parTrans" cxnId="{BA975827-6FC8-4AE6-B335-CE9DB4EA8CB6}">
      <dgm:prSet/>
      <dgm:spPr/>
      <dgm:t>
        <a:bodyPr/>
        <a:lstStyle/>
        <a:p>
          <a:endParaRPr lang="fr-FR"/>
        </a:p>
      </dgm:t>
    </dgm:pt>
    <dgm:pt modelId="{146C38F5-95DF-4A4E-B47F-66E13E0EA5B7}" type="sibTrans" cxnId="{BA975827-6FC8-4AE6-B335-CE9DB4EA8CB6}">
      <dgm:prSet/>
      <dgm:spPr/>
      <dgm:t>
        <a:bodyPr/>
        <a:lstStyle/>
        <a:p>
          <a:endParaRPr lang="fr-FR"/>
        </a:p>
      </dgm:t>
    </dgm:pt>
    <dgm:pt modelId="{91FD63BA-EB76-4CB4-96DB-B9FE73E0F28E}">
      <dgm:prSet phldrT="[Texte]"/>
      <dgm:spPr/>
      <dgm:t>
        <a:bodyPr/>
        <a:lstStyle/>
        <a:p>
          <a:r>
            <a:rPr lang="fr-FR" b="1" dirty="0">
              <a:latin typeface="Calibri" panose="020F0502020204030204" pitchFamily="34" charset="0"/>
              <a:cs typeface="Calibri" panose="020F0502020204030204" pitchFamily="34" charset="0"/>
            </a:rPr>
            <a:t>Octobre 2020</a:t>
          </a:r>
          <a:b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  <a:t>Lauréat </a:t>
          </a:r>
          <a:b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  <a:t>appel à projet Accélérateur de Projet Citoyen</a:t>
          </a:r>
        </a:p>
      </dgm:t>
    </dgm:pt>
    <dgm:pt modelId="{437EA193-6EE5-4ED1-859F-AAF1AFC53F73}" type="parTrans" cxnId="{5B5B86D1-04E0-45A7-882E-6620AB9D62FB}">
      <dgm:prSet/>
      <dgm:spPr/>
      <dgm:t>
        <a:bodyPr/>
        <a:lstStyle/>
        <a:p>
          <a:endParaRPr lang="fr-FR"/>
        </a:p>
      </dgm:t>
    </dgm:pt>
    <dgm:pt modelId="{F470E660-AF8F-4515-91BB-471978022F9A}" type="sibTrans" cxnId="{5B5B86D1-04E0-45A7-882E-6620AB9D62FB}">
      <dgm:prSet/>
      <dgm:spPr/>
      <dgm:t>
        <a:bodyPr/>
        <a:lstStyle/>
        <a:p>
          <a:endParaRPr lang="fr-FR"/>
        </a:p>
      </dgm:t>
    </dgm:pt>
    <dgm:pt modelId="{C53C0987-AFB7-4416-AFBB-3D1563BF47A3}">
      <dgm:prSet phldrT="[Texte]"/>
      <dgm:spPr/>
      <dgm:t>
        <a:bodyPr/>
        <a:lstStyle/>
        <a:p>
          <a:r>
            <a:rPr lang="fr-FR" b="1" dirty="0">
              <a:latin typeface="Calibri" panose="020F0502020204030204" pitchFamily="34" charset="0"/>
              <a:cs typeface="Calibri" panose="020F0502020204030204" pitchFamily="34" charset="0"/>
            </a:rPr>
            <a:t>Janv.-</a:t>
          </a:r>
          <a:r>
            <a:rPr lang="fr-FR" b="1" dirty="0" err="1">
              <a:latin typeface="Calibri" panose="020F0502020204030204" pitchFamily="34" charset="0"/>
              <a:cs typeface="Calibri" panose="020F0502020204030204" pitchFamily="34" charset="0"/>
            </a:rPr>
            <a:t>fév</a:t>
          </a:r>
          <a:r>
            <a:rPr lang="fr-FR" b="1" dirty="0">
              <a:latin typeface="Calibri" panose="020F0502020204030204" pitchFamily="34" charset="0"/>
              <a:cs typeface="Calibri" panose="020F0502020204030204" pitchFamily="34" charset="0"/>
            </a:rPr>
            <a:t> 2021</a:t>
          </a:r>
          <a: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  <a:t> Atelier Etudiants – 2 cessions Workshop</a:t>
          </a:r>
        </a:p>
      </dgm:t>
    </dgm:pt>
    <dgm:pt modelId="{2A66E754-F7FC-4B67-B6A7-3218433FE92E}" type="parTrans" cxnId="{83AC3901-53AB-44F8-9460-838EF2376737}">
      <dgm:prSet/>
      <dgm:spPr/>
      <dgm:t>
        <a:bodyPr/>
        <a:lstStyle/>
        <a:p>
          <a:endParaRPr lang="fr-FR"/>
        </a:p>
      </dgm:t>
    </dgm:pt>
    <dgm:pt modelId="{AD84671E-69F0-42CE-B1F6-8B00176E6460}" type="sibTrans" cxnId="{83AC3901-53AB-44F8-9460-838EF2376737}">
      <dgm:prSet/>
      <dgm:spPr/>
      <dgm:t>
        <a:bodyPr/>
        <a:lstStyle/>
        <a:p>
          <a:endParaRPr lang="fr-FR"/>
        </a:p>
      </dgm:t>
    </dgm:pt>
    <dgm:pt modelId="{35944973-E21E-421E-9E89-A02EB4875D3A}">
      <dgm:prSet phldrT="[Texte]"/>
      <dgm:spPr/>
      <dgm:t>
        <a:bodyPr/>
        <a:lstStyle/>
        <a:p>
          <a:r>
            <a:rPr lang="fr-FR" b="1" dirty="0">
              <a:latin typeface="Calibri" panose="020F0502020204030204" pitchFamily="34" charset="0"/>
              <a:cs typeface="Calibri" panose="020F0502020204030204" pitchFamily="34" charset="0"/>
            </a:rPr>
            <a:t>Mars-avril 2021 </a:t>
          </a:r>
          <a: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  <a:t>Rédaction </a:t>
          </a:r>
          <a:b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  <a:t>et validation </a:t>
          </a:r>
          <a:b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  <a:t>de la stratégie de revitalisation</a:t>
          </a:r>
        </a:p>
      </dgm:t>
    </dgm:pt>
    <dgm:pt modelId="{1D8D71AA-121A-40BA-B00C-2301E19C232A}" type="parTrans" cxnId="{8508C7EE-21C5-4AF1-8364-C838482D4D5A}">
      <dgm:prSet/>
      <dgm:spPr/>
      <dgm:t>
        <a:bodyPr/>
        <a:lstStyle/>
        <a:p>
          <a:endParaRPr lang="fr-FR"/>
        </a:p>
      </dgm:t>
    </dgm:pt>
    <dgm:pt modelId="{76C98366-F016-414B-B72D-0ABA6262E766}" type="sibTrans" cxnId="{8508C7EE-21C5-4AF1-8364-C838482D4D5A}">
      <dgm:prSet/>
      <dgm:spPr/>
      <dgm:t>
        <a:bodyPr/>
        <a:lstStyle/>
        <a:p>
          <a:endParaRPr lang="fr-FR"/>
        </a:p>
      </dgm:t>
    </dgm:pt>
    <dgm:pt modelId="{5F9A2075-8AEA-442F-AFA9-72AB006CA4AA}">
      <dgm:prSet phldrT="[Texte]"/>
      <dgm:spPr/>
      <dgm:t>
        <a:bodyPr/>
        <a:lstStyle/>
        <a:p>
          <a:r>
            <a:rPr lang="fr-FR" b="1" dirty="0">
              <a:latin typeface="Calibri" panose="020F0502020204030204" pitchFamily="34" charset="0"/>
              <a:cs typeface="Calibri" panose="020F0502020204030204" pitchFamily="34" charset="0"/>
            </a:rPr>
            <a:t>Eté 2020</a:t>
          </a:r>
          <a:b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  <a:t>Travail sur le récit, élément fédérateur du projet de revitalisation</a:t>
          </a:r>
        </a:p>
      </dgm:t>
    </dgm:pt>
    <dgm:pt modelId="{BF6908A3-DB55-4C5A-BD8C-D27E67CACF07}" type="parTrans" cxnId="{4503F821-F2B0-41C7-966C-5F144918C915}">
      <dgm:prSet/>
      <dgm:spPr/>
      <dgm:t>
        <a:bodyPr/>
        <a:lstStyle/>
        <a:p>
          <a:endParaRPr lang="fr-FR"/>
        </a:p>
      </dgm:t>
    </dgm:pt>
    <dgm:pt modelId="{A2194E70-A109-4960-B356-A19498C03524}" type="sibTrans" cxnId="{4503F821-F2B0-41C7-966C-5F144918C915}">
      <dgm:prSet/>
      <dgm:spPr/>
      <dgm:t>
        <a:bodyPr/>
        <a:lstStyle/>
        <a:p>
          <a:endParaRPr lang="fr-FR"/>
        </a:p>
      </dgm:t>
    </dgm:pt>
    <dgm:pt modelId="{987DD9C1-ECE4-4693-B85D-2A95B67387C7}" type="pres">
      <dgm:prSet presAssocID="{247BB285-D121-41C0-9DF1-9B3CADEB5508}" presName="CompostProcess" presStyleCnt="0">
        <dgm:presLayoutVars>
          <dgm:dir/>
          <dgm:resizeHandles val="exact"/>
        </dgm:presLayoutVars>
      </dgm:prSet>
      <dgm:spPr/>
    </dgm:pt>
    <dgm:pt modelId="{37E48863-6410-4299-B2E7-EED6AE0BBC12}" type="pres">
      <dgm:prSet presAssocID="{247BB285-D121-41C0-9DF1-9B3CADEB5508}" presName="arrow" presStyleLbl="bgShp" presStyleIdx="0" presStyleCnt="1" custLinFactNeighborY="-367"/>
      <dgm:spPr/>
    </dgm:pt>
    <dgm:pt modelId="{D43EBC78-38DD-4596-911D-C61510C13C7F}" type="pres">
      <dgm:prSet presAssocID="{247BB285-D121-41C0-9DF1-9B3CADEB5508}" presName="linearProcess" presStyleCnt="0"/>
      <dgm:spPr/>
    </dgm:pt>
    <dgm:pt modelId="{AE7EC893-9A6B-433E-A8C4-EBB96C70B840}" type="pres">
      <dgm:prSet presAssocID="{E3A8F9AF-6F5B-47FB-B2D5-4D60C092C5EE}" presName="textNode" presStyleLbl="node1" presStyleIdx="0" presStyleCnt="7">
        <dgm:presLayoutVars>
          <dgm:bulletEnabled val="1"/>
        </dgm:presLayoutVars>
      </dgm:prSet>
      <dgm:spPr/>
    </dgm:pt>
    <dgm:pt modelId="{AA9FE105-6147-4F90-AD07-2E043F440570}" type="pres">
      <dgm:prSet presAssocID="{3558D72C-2FDC-492E-990A-77A3E3838431}" presName="sibTrans" presStyleCnt="0"/>
      <dgm:spPr/>
    </dgm:pt>
    <dgm:pt modelId="{135638B1-8CCC-42F5-A40F-502B8B7A47DC}" type="pres">
      <dgm:prSet presAssocID="{A9FA2224-C77D-4618-B64A-593A0632A97F}" presName="textNode" presStyleLbl="node1" presStyleIdx="1" presStyleCnt="7">
        <dgm:presLayoutVars>
          <dgm:bulletEnabled val="1"/>
        </dgm:presLayoutVars>
      </dgm:prSet>
      <dgm:spPr/>
    </dgm:pt>
    <dgm:pt modelId="{151E6195-A7BF-4869-A35A-7F3DA9B7802B}" type="pres">
      <dgm:prSet presAssocID="{B6984CF0-C6B6-46AA-9EE3-9D973479B824}" presName="sibTrans" presStyleCnt="0"/>
      <dgm:spPr/>
    </dgm:pt>
    <dgm:pt modelId="{73A323F1-B006-4832-A2F1-B8FC513B2632}" type="pres">
      <dgm:prSet presAssocID="{585E5846-3D40-44CF-BBC8-7DE6C609A0A9}" presName="textNode" presStyleLbl="node1" presStyleIdx="2" presStyleCnt="7">
        <dgm:presLayoutVars>
          <dgm:bulletEnabled val="1"/>
        </dgm:presLayoutVars>
      </dgm:prSet>
      <dgm:spPr/>
    </dgm:pt>
    <dgm:pt modelId="{FCBAEA2B-EFAE-4009-81B8-516172848000}" type="pres">
      <dgm:prSet presAssocID="{146C38F5-95DF-4A4E-B47F-66E13E0EA5B7}" presName="sibTrans" presStyleCnt="0"/>
      <dgm:spPr/>
    </dgm:pt>
    <dgm:pt modelId="{1B95E6E6-CA4D-4E98-B39D-FF131785EC6E}" type="pres">
      <dgm:prSet presAssocID="{5F9A2075-8AEA-442F-AFA9-72AB006CA4AA}" presName="textNode" presStyleLbl="node1" presStyleIdx="3" presStyleCnt="7">
        <dgm:presLayoutVars>
          <dgm:bulletEnabled val="1"/>
        </dgm:presLayoutVars>
      </dgm:prSet>
      <dgm:spPr/>
    </dgm:pt>
    <dgm:pt modelId="{AA6A391B-F160-4F2E-ACBA-45A50F8B575D}" type="pres">
      <dgm:prSet presAssocID="{A2194E70-A109-4960-B356-A19498C03524}" presName="sibTrans" presStyleCnt="0"/>
      <dgm:spPr/>
    </dgm:pt>
    <dgm:pt modelId="{6D2207B7-D88F-42F5-B215-F7F257AD7F5D}" type="pres">
      <dgm:prSet presAssocID="{91FD63BA-EB76-4CB4-96DB-B9FE73E0F28E}" presName="textNode" presStyleLbl="node1" presStyleIdx="4" presStyleCnt="7">
        <dgm:presLayoutVars>
          <dgm:bulletEnabled val="1"/>
        </dgm:presLayoutVars>
      </dgm:prSet>
      <dgm:spPr/>
    </dgm:pt>
    <dgm:pt modelId="{5899F916-FA36-476B-95C1-141038CC5837}" type="pres">
      <dgm:prSet presAssocID="{F470E660-AF8F-4515-91BB-471978022F9A}" presName="sibTrans" presStyleCnt="0"/>
      <dgm:spPr/>
    </dgm:pt>
    <dgm:pt modelId="{CA494CE9-AA56-431F-A8BC-22740EBB70C5}" type="pres">
      <dgm:prSet presAssocID="{C53C0987-AFB7-4416-AFBB-3D1563BF47A3}" presName="textNode" presStyleLbl="node1" presStyleIdx="5" presStyleCnt="7">
        <dgm:presLayoutVars>
          <dgm:bulletEnabled val="1"/>
        </dgm:presLayoutVars>
      </dgm:prSet>
      <dgm:spPr/>
    </dgm:pt>
    <dgm:pt modelId="{633243BE-4A4D-4ED3-BDFF-B6C159D66C1A}" type="pres">
      <dgm:prSet presAssocID="{AD84671E-69F0-42CE-B1F6-8B00176E6460}" presName="sibTrans" presStyleCnt="0"/>
      <dgm:spPr/>
    </dgm:pt>
    <dgm:pt modelId="{8B17C02A-61AA-4AAA-A1AB-6796DCEE1796}" type="pres">
      <dgm:prSet presAssocID="{35944973-E21E-421E-9E89-A02EB4875D3A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83AC3901-53AB-44F8-9460-838EF2376737}" srcId="{247BB285-D121-41C0-9DF1-9B3CADEB5508}" destId="{C53C0987-AFB7-4416-AFBB-3D1563BF47A3}" srcOrd="5" destOrd="0" parTransId="{2A66E754-F7FC-4B67-B6A7-3218433FE92E}" sibTransId="{AD84671E-69F0-42CE-B1F6-8B00176E6460}"/>
    <dgm:cxn modelId="{97864C0E-9CCE-4F9F-A02D-1CBE021F00D0}" type="presOf" srcId="{585E5846-3D40-44CF-BBC8-7DE6C609A0A9}" destId="{73A323F1-B006-4832-A2F1-B8FC513B2632}" srcOrd="0" destOrd="0" presId="urn:microsoft.com/office/officeart/2005/8/layout/hProcess9"/>
    <dgm:cxn modelId="{4503F821-F2B0-41C7-966C-5F144918C915}" srcId="{247BB285-D121-41C0-9DF1-9B3CADEB5508}" destId="{5F9A2075-8AEA-442F-AFA9-72AB006CA4AA}" srcOrd="3" destOrd="0" parTransId="{BF6908A3-DB55-4C5A-BD8C-D27E67CACF07}" sibTransId="{A2194E70-A109-4960-B356-A19498C03524}"/>
    <dgm:cxn modelId="{BA975827-6FC8-4AE6-B335-CE9DB4EA8CB6}" srcId="{247BB285-D121-41C0-9DF1-9B3CADEB5508}" destId="{585E5846-3D40-44CF-BBC8-7DE6C609A0A9}" srcOrd="2" destOrd="0" parTransId="{D8DCB9D3-1504-4D76-A832-771083348E6C}" sibTransId="{146C38F5-95DF-4A4E-B47F-66E13E0EA5B7}"/>
    <dgm:cxn modelId="{8D459644-6853-4039-A047-CB60D88A8C26}" srcId="{247BB285-D121-41C0-9DF1-9B3CADEB5508}" destId="{E3A8F9AF-6F5B-47FB-B2D5-4D60C092C5EE}" srcOrd="0" destOrd="0" parTransId="{5AD58874-3AFD-4545-85A8-CDAAC71B8C4C}" sibTransId="{3558D72C-2FDC-492E-990A-77A3E3838431}"/>
    <dgm:cxn modelId="{12E45C47-CEDC-419A-A9E8-E05470213812}" type="presOf" srcId="{35944973-E21E-421E-9E89-A02EB4875D3A}" destId="{8B17C02A-61AA-4AAA-A1AB-6796DCEE1796}" srcOrd="0" destOrd="0" presId="urn:microsoft.com/office/officeart/2005/8/layout/hProcess9"/>
    <dgm:cxn modelId="{797FF74F-FBA9-43D9-BD81-E4B4C211DF9C}" type="presOf" srcId="{247BB285-D121-41C0-9DF1-9B3CADEB5508}" destId="{987DD9C1-ECE4-4693-B85D-2A95B67387C7}" srcOrd="0" destOrd="0" presId="urn:microsoft.com/office/officeart/2005/8/layout/hProcess9"/>
    <dgm:cxn modelId="{066CE066-357F-4A01-8027-81FC9049CDF5}" type="presOf" srcId="{A9FA2224-C77D-4618-B64A-593A0632A97F}" destId="{135638B1-8CCC-42F5-A40F-502B8B7A47DC}" srcOrd="0" destOrd="0" presId="urn:microsoft.com/office/officeart/2005/8/layout/hProcess9"/>
    <dgm:cxn modelId="{84A86B8E-F344-4F06-89FA-E1941650B488}" srcId="{247BB285-D121-41C0-9DF1-9B3CADEB5508}" destId="{A9FA2224-C77D-4618-B64A-593A0632A97F}" srcOrd="1" destOrd="0" parTransId="{DD332CEC-DFF3-4B17-9664-D9658815A928}" sibTransId="{B6984CF0-C6B6-46AA-9EE3-9D973479B824}"/>
    <dgm:cxn modelId="{C3B48FA4-10E0-4C22-A5BC-E679FB556BC2}" type="presOf" srcId="{E3A8F9AF-6F5B-47FB-B2D5-4D60C092C5EE}" destId="{AE7EC893-9A6B-433E-A8C4-EBB96C70B840}" srcOrd="0" destOrd="0" presId="urn:microsoft.com/office/officeart/2005/8/layout/hProcess9"/>
    <dgm:cxn modelId="{CA44EAA8-15B5-4A69-8740-FA161A074509}" type="presOf" srcId="{C53C0987-AFB7-4416-AFBB-3D1563BF47A3}" destId="{CA494CE9-AA56-431F-A8BC-22740EBB70C5}" srcOrd="0" destOrd="0" presId="urn:microsoft.com/office/officeart/2005/8/layout/hProcess9"/>
    <dgm:cxn modelId="{40A668C6-0907-4EBE-891F-5C433EC6D601}" type="presOf" srcId="{91FD63BA-EB76-4CB4-96DB-B9FE73E0F28E}" destId="{6D2207B7-D88F-42F5-B215-F7F257AD7F5D}" srcOrd="0" destOrd="0" presId="urn:microsoft.com/office/officeart/2005/8/layout/hProcess9"/>
    <dgm:cxn modelId="{5B5B86D1-04E0-45A7-882E-6620AB9D62FB}" srcId="{247BB285-D121-41C0-9DF1-9B3CADEB5508}" destId="{91FD63BA-EB76-4CB4-96DB-B9FE73E0F28E}" srcOrd="4" destOrd="0" parTransId="{437EA193-6EE5-4ED1-859F-AAF1AFC53F73}" sibTransId="{F470E660-AF8F-4515-91BB-471978022F9A}"/>
    <dgm:cxn modelId="{8508C7EE-21C5-4AF1-8364-C838482D4D5A}" srcId="{247BB285-D121-41C0-9DF1-9B3CADEB5508}" destId="{35944973-E21E-421E-9E89-A02EB4875D3A}" srcOrd="6" destOrd="0" parTransId="{1D8D71AA-121A-40BA-B00C-2301E19C232A}" sibTransId="{76C98366-F016-414B-B72D-0ABA6262E766}"/>
    <dgm:cxn modelId="{42C972F8-694E-4BE8-9BEC-380D9DB6E546}" type="presOf" srcId="{5F9A2075-8AEA-442F-AFA9-72AB006CA4AA}" destId="{1B95E6E6-CA4D-4E98-B39D-FF131785EC6E}" srcOrd="0" destOrd="0" presId="urn:microsoft.com/office/officeart/2005/8/layout/hProcess9"/>
    <dgm:cxn modelId="{1A4BDC27-27E4-465B-A075-E38D1F29414C}" type="presParOf" srcId="{987DD9C1-ECE4-4693-B85D-2A95B67387C7}" destId="{37E48863-6410-4299-B2E7-EED6AE0BBC12}" srcOrd="0" destOrd="0" presId="urn:microsoft.com/office/officeart/2005/8/layout/hProcess9"/>
    <dgm:cxn modelId="{91A8C965-B5BC-4E0C-9169-161C6A72EB74}" type="presParOf" srcId="{987DD9C1-ECE4-4693-B85D-2A95B67387C7}" destId="{D43EBC78-38DD-4596-911D-C61510C13C7F}" srcOrd="1" destOrd="0" presId="urn:microsoft.com/office/officeart/2005/8/layout/hProcess9"/>
    <dgm:cxn modelId="{04E729B8-E268-4986-8A80-7D8FBA9D1896}" type="presParOf" srcId="{D43EBC78-38DD-4596-911D-C61510C13C7F}" destId="{AE7EC893-9A6B-433E-A8C4-EBB96C70B840}" srcOrd="0" destOrd="0" presId="urn:microsoft.com/office/officeart/2005/8/layout/hProcess9"/>
    <dgm:cxn modelId="{73E2842A-0C2E-4021-AC8E-1101BB208C53}" type="presParOf" srcId="{D43EBC78-38DD-4596-911D-C61510C13C7F}" destId="{AA9FE105-6147-4F90-AD07-2E043F440570}" srcOrd="1" destOrd="0" presId="urn:microsoft.com/office/officeart/2005/8/layout/hProcess9"/>
    <dgm:cxn modelId="{7456F4DF-4031-46AC-9001-053DF6DD367F}" type="presParOf" srcId="{D43EBC78-38DD-4596-911D-C61510C13C7F}" destId="{135638B1-8CCC-42F5-A40F-502B8B7A47DC}" srcOrd="2" destOrd="0" presId="urn:microsoft.com/office/officeart/2005/8/layout/hProcess9"/>
    <dgm:cxn modelId="{B7B18C95-288C-4CDB-B146-016B276993D3}" type="presParOf" srcId="{D43EBC78-38DD-4596-911D-C61510C13C7F}" destId="{151E6195-A7BF-4869-A35A-7F3DA9B7802B}" srcOrd="3" destOrd="0" presId="urn:microsoft.com/office/officeart/2005/8/layout/hProcess9"/>
    <dgm:cxn modelId="{CF41A0D3-ECFE-484B-BDE4-8AA3EFE26939}" type="presParOf" srcId="{D43EBC78-38DD-4596-911D-C61510C13C7F}" destId="{73A323F1-B006-4832-A2F1-B8FC513B2632}" srcOrd="4" destOrd="0" presId="urn:microsoft.com/office/officeart/2005/8/layout/hProcess9"/>
    <dgm:cxn modelId="{89B28177-E26F-4789-B64D-51481BF5B0C7}" type="presParOf" srcId="{D43EBC78-38DD-4596-911D-C61510C13C7F}" destId="{FCBAEA2B-EFAE-4009-81B8-516172848000}" srcOrd="5" destOrd="0" presId="urn:microsoft.com/office/officeart/2005/8/layout/hProcess9"/>
    <dgm:cxn modelId="{6F21992A-1181-4DAF-8631-4985D57D4A87}" type="presParOf" srcId="{D43EBC78-38DD-4596-911D-C61510C13C7F}" destId="{1B95E6E6-CA4D-4E98-B39D-FF131785EC6E}" srcOrd="6" destOrd="0" presId="urn:microsoft.com/office/officeart/2005/8/layout/hProcess9"/>
    <dgm:cxn modelId="{D0001C9F-C789-4A4E-9A5E-5F4020FB9940}" type="presParOf" srcId="{D43EBC78-38DD-4596-911D-C61510C13C7F}" destId="{AA6A391B-F160-4F2E-ACBA-45A50F8B575D}" srcOrd="7" destOrd="0" presId="urn:microsoft.com/office/officeart/2005/8/layout/hProcess9"/>
    <dgm:cxn modelId="{3E25C4A4-DAC3-4321-8CF0-7EF8180FEC1E}" type="presParOf" srcId="{D43EBC78-38DD-4596-911D-C61510C13C7F}" destId="{6D2207B7-D88F-42F5-B215-F7F257AD7F5D}" srcOrd="8" destOrd="0" presId="urn:microsoft.com/office/officeart/2005/8/layout/hProcess9"/>
    <dgm:cxn modelId="{1B3F81B3-E112-4B65-9EE0-1C5826D620D8}" type="presParOf" srcId="{D43EBC78-38DD-4596-911D-C61510C13C7F}" destId="{5899F916-FA36-476B-95C1-141038CC5837}" srcOrd="9" destOrd="0" presId="urn:microsoft.com/office/officeart/2005/8/layout/hProcess9"/>
    <dgm:cxn modelId="{96F13313-3653-4565-88E3-888B9B0A74F2}" type="presParOf" srcId="{D43EBC78-38DD-4596-911D-C61510C13C7F}" destId="{CA494CE9-AA56-431F-A8BC-22740EBB70C5}" srcOrd="10" destOrd="0" presId="urn:microsoft.com/office/officeart/2005/8/layout/hProcess9"/>
    <dgm:cxn modelId="{65BA04D5-938F-4D18-8394-FFFDD4C96AF2}" type="presParOf" srcId="{D43EBC78-38DD-4596-911D-C61510C13C7F}" destId="{633243BE-4A4D-4ED3-BDFF-B6C159D66C1A}" srcOrd="11" destOrd="0" presId="urn:microsoft.com/office/officeart/2005/8/layout/hProcess9"/>
    <dgm:cxn modelId="{0AB619B6-5227-4152-AF5E-ACA2608A9498}" type="presParOf" srcId="{D43EBC78-38DD-4596-911D-C61510C13C7F}" destId="{8B17C02A-61AA-4AAA-A1AB-6796DCEE1796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7AFD1C-5B77-4CFC-B748-745454517DFB}" type="doc">
      <dgm:prSet loTypeId="urn:microsoft.com/office/officeart/2005/8/layout/hProcess3" loCatId="process" qsTypeId="urn:microsoft.com/office/officeart/2005/8/quickstyle/simple1" qsCatId="simple" csTypeId="urn:microsoft.com/office/officeart/2005/8/colors/accent6_1" csCatId="accent6" phldr="1"/>
      <dgm:spPr/>
    </dgm:pt>
    <dgm:pt modelId="{E4011323-5F2C-47DE-B09F-78B05CB117E6}">
      <dgm:prSet phldrT="[Texte]"/>
      <dgm:spPr/>
      <dgm:t>
        <a:bodyPr/>
        <a:lstStyle/>
        <a:p>
          <a: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  <a:t>Elaboration du diagnostic</a:t>
          </a:r>
        </a:p>
      </dgm:t>
    </dgm:pt>
    <dgm:pt modelId="{AE30144F-F969-4BAF-B71A-C6D95744D77E}" type="parTrans" cxnId="{68B44132-4336-4DB0-83B7-A4963DC3C5EB}">
      <dgm:prSet/>
      <dgm:spPr/>
      <dgm:t>
        <a:bodyPr/>
        <a:lstStyle/>
        <a:p>
          <a:endParaRPr lang="fr-FR"/>
        </a:p>
      </dgm:t>
    </dgm:pt>
    <dgm:pt modelId="{70597785-641A-4CE9-954E-13B10F6D9533}" type="sibTrans" cxnId="{68B44132-4336-4DB0-83B7-A4963DC3C5EB}">
      <dgm:prSet/>
      <dgm:spPr/>
      <dgm:t>
        <a:bodyPr/>
        <a:lstStyle/>
        <a:p>
          <a:endParaRPr lang="fr-FR"/>
        </a:p>
      </dgm:t>
    </dgm:pt>
    <dgm:pt modelId="{81E99A77-186A-41E6-B24B-EB1293498A60}">
      <dgm:prSet phldrT="[Texte]"/>
      <dgm:spPr/>
      <dgm:t>
        <a:bodyPr/>
        <a:lstStyle/>
        <a:p>
          <a: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  <a:t>Appropriation de la stratégie</a:t>
          </a:r>
        </a:p>
      </dgm:t>
    </dgm:pt>
    <dgm:pt modelId="{9AAB4187-48D2-46B6-BD3F-5FC89AD0297C}" type="parTrans" cxnId="{EE19764E-2F8F-4868-ADD5-A2A636345ADB}">
      <dgm:prSet/>
      <dgm:spPr/>
      <dgm:t>
        <a:bodyPr/>
        <a:lstStyle/>
        <a:p>
          <a:endParaRPr lang="fr-FR"/>
        </a:p>
      </dgm:t>
    </dgm:pt>
    <dgm:pt modelId="{C251C058-61FE-4D6D-8676-52EAC1D417FA}" type="sibTrans" cxnId="{EE19764E-2F8F-4868-ADD5-A2A636345ADB}">
      <dgm:prSet/>
      <dgm:spPr/>
      <dgm:t>
        <a:bodyPr/>
        <a:lstStyle/>
        <a:p>
          <a:endParaRPr lang="fr-FR"/>
        </a:p>
      </dgm:t>
    </dgm:pt>
    <dgm:pt modelId="{AAD5A787-AB14-4171-9A9D-BA35A399B4C4}">
      <dgm:prSet phldrT="[Texte]"/>
      <dgm:spPr/>
      <dgm:t>
        <a:bodyPr/>
        <a:lstStyle/>
        <a:p>
          <a:r>
            <a:rPr lang="fr-FR" b="1" dirty="0">
              <a:latin typeface="Calibri" panose="020F0502020204030204" pitchFamily="34" charset="0"/>
              <a:cs typeface="Calibri" panose="020F0502020204030204" pitchFamily="34" charset="0"/>
            </a:rPr>
            <a:t>Complément d’étude / apport en ingénierie</a:t>
          </a:r>
        </a:p>
      </dgm:t>
    </dgm:pt>
    <dgm:pt modelId="{437611FD-86A5-4EA7-8770-F5C40CECC182}" type="parTrans" cxnId="{E7DAAE80-5EE9-44B1-AD43-A2FB0C318115}">
      <dgm:prSet/>
      <dgm:spPr/>
      <dgm:t>
        <a:bodyPr/>
        <a:lstStyle/>
        <a:p>
          <a:endParaRPr lang="fr-FR"/>
        </a:p>
      </dgm:t>
    </dgm:pt>
    <dgm:pt modelId="{812602E3-CD02-4B13-8E7B-3BBC73B1A2FE}" type="sibTrans" cxnId="{E7DAAE80-5EE9-44B1-AD43-A2FB0C318115}">
      <dgm:prSet/>
      <dgm:spPr/>
      <dgm:t>
        <a:bodyPr/>
        <a:lstStyle/>
        <a:p>
          <a:endParaRPr lang="fr-FR"/>
        </a:p>
      </dgm:t>
    </dgm:pt>
    <dgm:pt modelId="{13DE1ECB-5BA1-4178-BC42-5A292B4431C5}">
      <dgm:prSet phldrT="[Texte]"/>
      <dgm:spPr/>
      <dgm:t>
        <a:bodyPr/>
        <a:lstStyle/>
        <a:p>
          <a:r>
            <a:rPr lang="fr-FR" dirty="0">
              <a:latin typeface="Calibri" panose="020F0502020204030204" pitchFamily="34" charset="0"/>
              <a:cs typeface="Calibri" panose="020F0502020204030204" pitchFamily="34" charset="0"/>
            </a:rPr>
            <a:t>Mise en place des premières procédures sur le bâti dégradé</a:t>
          </a:r>
        </a:p>
      </dgm:t>
    </dgm:pt>
    <dgm:pt modelId="{0B1D9573-9D1D-4746-B6FB-56FB6BABF0BC}" type="parTrans" cxnId="{ADDDEB70-070D-4F9D-BA89-953D7F9EF1CB}">
      <dgm:prSet/>
      <dgm:spPr/>
      <dgm:t>
        <a:bodyPr/>
        <a:lstStyle/>
        <a:p>
          <a:endParaRPr lang="fr-FR"/>
        </a:p>
      </dgm:t>
    </dgm:pt>
    <dgm:pt modelId="{AE9A82A3-7759-48BF-B66D-F32EEB2D2590}" type="sibTrans" cxnId="{ADDDEB70-070D-4F9D-BA89-953D7F9EF1CB}">
      <dgm:prSet/>
      <dgm:spPr/>
      <dgm:t>
        <a:bodyPr/>
        <a:lstStyle/>
        <a:p>
          <a:endParaRPr lang="fr-FR"/>
        </a:p>
      </dgm:t>
    </dgm:pt>
    <dgm:pt modelId="{5873821C-5F4D-4616-9210-54323FCC58FD}">
      <dgm:prSet phldrT="[Texte]"/>
      <dgm:spPr/>
      <dgm:t>
        <a:bodyPr/>
        <a:lstStyle/>
        <a:p>
          <a:r>
            <a:rPr lang="fr-FR" b="0" dirty="0">
              <a:latin typeface="Calibri" panose="020F0502020204030204" pitchFamily="34" charset="0"/>
              <a:cs typeface="Calibri" panose="020F0502020204030204" pitchFamily="34" charset="0"/>
            </a:rPr>
            <a:t>Validation </a:t>
          </a:r>
          <a:br>
            <a:rPr lang="fr-FR" b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b="0" dirty="0">
              <a:latin typeface="Calibri" panose="020F0502020204030204" pitchFamily="34" charset="0"/>
              <a:cs typeface="Calibri" panose="020F0502020204030204" pitchFamily="34" charset="0"/>
            </a:rPr>
            <a:t>du plan guide</a:t>
          </a:r>
        </a:p>
      </dgm:t>
    </dgm:pt>
    <dgm:pt modelId="{A7024B05-666A-4918-A955-3C07FD499C47}" type="parTrans" cxnId="{7C010997-AECA-447B-82E3-1F955FE77206}">
      <dgm:prSet/>
      <dgm:spPr/>
      <dgm:t>
        <a:bodyPr/>
        <a:lstStyle/>
        <a:p>
          <a:endParaRPr lang="fr-FR"/>
        </a:p>
      </dgm:t>
    </dgm:pt>
    <dgm:pt modelId="{8273F07F-DBFA-4F82-9B4E-FF2991395DA9}" type="sibTrans" cxnId="{7C010997-AECA-447B-82E3-1F955FE77206}">
      <dgm:prSet/>
      <dgm:spPr/>
      <dgm:t>
        <a:bodyPr/>
        <a:lstStyle/>
        <a:p>
          <a:endParaRPr lang="fr-FR"/>
        </a:p>
      </dgm:t>
    </dgm:pt>
    <dgm:pt modelId="{DBEB6669-C253-4DAC-A636-8E6861C249FE}" type="pres">
      <dgm:prSet presAssocID="{547AFD1C-5B77-4CFC-B748-745454517DFB}" presName="Name0" presStyleCnt="0">
        <dgm:presLayoutVars>
          <dgm:dir/>
          <dgm:animLvl val="lvl"/>
          <dgm:resizeHandles val="exact"/>
        </dgm:presLayoutVars>
      </dgm:prSet>
      <dgm:spPr/>
    </dgm:pt>
    <dgm:pt modelId="{0F579E12-7C3E-4345-B74D-624533E7194B}" type="pres">
      <dgm:prSet presAssocID="{547AFD1C-5B77-4CFC-B748-745454517DFB}" presName="dummy" presStyleCnt="0"/>
      <dgm:spPr/>
    </dgm:pt>
    <dgm:pt modelId="{78A30243-53CB-47F3-9341-0991AFA8088C}" type="pres">
      <dgm:prSet presAssocID="{547AFD1C-5B77-4CFC-B748-745454517DFB}" presName="linH" presStyleCnt="0"/>
      <dgm:spPr/>
    </dgm:pt>
    <dgm:pt modelId="{F02971D6-211B-4252-A353-97334EC25A9D}" type="pres">
      <dgm:prSet presAssocID="{547AFD1C-5B77-4CFC-B748-745454517DFB}" presName="padding1" presStyleCnt="0"/>
      <dgm:spPr/>
    </dgm:pt>
    <dgm:pt modelId="{57C0BEFC-3423-4419-A59B-6797E5C917B1}" type="pres">
      <dgm:prSet presAssocID="{E4011323-5F2C-47DE-B09F-78B05CB117E6}" presName="linV" presStyleCnt="0"/>
      <dgm:spPr/>
    </dgm:pt>
    <dgm:pt modelId="{BA3F1DA5-ADB6-4384-B0AE-337B63F48E36}" type="pres">
      <dgm:prSet presAssocID="{E4011323-5F2C-47DE-B09F-78B05CB117E6}" presName="spVertical1" presStyleCnt="0"/>
      <dgm:spPr/>
    </dgm:pt>
    <dgm:pt modelId="{18BDC5A0-5E75-4CAE-BC43-8E12784D4CA5}" type="pres">
      <dgm:prSet presAssocID="{E4011323-5F2C-47DE-B09F-78B05CB117E6}" presName="parTx" presStyleLbl="revTx" presStyleIdx="0" presStyleCnt="5" custLinFactNeighborX="-2656">
        <dgm:presLayoutVars>
          <dgm:chMax val="0"/>
          <dgm:chPref val="0"/>
          <dgm:bulletEnabled val="1"/>
        </dgm:presLayoutVars>
      </dgm:prSet>
      <dgm:spPr/>
    </dgm:pt>
    <dgm:pt modelId="{2D9721C3-34D3-4D62-88A8-F7126920F200}" type="pres">
      <dgm:prSet presAssocID="{E4011323-5F2C-47DE-B09F-78B05CB117E6}" presName="spVertical2" presStyleCnt="0"/>
      <dgm:spPr/>
    </dgm:pt>
    <dgm:pt modelId="{947B52B1-CE21-4B98-9849-B0375F20EAED}" type="pres">
      <dgm:prSet presAssocID="{E4011323-5F2C-47DE-B09F-78B05CB117E6}" presName="spVertical3" presStyleCnt="0"/>
      <dgm:spPr/>
    </dgm:pt>
    <dgm:pt modelId="{5EF63CA6-5072-4577-B1A5-2DAF264C65E2}" type="pres">
      <dgm:prSet presAssocID="{70597785-641A-4CE9-954E-13B10F6D9533}" presName="space" presStyleCnt="0"/>
      <dgm:spPr/>
    </dgm:pt>
    <dgm:pt modelId="{E7056B08-09E8-45C5-A3C2-DCD393032C3A}" type="pres">
      <dgm:prSet presAssocID="{13DE1ECB-5BA1-4178-BC42-5A292B4431C5}" presName="linV" presStyleCnt="0"/>
      <dgm:spPr/>
    </dgm:pt>
    <dgm:pt modelId="{6A8276D0-82B7-4EA5-A54E-F7B5F2A8AC37}" type="pres">
      <dgm:prSet presAssocID="{13DE1ECB-5BA1-4178-BC42-5A292B4431C5}" presName="spVertical1" presStyleCnt="0"/>
      <dgm:spPr/>
    </dgm:pt>
    <dgm:pt modelId="{41225B05-2ECE-4E50-BD30-46AEAB4DA899}" type="pres">
      <dgm:prSet presAssocID="{13DE1ECB-5BA1-4178-BC42-5A292B4431C5}" presName="parTx" presStyleLbl="revTx" presStyleIdx="1" presStyleCnt="5" custLinFactNeighborX="5312">
        <dgm:presLayoutVars>
          <dgm:chMax val="0"/>
          <dgm:chPref val="0"/>
          <dgm:bulletEnabled val="1"/>
        </dgm:presLayoutVars>
      </dgm:prSet>
      <dgm:spPr/>
    </dgm:pt>
    <dgm:pt modelId="{3281DDCC-EBDF-4EEC-B33A-603713BCC2C6}" type="pres">
      <dgm:prSet presAssocID="{13DE1ECB-5BA1-4178-BC42-5A292B4431C5}" presName="spVertical2" presStyleCnt="0"/>
      <dgm:spPr/>
    </dgm:pt>
    <dgm:pt modelId="{BE2C2020-BB55-457F-96F5-A2BCD6223CED}" type="pres">
      <dgm:prSet presAssocID="{13DE1ECB-5BA1-4178-BC42-5A292B4431C5}" presName="spVertical3" presStyleCnt="0"/>
      <dgm:spPr/>
    </dgm:pt>
    <dgm:pt modelId="{F31C1F69-CC28-477B-85DB-0CBB36BC80EF}" type="pres">
      <dgm:prSet presAssocID="{AE9A82A3-7759-48BF-B66D-F32EEB2D2590}" presName="space" presStyleCnt="0"/>
      <dgm:spPr/>
    </dgm:pt>
    <dgm:pt modelId="{3334039C-4E14-4FC8-B0FA-5B639166B83D}" type="pres">
      <dgm:prSet presAssocID="{AAD5A787-AB14-4171-9A9D-BA35A399B4C4}" presName="linV" presStyleCnt="0"/>
      <dgm:spPr/>
    </dgm:pt>
    <dgm:pt modelId="{7B342387-27A7-4E3C-B1B0-B6B242F63BF8}" type="pres">
      <dgm:prSet presAssocID="{AAD5A787-AB14-4171-9A9D-BA35A399B4C4}" presName="spVertical1" presStyleCnt="0"/>
      <dgm:spPr/>
    </dgm:pt>
    <dgm:pt modelId="{D87C6513-E88E-4CD6-8F81-7BD140FA0EE0}" type="pres">
      <dgm:prSet presAssocID="{AAD5A787-AB14-4171-9A9D-BA35A399B4C4}" presName="parTx" presStyleLbl="revTx" presStyleIdx="2" presStyleCnt="5" custLinFactNeighborX="20602">
        <dgm:presLayoutVars>
          <dgm:chMax val="0"/>
          <dgm:chPref val="0"/>
          <dgm:bulletEnabled val="1"/>
        </dgm:presLayoutVars>
      </dgm:prSet>
      <dgm:spPr/>
    </dgm:pt>
    <dgm:pt modelId="{ACD0A197-04A7-4336-9287-FAF6E42EA34F}" type="pres">
      <dgm:prSet presAssocID="{AAD5A787-AB14-4171-9A9D-BA35A399B4C4}" presName="spVertical2" presStyleCnt="0"/>
      <dgm:spPr/>
    </dgm:pt>
    <dgm:pt modelId="{13D6ACAE-EE92-4147-A90C-FC7A818B9815}" type="pres">
      <dgm:prSet presAssocID="{AAD5A787-AB14-4171-9A9D-BA35A399B4C4}" presName="spVertical3" presStyleCnt="0"/>
      <dgm:spPr/>
    </dgm:pt>
    <dgm:pt modelId="{ED5F4767-DEA9-4061-99CB-394F3488A83F}" type="pres">
      <dgm:prSet presAssocID="{812602E3-CD02-4B13-8E7B-3BBC73B1A2FE}" presName="space" presStyleCnt="0"/>
      <dgm:spPr/>
    </dgm:pt>
    <dgm:pt modelId="{CC4E442B-79A1-419F-A129-750FA1901331}" type="pres">
      <dgm:prSet presAssocID="{81E99A77-186A-41E6-B24B-EB1293498A60}" presName="linV" presStyleCnt="0"/>
      <dgm:spPr/>
    </dgm:pt>
    <dgm:pt modelId="{B75F8F35-FA0A-4364-B755-586E0E0654A3}" type="pres">
      <dgm:prSet presAssocID="{81E99A77-186A-41E6-B24B-EB1293498A60}" presName="spVertical1" presStyleCnt="0"/>
      <dgm:spPr/>
    </dgm:pt>
    <dgm:pt modelId="{BEF3C250-1F8E-4A70-ADBA-763288096CE7}" type="pres">
      <dgm:prSet presAssocID="{81E99A77-186A-41E6-B24B-EB1293498A60}" presName="parTx" presStyleLbl="revTx" presStyleIdx="3" presStyleCnt="5" custScaleX="65631" custLinFactNeighborX="27210">
        <dgm:presLayoutVars>
          <dgm:chMax val="0"/>
          <dgm:chPref val="0"/>
          <dgm:bulletEnabled val="1"/>
        </dgm:presLayoutVars>
      </dgm:prSet>
      <dgm:spPr/>
    </dgm:pt>
    <dgm:pt modelId="{FE956420-C344-406A-9EDA-650A9A8E7EB2}" type="pres">
      <dgm:prSet presAssocID="{81E99A77-186A-41E6-B24B-EB1293498A60}" presName="spVertical2" presStyleCnt="0"/>
      <dgm:spPr/>
    </dgm:pt>
    <dgm:pt modelId="{384C5F57-3565-4317-AD26-024E302B041E}" type="pres">
      <dgm:prSet presAssocID="{81E99A77-186A-41E6-B24B-EB1293498A60}" presName="spVertical3" presStyleCnt="0"/>
      <dgm:spPr/>
    </dgm:pt>
    <dgm:pt modelId="{CD5E5EFB-60B8-4604-93C0-670D3A613D32}" type="pres">
      <dgm:prSet presAssocID="{C251C058-61FE-4D6D-8676-52EAC1D417FA}" presName="space" presStyleCnt="0"/>
      <dgm:spPr/>
    </dgm:pt>
    <dgm:pt modelId="{21807DF2-B442-4C8D-A302-50EADC84907C}" type="pres">
      <dgm:prSet presAssocID="{5873821C-5F4D-4616-9210-54323FCC58FD}" presName="linV" presStyleCnt="0"/>
      <dgm:spPr/>
    </dgm:pt>
    <dgm:pt modelId="{D5E9031D-1C97-4A43-ABC6-FCBADCC874A0}" type="pres">
      <dgm:prSet presAssocID="{5873821C-5F4D-4616-9210-54323FCC58FD}" presName="spVertical1" presStyleCnt="0"/>
      <dgm:spPr/>
    </dgm:pt>
    <dgm:pt modelId="{CE2FCA89-0576-4F32-86B8-617EF326F031}" type="pres">
      <dgm:prSet presAssocID="{5873821C-5F4D-4616-9210-54323FCC58FD}" presName="par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9EB03AE6-D6D4-4677-B1BC-04DA90E33F82}" type="pres">
      <dgm:prSet presAssocID="{5873821C-5F4D-4616-9210-54323FCC58FD}" presName="spVertical2" presStyleCnt="0"/>
      <dgm:spPr/>
    </dgm:pt>
    <dgm:pt modelId="{A3403780-5793-4718-8BF9-71000F77A7B5}" type="pres">
      <dgm:prSet presAssocID="{5873821C-5F4D-4616-9210-54323FCC58FD}" presName="spVertical3" presStyleCnt="0"/>
      <dgm:spPr/>
    </dgm:pt>
    <dgm:pt modelId="{44BE7889-B0D8-4A41-AF07-22D4E55F1FB4}" type="pres">
      <dgm:prSet presAssocID="{547AFD1C-5B77-4CFC-B748-745454517DFB}" presName="padding2" presStyleCnt="0"/>
      <dgm:spPr/>
    </dgm:pt>
    <dgm:pt modelId="{7AC5471F-038D-4799-AA54-A809B835AAA0}" type="pres">
      <dgm:prSet presAssocID="{547AFD1C-5B77-4CFC-B748-745454517DFB}" presName="negArrow" presStyleCnt="0"/>
      <dgm:spPr/>
    </dgm:pt>
    <dgm:pt modelId="{2E288CC3-7FE6-45DE-B673-6D396384BD53}" type="pres">
      <dgm:prSet presAssocID="{547AFD1C-5B77-4CFC-B748-745454517DFB}" presName="backgroundArrow" presStyleLbl="node1" presStyleIdx="0" presStyleCnt="1"/>
      <dgm:spPr/>
    </dgm:pt>
  </dgm:ptLst>
  <dgm:cxnLst>
    <dgm:cxn modelId="{3385460A-40C5-4940-BA78-FA3DB3F1152F}" type="presOf" srcId="{13DE1ECB-5BA1-4178-BC42-5A292B4431C5}" destId="{41225B05-2ECE-4E50-BD30-46AEAB4DA899}" srcOrd="0" destOrd="0" presId="urn:microsoft.com/office/officeart/2005/8/layout/hProcess3"/>
    <dgm:cxn modelId="{7996D013-D61D-4913-8BA0-2A58838B7DE5}" type="presOf" srcId="{AAD5A787-AB14-4171-9A9D-BA35A399B4C4}" destId="{D87C6513-E88E-4CD6-8F81-7BD140FA0EE0}" srcOrd="0" destOrd="0" presId="urn:microsoft.com/office/officeart/2005/8/layout/hProcess3"/>
    <dgm:cxn modelId="{025D5A30-95B2-4B5A-94FD-185B10A6E486}" type="presOf" srcId="{E4011323-5F2C-47DE-B09F-78B05CB117E6}" destId="{18BDC5A0-5E75-4CAE-BC43-8E12784D4CA5}" srcOrd="0" destOrd="0" presId="urn:microsoft.com/office/officeart/2005/8/layout/hProcess3"/>
    <dgm:cxn modelId="{68B44132-4336-4DB0-83B7-A4963DC3C5EB}" srcId="{547AFD1C-5B77-4CFC-B748-745454517DFB}" destId="{E4011323-5F2C-47DE-B09F-78B05CB117E6}" srcOrd="0" destOrd="0" parTransId="{AE30144F-F969-4BAF-B71A-C6D95744D77E}" sibTransId="{70597785-641A-4CE9-954E-13B10F6D9533}"/>
    <dgm:cxn modelId="{DA79DD3E-211E-481D-AA4E-FCDB9A1D2AB7}" type="presOf" srcId="{547AFD1C-5B77-4CFC-B748-745454517DFB}" destId="{DBEB6669-C253-4DAC-A636-8E6861C249FE}" srcOrd="0" destOrd="0" presId="urn:microsoft.com/office/officeart/2005/8/layout/hProcess3"/>
    <dgm:cxn modelId="{C342044B-024B-4257-ABCF-F6C9A160AE34}" type="presOf" srcId="{81E99A77-186A-41E6-B24B-EB1293498A60}" destId="{BEF3C250-1F8E-4A70-ADBA-763288096CE7}" srcOrd="0" destOrd="0" presId="urn:microsoft.com/office/officeart/2005/8/layout/hProcess3"/>
    <dgm:cxn modelId="{EE19764E-2F8F-4868-ADD5-A2A636345ADB}" srcId="{547AFD1C-5B77-4CFC-B748-745454517DFB}" destId="{81E99A77-186A-41E6-B24B-EB1293498A60}" srcOrd="3" destOrd="0" parTransId="{9AAB4187-48D2-46B6-BD3F-5FC89AD0297C}" sibTransId="{C251C058-61FE-4D6D-8676-52EAC1D417FA}"/>
    <dgm:cxn modelId="{ADDDEB70-070D-4F9D-BA89-953D7F9EF1CB}" srcId="{547AFD1C-5B77-4CFC-B748-745454517DFB}" destId="{13DE1ECB-5BA1-4178-BC42-5A292B4431C5}" srcOrd="1" destOrd="0" parTransId="{0B1D9573-9D1D-4746-B6FB-56FB6BABF0BC}" sibTransId="{AE9A82A3-7759-48BF-B66D-F32EEB2D2590}"/>
    <dgm:cxn modelId="{E7DAAE80-5EE9-44B1-AD43-A2FB0C318115}" srcId="{547AFD1C-5B77-4CFC-B748-745454517DFB}" destId="{AAD5A787-AB14-4171-9A9D-BA35A399B4C4}" srcOrd="2" destOrd="0" parTransId="{437611FD-86A5-4EA7-8770-F5C40CECC182}" sibTransId="{812602E3-CD02-4B13-8E7B-3BBC73B1A2FE}"/>
    <dgm:cxn modelId="{7C010997-AECA-447B-82E3-1F955FE77206}" srcId="{547AFD1C-5B77-4CFC-B748-745454517DFB}" destId="{5873821C-5F4D-4616-9210-54323FCC58FD}" srcOrd="4" destOrd="0" parTransId="{A7024B05-666A-4918-A955-3C07FD499C47}" sibTransId="{8273F07F-DBFA-4F82-9B4E-FF2991395DA9}"/>
    <dgm:cxn modelId="{97ECE1BF-E814-4405-93B2-8985907767F2}" type="presOf" srcId="{5873821C-5F4D-4616-9210-54323FCC58FD}" destId="{CE2FCA89-0576-4F32-86B8-617EF326F031}" srcOrd="0" destOrd="0" presId="urn:microsoft.com/office/officeart/2005/8/layout/hProcess3"/>
    <dgm:cxn modelId="{150D488C-4930-49B3-96D4-64ACB66D23EF}" type="presParOf" srcId="{DBEB6669-C253-4DAC-A636-8E6861C249FE}" destId="{0F579E12-7C3E-4345-B74D-624533E7194B}" srcOrd="0" destOrd="0" presId="urn:microsoft.com/office/officeart/2005/8/layout/hProcess3"/>
    <dgm:cxn modelId="{EC605477-A645-4763-BAA2-D1FE764AAC35}" type="presParOf" srcId="{DBEB6669-C253-4DAC-A636-8E6861C249FE}" destId="{78A30243-53CB-47F3-9341-0991AFA8088C}" srcOrd="1" destOrd="0" presId="urn:microsoft.com/office/officeart/2005/8/layout/hProcess3"/>
    <dgm:cxn modelId="{98E0DC8C-91F5-4590-81A3-B0CC251F0291}" type="presParOf" srcId="{78A30243-53CB-47F3-9341-0991AFA8088C}" destId="{F02971D6-211B-4252-A353-97334EC25A9D}" srcOrd="0" destOrd="0" presId="urn:microsoft.com/office/officeart/2005/8/layout/hProcess3"/>
    <dgm:cxn modelId="{45929089-1D95-4D61-A330-D1E49B8EDAED}" type="presParOf" srcId="{78A30243-53CB-47F3-9341-0991AFA8088C}" destId="{57C0BEFC-3423-4419-A59B-6797E5C917B1}" srcOrd="1" destOrd="0" presId="urn:microsoft.com/office/officeart/2005/8/layout/hProcess3"/>
    <dgm:cxn modelId="{33895707-F71E-4FC6-8D50-DD414DF04FAF}" type="presParOf" srcId="{57C0BEFC-3423-4419-A59B-6797E5C917B1}" destId="{BA3F1DA5-ADB6-4384-B0AE-337B63F48E36}" srcOrd="0" destOrd="0" presId="urn:microsoft.com/office/officeart/2005/8/layout/hProcess3"/>
    <dgm:cxn modelId="{617993E3-88F2-4A23-BA5D-4EBDA8032D78}" type="presParOf" srcId="{57C0BEFC-3423-4419-A59B-6797E5C917B1}" destId="{18BDC5A0-5E75-4CAE-BC43-8E12784D4CA5}" srcOrd="1" destOrd="0" presId="urn:microsoft.com/office/officeart/2005/8/layout/hProcess3"/>
    <dgm:cxn modelId="{C585E6D6-EA36-478C-97EA-1EF6035D2B0D}" type="presParOf" srcId="{57C0BEFC-3423-4419-A59B-6797E5C917B1}" destId="{2D9721C3-34D3-4D62-88A8-F7126920F200}" srcOrd="2" destOrd="0" presId="urn:microsoft.com/office/officeart/2005/8/layout/hProcess3"/>
    <dgm:cxn modelId="{460DEA57-D329-4F21-82D1-54B6C6D2C128}" type="presParOf" srcId="{57C0BEFC-3423-4419-A59B-6797E5C917B1}" destId="{947B52B1-CE21-4B98-9849-B0375F20EAED}" srcOrd="3" destOrd="0" presId="urn:microsoft.com/office/officeart/2005/8/layout/hProcess3"/>
    <dgm:cxn modelId="{3E50AEBA-88CD-4D86-906A-4E048209A87D}" type="presParOf" srcId="{78A30243-53CB-47F3-9341-0991AFA8088C}" destId="{5EF63CA6-5072-4577-B1A5-2DAF264C65E2}" srcOrd="2" destOrd="0" presId="urn:microsoft.com/office/officeart/2005/8/layout/hProcess3"/>
    <dgm:cxn modelId="{01BBEBC9-3E7C-4C1B-A63A-5777FF672BBC}" type="presParOf" srcId="{78A30243-53CB-47F3-9341-0991AFA8088C}" destId="{E7056B08-09E8-45C5-A3C2-DCD393032C3A}" srcOrd="3" destOrd="0" presId="urn:microsoft.com/office/officeart/2005/8/layout/hProcess3"/>
    <dgm:cxn modelId="{43DA24CA-6C8B-4DAB-A135-6C7070D9D47E}" type="presParOf" srcId="{E7056B08-09E8-45C5-A3C2-DCD393032C3A}" destId="{6A8276D0-82B7-4EA5-A54E-F7B5F2A8AC37}" srcOrd="0" destOrd="0" presId="urn:microsoft.com/office/officeart/2005/8/layout/hProcess3"/>
    <dgm:cxn modelId="{EA6AA300-CFCE-4F92-85DB-927557EC09E3}" type="presParOf" srcId="{E7056B08-09E8-45C5-A3C2-DCD393032C3A}" destId="{41225B05-2ECE-4E50-BD30-46AEAB4DA899}" srcOrd="1" destOrd="0" presId="urn:microsoft.com/office/officeart/2005/8/layout/hProcess3"/>
    <dgm:cxn modelId="{23F0EE4A-E811-432D-A077-538E579BCF92}" type="presParOf" srcId="{E7056B08-09E8-45C5-A3C2-DCD393032C3A}" destId="{3281DDCC-EBDF-4EEC-B33A-603713BCC2C6}" srcOrd="2" destOrd="0" presId="urn:microsoft.com/office/officeart/2005/8/layout/hProcess3"/>
    <dgm:cxn modelId="{996E5572-C6D6-4A74-BB59-5CC5A618907D}" type="presParOf" srcId="{E7056B08-09E8-45C5-A3C2-DCD393032C3A}" destId="{BE2C2020-BB55-457F-96F5-A2BCD6223CED}" srcOrd="3" destOrd="0" presId="urn:microsoft.com/office/officeart/2005/8/layout/hProcess3"/>
    <dgm:cxn modelId="{7324113E-0F53-4A09-8BBD-1B7DE10F5BBA}" type="presParOf" srcId="{78A30243-53CB-47F3-9341-0991AFA8088C}" destId="{F31C1F69-CC28-477B-85DB-0CBB36BC80EF}" srcOrd="4" destOrd="0" presId="urn:microsoft.com/office/officeart/2005/8/layout/hProcess3"/>
    <dgm:cxn modelId="{73BEFBDA-56F8-44FE-8592-0D6C3FB5EAB1}" type="presParOf" srcId="{78A30243-53CB-47F3-9341-0991AFA8088C}" destId="{3334039C-4E14-4FC8-B0FA-5B639166B83D}" srcOrd="5" destOrd="0" presId="urn:microsoft.com/office/officeart/2005/8/layout/hProcess3"/>
    <dgm:cxn modelId="{C0B74EBD-9CCF-4AB8-AE40-A29B3DC12C7E}" type="presParOf" srcId="{3334039C-4E14-4FC8-B0FA-5B639166B83D}" destId="{7B342387-27A7-4E3C-B1B0-B6B242F63BF8}" srcOrd="0" destOrd="0" presId="urn:microsoft.com/office/officeart/2005/8/layout/hProcess3"/>
    <dgm:cxn modelId="{162F03B4-99E4-4E92-AF08-44B5F7FA5C38}" type="presParOf" srcId="{3334039C-4E14-4FC8-B0FA-5B639166B83D}" destId="{D87C6513-E88E-4CD6-8F81-7BD140FA0EE0}" srcOrd="1" destOrd="0" presId="urn:microsoft.com/office/officeart/2005/8/layout/hProcess3"/>
    <dgm:cxn modelId="{E2331263-35F3-4BC7-BCC0-BFEEABA0C6FC}" type="presParOf" srcId="{3334039C-4E14-4FC8-B0FA-5B639166B83D}" destId="{ACD0A197-04A7-4336-9287-FAF6E42EA34F}" srcOrd="2" destOrd="0" presId="urn:microsoft.com/office/officeart/2005/8/layout/hProcess3"/>
    <dgm:cxn modelId="{6CD2F934-8168-44E9-B7C3-10418F55CFBD}" type="presParOf" srcId="{3334039C-4E14-4FC8-B0FA-5B639166B83D}" destId="{13D6ACAE-EE92-4147-A90C-FC7A818B9815}" srcOrd="3" destOrd="0" presId="urn:microsoft.com/office/officeart/2005/8/layout/hProcess3"/>
    <dgm:cxn modelId="{AE3F3687-1A6C-4106-8059-4C16E649BCC6}" type="presParOf" srcId="{78A30243-53CB-47F3-9341-0991AFA8088C}" destId="{ED5F4767-DEA9-4061-99CB-394F3488A83F}" srcOrd="6" destOrd="0" presId="urn:microsoft.com/office/officeart/2005/8/layout/hProcess3"/>
    <dgm:cxn modelId="{9FEB4B4F-443B-4621-8C4E-ECB75D7161C4}" type="presParOf" srcId="{78A30243-53CB-47F3-9341-0991AFA8088C}" destId="{CC4E442B-79A1-419F-A129-750FA1901331}" srcOrd="7" destOrd="0" presId="urn:microsoft.com/office/officeart/2005/8/layout/hProcess3"/>
    <dgm:cxn modelId="{C84323AE-DF6A-4169-9CD7-F4F09D9290F0}" type="presParOf" srcId="{CC4E442B-79A1-419F-A129-750FA1901331}" destId="{B75F8F35-FA0A-4364-B755-586E0E0654A3}" srcOrd="0" destOrd="0" presId="urn:microsoft.com/office/officeart/2005/8/layout/hProcess3"/>
    <dgm:cxn modelId="{CBD13A13-5430-4916-87C5-FD9985BCAB64}" type="presParOf" srcId="{CC4E442B-79A1-419F-A129-750FA1901331}" destId="{BEF3C250-1F8E-4A70-ADBA-763288096CE7}" srcOrd="1" destOrd="0" presId="urn:microsoft.com/office/officeart/2005/8/layout/hProcess3"/>
    <dgm:cxn modelId="{4EF464D1-80C2-474C-86D6-55BDCD619C08}" type="presParOf" srcId="{CC4E442B-79A1-419F-A129-750FA1901331}" destId="{FE956420-C344-406A-9EDA-650A9A8E7EB2}" srcOrd="2" destOrd="0" presId="urn:microsoft.com/office/officeart/2005/8/layout/hProcess3"/>
    <dgm:cxn modelId="{78D2F247-B368-4685-AF99-6D6A564A640F}" type="presParOf" srcId="{CC4E442B-79A1-419F-A129-750FA1901331}" destId="{384C5F57-3565-4317-AD26-024E302B041E}" srcOrd="3" destOrd="0" presId="urn:microsoft.com/office/officeart/2005/8/layout/hProcess3"/>
    <dgm:cxn modelId="{39F33C2B-9535-4772-B519-1A63B6BE41FC}" type="presParOf" srcId="{78A30243-53CB-47F3-9341-0991AFA8088C}" destId="{CD5E5EFB-60B8-4604-93C0-670D3A613D32}" srcOrd="8" destOrd="0" presId="urn:microsoft.com/office/officeart/2005/8/layout/hProcess3"/>
    <dgm:cxn modelId="{A83C745B-DF32-440E-AD12-51EFF90A50A2}" type="presParOf" srcId="{78A30243-53CB-47F3-9341-0991AFA8088C}" destId="{21807DF2-B442-4C8D-A302-50EADC84907C}" srcOrd="9" destOrd="0" presId="urn:microsoft.com/office/officeart/2005/8/layout/hProcess3"/>
    <dgm:cxn modelId="{DE45E04A-A504-439D-9C67-600DD8BF8F48}" type="presParOf" srcId="{21807DF2-B442-4C8D-A302-50EADC84907C}" destId="{D5E9031D-1C97-4A43-ABC6-FCBADCC874A0}" srcOrd="0" destOrd="0" presId="urn:microsoft.com/office/officeart/2005/8/layout/hProcess3"/>
    <dgm:cxn modelId="{0CA5EA70-6ABE-4545-85DF-719C1A40509D}" type="presParOf" srcId="{21807DF2-B442-4C8D-A302-50EADC84907C}" destId="{CE2FCA89-0576-4F32-86B8-617EF326F031}" srcOrd="1" destOrd="0" presId="urn:microsoft.com/office/officeart/2005/8/layout/hProcess3"/>
    <dgm:cxn modelId="{C54C52BA-012C-41F8-9B2F-D5F8FC38F3F6}" type="presParOf" srcId="{21807DF2-B442-4C8D-A302-50EADC84907C}" destId="{9EB03AE6-D6D4-4677-B1BC-04DA90E33F82}" srcOrd="2" destOrd="0" presId="urn:microsoft.com/office/officeart/2005/8/layout/hProcess3"/>
    <dgm:cxn modelId="{B8CF91A8-AFAF-4581-B31F-4924221728F7}" type="presParOf" srcId="{21807DF2-B442-4C8D-A302-50EADC84907C}" destId="{A3403780-5793-4718-8BF9-71000F77A7B5}" srcOrd="3" destOrd="0" presId="urn:microsoft.com/office/officeart/2005/8/layout/hProcess3"/>
    <dgm:cxn modelId="{F86B27CB-100D-4110-A2BA-BD28C330D67A}" type="presParOf" srcId="{78A30243-53CB-47F3-9341-0991AFA8088C}" destId="{44BE7889-B0D8-4A41-AF07-22D4E55F1FB4}" srcOrd="10" destOrd="0" presId="urn:microsoft.com/office/officeart/2005/8/layout/hProcess3"/>
    <dgm:cxn modelId="{4229B987-42CE-4809-93F0-88DD51E17003}" type="presParOf" srcId="{78A30243-53CB-47F3-9341-0991AFA8088C}" destId="{7AC5471F-038D-4799-AA54-A809B835AAA0}" srcOrd="11" destOrd="0" presId="urn:microsoft.com/office/officeart/2005/8/layout/hProcess3"/>
    <dgm:cxn modelId="{DCC05C57-9309-49C1-9712-99E9E0936F3F}" type="presParOf" srcId="{78A30243-53CB-47F3-9341-0991AFA8088C}" destId="{2E288CC3-7FE6-45DE-B673-6D396384BD53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7BB285-D121-41C0-9DF1-9B3CADEB5508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E3A8F9AF-6F5B-47FB-B2D5-4D60C092C5EE}">
      <dgm:prSet phldrT="[Texte]" custT="1"/>
      <dgm:spPr/>
      <dgm:t>
        <a:bodyPr lIns="18000" tIns="18000" rIns="18000" bIns="18000"/>
        <a:lstStyle/>
        <a:p>
          <a:r>
            <a:rPr lang="fr-FR" sz="1400" b="1" dirty="0">
              <a:latin typeface="Calibri" panose="020F0502020204030204" pitchFamily="34" charset="0"/>
              <a:cs typeface="Calibri" panose="020F0502020204030204" pitchFamily="34" charset="0"/>
            </a:rPr>
            <a:t> 10 au 16 janvier</a:t>
          </a:r>
          <a:b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sz="1400" b="1" u="sng" dirty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r>
            <a:rPr lang="fr-FR" sz="1400" b="1" u="sng" baseline="30000" dirty="0">
              <a:latin typeface="Calibri" panose="020F0502020204030204" pitchFamily="34" charset="0"/>
              <a:cs typeface="Calibri" panose="020F0502020204030204" pitchFamily="34" charset="0"/>
            </a:rPr>
            <a:t>ère</a:t>
          </a:r>
          <a:r>
            <a:rPr lang="fr-FR" sz="1400" b="1" u="sng" dirty="0">
              <a:latin typeface="Calibri" panose="020F0502020204030204" pitchFamily="34" charset="0"/>
              <a:cs typeface="Calibri" panose="020F0502020204030204" pitchFamily="34" charset="0"/>
            </a:rPr>
            <a:t> période d’atelier</a:t>
          </a:r>
          <a:r>
            <a:rPr lang="fr-FR" sz="1400" b="1" u="non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Workshop à Plombières et restitution intermédiaire</a:t>
          </a:r>
        </a:p>
      </dgm:t>
    </dgm:pt>
    <dgm:pt modelId="{5AD58874-3AFD-4545-85A8-CDAAC71B8C4C}" type="parTrans" cxnId="{8D459644-6853-4039-A047-CB60D88A8C26}">
      <dgm:prSet/>
      <dgm:spPr/>
      <dgm:t>
        <a:bodyPr/>
        <a:lstStyle/>
        <a:p>
          <a:endParaRPr lang="fr-FR"/>
        </a:p>
      </dgm:t>
    </dgm:pt>
    <dgm:pt modelId="{3558D72C-2FDC-492E-990A-77A3E3838431}" type="sibTrans" cxnId="{8D459644-6853-4039-A047-CB60D88A8C26}">
      <dgm:prSet/>
      <dgm:spPr/>
      <dgm:t>
        <a:bodyPr/>
        <a:lstStyle/>
        <a:p>
          <a:endParaRPr lang="fr-FR"/>
        </a:p>
      </dgm:t>
    </dgm:pt>
    <dgm:pt modelId="{91FD63BA-EB76-4CB4-96DB-B9FE73E0F28E}">
      <dgm:prSet phldrT="[Texte]" custT="1"/>
      <dgm:spPr/>
      <dgm:t>
        <a:bodyPr lIns="18000" tIns="18000" rIns="18000" bIns="18000"/>
        <a:lstStyle/>
        <a:p>
          <a:r>
            <a:rPr lang="fr-FR" sz="1400" b="1" u="none" dirty="0">
              <a:latin typeface="Calibri" panose="020F0502020204030204" pitchFamily="34" charset="0"/>
              <a:cs typeface="Calibri" panose="020F0502020204030204" pitchFamily="34" charset="0"/>
            </a:rPr>
            <a:t>Mi-janvier à fin févier </a:t>
          </a:r>
          <a:br>
            <a:rPr lang="fr-FR" sz="1400" b="1" u="sng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sz="1400" b="1" u="sng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fr-FR" sz="1400" b="1" u="sng" baseline="30000" dirty="0">
              <a:latin typeface="Calibri" panose="020F0502020204030204" pitchFamily="34" charset="0"/>
              <a:cs typeface="Calibri" panose="020F0502020204030204" pitchFamily="34" charset="0"/>
            </a:rPr>
            <a:t>ème</a:t>
          </a:r>
          <a:r>
            <a:rPr lang="fr-FR" sz="1400" b="1" u="sng" dirty="0">
              <a:latin typeface="Calibri" panose="020F0502020204030204" pitchFamily="34" charset="0"/>
              <a:cs typeface="Calibri" panose="020F0502020204030204" pitchFamily="34" charset="0"/>
            </a:rPr>
            <a:t> période d’atelier</a:t>
          </a:r>
        </a:p>
        <a:p>
          <a:r>
            <a:rPr lang="fr-FR" sz="1400" dirty="0">
              <a:latin typeface="Calibri" panose="020F0502020204030204" pitchFamily="34" charset="0"/>
              <a:cs typeface="Calibri" panose="020F0502020204030204" pitchFamily="34" charset="0"/>
            </a:rPr>
            <a:t>Travail à l’école et terrain à Plombières du 8 au 10 février</a:t>
          </a:r>
        </a:p>
      </dgm:t>
    </dgm:pt>
    <dgm:pt modelId="{437EA193-6EE5-4ED1-859F-AAF1AFC53F73}" type="parTrans" cxnId="{5B5B86D1-04E0-45A7-882E-6620AB9D62FB}">
      <dgm:prSet/>
      <dgm:spPr/>
      <dgm:t>
        <a:bodyPr/>
        <a:lstStyle/>
        <a:p>
          <a:endParaRPr lang="fr-FR"/>
        </a:p>
      </dgm:t>
    </dgm:pt>
    <dgm:pt modelId="{F470E660-AF8F-4515-91BB-471978022F9A}" type="sibTrans" cxnId="{5B5B86D1-04E0-45A7-882E-6620AB9D62FB}">
      <dgm:prSet/>
      <dgm:spPr/>
      <dgm:t>
        <a:bodyPr/>
        <a:lstStyle/>
        <a:p>
          <a:endParaRPr lang="fr-FR"/>
        </a:p>
      </dgm:t>
    </dgm:pt>
    <dgm:pt modelId="{C53C0987-AFB7-4416-AFBB-3D1563BF47A3}">
      <dgm:prSet phldrT="[Texte]" custT="1"/>
      <dgm:spPr/>
      <dgm:t>
        <a:bodyPr lIns="18000" tIns="18000" rIns="18000" bIns="18000"/>
        <a:lstStyle/>
        <a:p>
          <a:r>
            <a:rPr lang="fr-FR" sz="1500" b="1" dirty="0">
              <a:latin typeface="Calibri" panose="020F0502020204030204" pitchFamily="34" charset="0"/>
              <a:cs typeface="Calibri" panose="020F0502020204030204" pitchFamily="34" charset="0"/>
            </a:rPr>
            <a:t>Le 26 février </a:t>
          </a:r>
        </a:p>
        <a:p>
          <a:r>
            <a:rPr lang="fr-FR" sz="1500" b="1" dirty="0">
              <a:latin typeface="Calibri" panose="020F0502020204030204" pitchFamily="34" charset="0"/>
              <a:cs typeface="Calibri" panose="020F0502020204030204" pitchFamily="34" charset="0"/>
            </a:rPr>
            <a:t>Restitution finale à </a:t>
          </a:r>
          <a:r>
            <a:rPr lang="fr-FR" sz="1500" b="1" dirty="0" err="1">
              <a:latin typeface="Calibri" panose="020F0502020204030204" pitchFamily="34" charset="0"/>
              <a:cs typeface="Calibri" panose="020F0502020204030204" pitchFamily="34" charset="0"/>
            </a:rPr>
            <a:t>Agrocampus</a:t>
          </a:r>
          <a:r>
            <a:rPr lang="fr-FR" sz="1500" b="1" dirty="0">
              <a:latin typeface="Calibri" panose="020F0502020204030204" pitchFamily="34" charset="0"/>
              <a:cs typeface="Calibri" panose="020F0502020204030204" pitchFamily="34" charset="0"/>
            </a:rPr>
            <a:t> Ouest  Angers</a:t>
          </a:r>
          <a:endParaRPr lang="fr-F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66E754-F7FC-4B67-B6A7-3218433FE92E}" type="parTrans" cxnId="{83AC3901-53AB-44F8-9460-838EF2376737}">
      <dgm:prSet/>
      <dgm:spPr/>
      <dgm:t>
        <a:bodyPr/>
        <a:lstStyle/>
        <a:p>
          <a:endParaRPr lang="fr-FR"/>
        </a:p>
      </dgm:t>
    </dgm:pt>
    <dgm:pt modelId="{AD84671E-69F0-42CE-B1F6-8B00176E6460}" type="sibTrans" cxnId="{83AC3901-53AB-44F8-9460-838EF2376737}">
      <dgm:prSet/>
      <dgm:spPr/>
      <dgm:t>
        <a:bodyPr/>
        <a:lstStyle/>
        <a:p>
          <a:endParaRPr lang="fr-FR"/>
        </a:p>
      </dgm:t>
    </dgm:pt>
    <dgm:pt modelId="{35944973-E21E-421E-9E89-A02EB4875D3A}">
      <dgm:prSet phldrT="[Texte]" custT="1"/>
      <dgm:spPr/>
      <dgm:t>
        <a:bodyPr lIns="18000" tIns="18000" rIns="18000" bIns="18000"/>
        <a:lstStyle/>
        <a:p>
          <a:r>
            <a:rPr lang="fr-FR" sz="1500" b="1" dirty="0">
              <a:latin typeface="Calibri" panose="020F0502020204030204" pitchFamily="34" charset="0"/>
              <a:cs typeface="Calibri" panose="020F0502020204030204" pitchFamily="34" charset="0"/>
            </a:rPr>
            <a:t>Livrables </a:t>
          </a:r>
          <a:br>
            <a:rPr lang="fr-FR" sz="15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sz="1500" dirty="0">
              <a:latin typeface="Calibri" panose="020F0502020204030204" pitchFamily="34" charset="0"/>
              <a:cs typeface="Calibri" panose="020F0502020204030204" pitchFamily="34" charset="0"/>
            </a:rPr>
            <a:t>Vers un livre blanc des ateliers</a:t>
          </a:r>
        </a:p>
      </dgm:t>
    </dgm:pt>
    <dgm:pt modelId="{1D8D71AA-121A-40BA-B00C-2301E19C232A}" type="parTrans" cxnId="{8508C7EE-21C5-4AF1-8364-C838482D4D5A}">
      <dgm:prSet/>
      <dgm:spPr/>
      <dgm:t>
        <a:bodyPr/>
        <a:lstStyle/>
        <a:p>
          <a:endParaRPr lang="fr-FR"/>
        </a:p>
      </dgm:t>
    </dgm:pt>
    <dgm:pt modelId="{76C98366-F016-414B-B72D-0ABA6262E766}" type="sibTrans" cxnId="{8508C7EE-21C5-4AF1-8364-C838482D4D5A}">
      <dgm:prSet/>
      <dgm:spPr/>
      <dgm:t>
        <a:bodyPr/>
        <a:lstStyle/>
        <a:p>
          <a:endParaRPr lang="fr-FR"/>
        </a:p>
      </dgm:t>
    </dgm:pt>
    <dgm:pt modelId="{987DD9C1-ECE4-4693-B85D-2A95B67387C7}" type="pres">
      <dgm:prSet presAssocID="{247BB285-D121-41C0-9DF1-9B3CADEB5508}" presName="CompostProcess" presStyleCnt="0">
        <dgm:presLayoutVars>
          <dgm:dir/>
          <dgm:resizeHandles val="exact"/>
        </dgm:presLayoutVars>
      </dgm:prSet>
      <dgm:spPr/>
    </dgm:pt>
    <dgm:pt modelId="{37E48863-6410-4299-B2E7-EED6AE0BBC12}" type="pres">
      <dgm:prSet presAssocID="{247BB285-D121-41C0-9DF1-9B3CADEB5508}" presName="arrow" presStyleLbl="bgShp" presStyleIdx="0" presStyleCnt="1" custLinFactNeighborY="-535"/>
      <dgm:spPr/>
    </dgm:pt>
    <dgm:pt modelId="{D43EBC78-38DD-4596-911D-C61510C13C7F}" type="pres">
      <dgm:prSet presAssocID="{247BB285-D121-41C0-9DF1-9B3CADEB5508}" presName="linearProcess" presStyleCnt="0"/>
      <dgm:spPr/>
    </dgm:pt>
    <dgm:pt modelId="{AE7EC893-9A6B-433E-A8C4-EBB96C70B840}" type="pres">
      <dgm:prSet presAssocID="{E3A8F9AF-6F5B-47FB-B2D5-4D60C092C5EE}" presName="textNode" presStyleLbl="node1" presStyleIdx="0" presStyleCnt="4" custScaleY="110274">
        <dgm:presLayoutVars>
          <dgm:bulletEnabled val="1"/>
        </dgm:presLayoutVars>
      </dgm:prSet>
      <dgm:spPr/>
    </dgm:pt>
    <dgm:pt modelId="{AA9FE105-6147-4F90-AD07-2E043F440570}" type="pres">
      <dgm:prSet presAssocID="{3558D72C-2FDC-492E-990A-77A3E3838431}" presName="sibTrans" presStyleCnt="0"/>
      <dgm:spPr/>
    </dgm:pt>
    <dgm:pt modelId="{6D2207B7-D88F-42F5-B215-F7F257AD7F5D}" type="pres">
      <dgm:prSet presAssocID="{91FD63BA-EB76-4CB4-96DB-B9FE73E0F28E}" presName="textNode" presStyleLbl="node1" presStyleIdx="1" presStyleCnt="4" custScaleY="110274" custLinFactNeighborX="-26125">
        <dgm:presLayoutVars>
          <dgm:bulletEnabled val="1"/>
        </dgm:presLayoutVars>
      </dgm:prSet>
      <dgm:spPr/>
    </dgm:pt>
    <dgm:pt modelId="{5899F916-FA36-476B-95C1-141038CC5837}" type="pres">
      <dgm:prSet presAssocID="{F470E660-AF8F-4515-91BB-471978022F9A}" presName="sibTrans" presStyleCnt="0"/>
      <dgm:spPr/>
    </dgm:pt>
    <dgm:pt modelId="{CA494CE9-AA56-431F-A8BC-22740EBB70C5}" type="pres">
      <dgm:prSet presAssocID="{C53C0987-AFB7-4416-AFBB-3D1563BF47A3}" presName="textNode" presStyleLbl="node1" presStyleIdx="2" presStyleCnt="4" custScaleY="110274" custLinFactNeighborX="-52250">
        <dgm:presLayoutVars>
          <dgm:bulletEnabled val="1"/>
        </dgm:presLayoutVars>
      </dgm:prSet>
      <dgm:spPr/>
    </dgm:pt>
    <dgm:pt modelId="{633243BE-4A4D-4ED3-BDFF-B6C159D66C1A}" type="pres">
      <dgm:prSet presAssocID="{AD84671E-69F0-42CE-B1F6-8B00176E6460}" presName="sibTrans" presStyleCnt="0"/>
      <dgm:spPr/>
    </dgm:pt>
    <dgm:pt modelId="{8B17C02A-61AA-4AAA-A1AB-6796DCEE1796}" type="pres">
      <dgm:prSet presAssocID="{35944973-E21E-421E-9E89-A02EB4875D3A}" presName="textNode" presStyleLbl="node1" presStyleIdx="3" presStyleCnt="4" custScaleY="110274" custLinFactNeighborX="-67925">
        <dgm:presLayoutVars>
          <dgm:bulletEnabled val="1"/>
        </dgm:presLayoutVars>
      </dgm:prSet>
      <dgm:spPr/>
    </dgm:pt>
  </dgm:ptLst>
  <dgm:cxnLst>
    <dgm:cxn modelId="{83AC3901-53AB-44F8-9460-838EF2376737}" srcId="{247BB285-D121-41C0-9DF1-9B3CADEB5508}" destId="{C53C0987-AFB7-4416-AFBB-3D1563BF47A3}" srcOrd="2" destOrd="0" parTransId="{2A66E754-F7FC-4B67-B6A7-3218433FE92E}" sibTransId="{AD84671E-69F0-42CE-B1F6-8B00176E6460}"/>
    <dgm:cxn modelId="{8D459644-6853-4039-A047-CB60D88A8C26}" srcId="{247BB285-D121-41C0-9DF1-9B3CADEB5508}" destId="{E3A8F9AF-6F5B-47FB-B2D5-4D60C092C5EE}" srcOrd="0" destOrd="0" parTransId="{5AD58874-3AFD-4545-85A8-CDAAC71B8C4C}" sibTransId="{3558D72C-2FDC-492E-990A-77A3E3838431}"/>
    <dgm:cxn modelId="{12E45C47-CEDC-419A-A9E8-E05470213812}" type="presOf" srcId="{35944973-E21E-421E-9E89-A02EB4875D3A}" destId="{8B17C02A-61AA-4AAA-A1AB-6796DCEE1796}" srcOrd="0" destOrd="0" presId="urn:microsoft.com/office/officeart/2005/8/layout/hProcess9"/>
    <dgm:cxn modelId="{797FF74F-FBA9-43D9-BD81-E4B4C211DF9C}" type="presOf" srcId="{247BB285-D121-41C0-9DF1-9B3CADEB5508}" destId="{987DD9C1-ECE4-4693-B85D-2A95B67387C7}" srcOrd="0" destOrd="0" presId="urn:microsoft.com/office/officeart/2005/8/layout/hProcess9"/>
    <dgm:cxn modelId="{C3B48FA4-10E0-4C22-A5BC-E679FB556BC2}" type="presOf" srcId="{E3A8F9AF-6F5B-47FB-B2D5-4D60C092C5EE}" destId="{AE7EC893-9A6B-433E-A8C4-EBB96C70B840}" srcOrd="0" destOrd="0" presId="urn:microsoft.com/office/officeart/2005/8/layout/hProcess9"/>
    <dgm:cxn modelId="{CA44EAA8-15B5-4A69-8740-FA161A074509}" type="presOf" srcId="{C53C0987-AFB7-4416-AFBB-3D1563BF47A3}" destId="{CA494CE9-AA56-431F-A8BC-22740EBB70C5}" srcOrd="0" destOrd="0" presId="urn:microsoft.com/office/officeart/2005/8/layout/hProcess9"/>
    <dgm:cxn modelId="{40A668C6-0907-4EBE-891F-5C433EC6D601}" type="presOf" srcId="{91FD63BA-EB76-4CB4-96DB-B9FE73E0F28E}" destId="{6D2207B7-D88F-42F5-B215-F7F257AD7F5D}" srcOrd="0" destOrd="0" presId="urn:microsoft.com/office/officeart/2005/8/layout/hProcess9"/>
    <dgm:cxn modelId="{5B5B86D1-04E0-45A7-882E-6620AB9D62FB}" srcId="{247BB285-D121-41C0-9DF1-9B3CADEB5508}" destId="{91FD63BA-EB76-4CB4-96DB-B9FE73E0F28E}" srcOrd="1" destOrd="0" parTransId="{437EA193-6EE5-4ED1-859F-AAF1AFC53F73}" sibTransId="{F470E660-AF8F-4515-91BB-471978022F9A}"/>
    <dgm:cxn modelId="{8508C7EE-21C5-4AF1-8364-C838482D4D5A}" srcId="{247BB285-D121-41C0-9DF1-9B3CADEB5508}" destId="{35944973-E21E-421E-9E89-A02EB4875D3A}" srcOrd="3" destOrd="0" parTransId="{1D8D71AA-121A-40BA-B00C-2301E19C232A}" sibTransId="{76C98366-F016-414B-B72D-0ABA6262E766}"/>
    <dgm:cxn modelId="{1A4BDC27-27E4-465B-A075-E38D1F29414C}" type="presParOf" srcId="{987DD9C1-ECE4-4693-B85D-2A95B67387C7}" destId="{37E48863-6410-4299-B2E7-EED6AE0BBC12}" srcOrd="0" destOrd="0" presId="urn:microsoft.com/office/officeart/2005/8/layout/hProcess9"/>
    <dgm:cxn modelId="{91A8C965-B5BC-4E0C-9169-161C6A72EB74}" type="presParOf" srcId="{987DD9C1-ECE4-4693-B85D-2A95B67387C7}" destId="{D43EBC78-38DD-4596-911D-C61510C13C7F}" srcOrd="1" destOrd="0" presId="urn:microsoft.com/office/officeart/2005/8/layout/hProcess9"/>
    <dgm:cxn modelId="{04E729B8-E268-4986-8A80-7D8FBA9D1896}" type="presParOf" srcId="{D43EBC78-38DD-4596-911D-C61510C13C7F}" destId="{AE7EC893-9A6B-433E-A8C4-EBB96C70B840}" srcOrd="0" destOrd="0" presId="urn:microsoft.com/office/officeart/2005/8/layout/hProcess9"/>
    <dgm:cxn modelId="{73E2842A-0C2E-4021-AC8E-1101BB208C53}" type="presParOf" srcId="{D43EBC78-38DD-4596-911D-C61510C13C7F}" destId="{AA9FE105-6147-4F90-AD07-2E043F440570}" srcOrd="1" destOrd="0" presId="urn:microsoft.com/office/officeart/2005/8/layout/hProcess9"/>
    <dgm:cxn modelId="{3E25C4A4-DAC3-4321-8CF0-7EF8180FEC1E}" type="presParOf" srcId="{D43EBC78-38DD-4596-911D-C61510C13C7F}" destId="{6D2207B7-D88F-42F5-B215-F7F257AD7F5D}" srcOrd="2" destOrd="0" presId="urn:microsoft.com/office/officeart/2005/8/layout/hProcess9"/>
    <dgm:cxn modelId="{1B3F81B3-E112-4B65-9EE0-1C5826D620D8}" type="presParOf" srcId="{D43EBC78-38DD-4596-911D-C61510C13C7F}" destId="{5899F916-FA36-476B-95C1-141038CC5837}" srcOrd="3" destOrd="0" presId="urn:microsoft.com/office/officeart/2005/8/layout/hProcess9"/>
    <dgm:cxn modelId="{96F13313-3653-4565-88E3-888B9B0A74F2}" type="presParOf" srcId="{D43EBC78-38DD-4596-911D-C61510C13C7F}" destId="{CA494CE9-AA56-431F-A8BC-22740EBB70C5}" srcOrd="4" destOrd="0" presId="urn:microsoft.com/office/officeart/2005/8/layout/hProcess9"/>
    <dgm:cxn modelId="{65BA04D5-938F-4D18-8394-FFFDD4C96AF2}" type="presParOf" srcId="{D43EBC78-38DD-4596-911D-C61510C13C7F}" destId="{633243BE-4A4D-4ED3-BDFF-B6C159D66C1A}" srcOrd="5" destOrd="0" presId="urn:microsoft.com/office/officeart/2005/8/layout/hProcess9"/>
    <dgm:cxn modelId="{0AB619B6-5227-4152-AF5E-ACA2608A9498}" type="presParOf" srcId="{D43EBC78-38DD-4596-911D-C61510C13C7F}" destId="{8B17C02A-61AA-4AAA-A1AB-6796DCEE179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48863-6410-4299-B2E7-EED6AE0BBC12}">
      <dsp:nvSpPr>
        <dsp:cNvPr id="0" name=""/>
        <dsp:cNvSpPr/>
      </dsp:nvSpPr>
      <dsp:spPr>
        <a:xfrm>
          <a:off x="864107" y="0"/>
          <a:ext cx="9793223" cy="383791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EC893-9A6B-433E-A8C4-EBB96C70B840}">
      <dsp:nvSpPr>
        <dsp:cNvPr id="0" name=""/>
        <dsp:cNvSpPr/>
      </dsp:nvSpPr>
      <dsp:spPr>
        <a:xfrm>
          <a:off x="4860" y="1151374"/>
          <a:ext cx="1523739" cy="15351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2018-2019</a:t>
          </a:r>
          <a:b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  <a:t>Etude </a:t>
          </a:r>
          <a:b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  <a:t>du centre bourg </a:t>
          </a:r>
          <a:b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  <a:t>(EPFL/CCPVM)</a:t>
          </a:r>
        </a:p>
      </dsp:txBody>
      <dsp:txXfrm>
        <a:off x="79243" y="1225757"/>
        <a:ext cx="1374973" cy="1386400"/>
      </dsp:txXfrm>
    </dsp:sp>
    <dsp:sp modelId="{135638B1-8CCC-42F5-A40F-502B8B7A47DC}">
      <dsp:nvSpPr>
        <dsp:cNvPr id="0" name=""/>
        <dsp:cNvSpPr/>
      </dsp:nvSpPr>
      <dsp:spPr>
        <a:xfrm>
          <a:off x="1669523" y="1151374"/>
          <a:ext cx="1523739" cy="1535166"/>
        </a:xfrm>
        <a:prstGeom prst="roundRect">
          <a:avLst/>
        </a:prstGeom>
        <a:solidFill>
          <a:schemeClr val="accent5">
            <a:hueOff val="415876"/>
            <a:satOff val="-8415"/>
            <a:lumOff val="2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Novembre 2019</a:t>
          </a:r>
          <a:b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  <a:t>Prise de poste Chef de projet</a:t>
          </a:r>
        </a:p>
      </dsp:txBody>
      <dsp:txXfrm>
        <a:off x="1743906" y="1225757"/>
        <a:ext cx="1374973" cy="1386400"/>
      </dsp:txXfrm>
    </dsp:sp>
    <dsp:sp modelId="{73A323F1-B006-4832-A2F1-B8FC513B2632}">
      <dsp:nvSpPr>
        <dsp:cNvPr id="0" name=""/>
        <dsp:cNvSpPr/>
      </dsp:nvSpPr>
      <dsp:spPr>
        <a:xfrm>
          <a:off x="3334186" y="1151374"/>
          <a:ext cx="1523739" cy="1535166"/>
        </a:xfrm>
        <a:prstGeom prst="roundRect">
          <a:avLst/>
        </a:prstGeom>
        <a:solidFill>
          <a:schemeClr val="accent5">
            <a:hueOff val="831752"/>
            <a:satOff val="-16830"/>
            <a:lumOff val="52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Mars 2020 </a:t>
          </a:r>
          <a: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  <a:t>Elections municipales</a:t>
          </a:r>
        </a:p>
      </dsp:txBody>
      <dsp:txXfrm>
        <a:off x="3408569" y="1225757"/>
        <a:ext cx="1374973" cy="1386400"/>
      </dsp:txXfrm>
    </dsp:sp>
    <dsp:sp modelId="{1B95E6E6-CA4D-4E98-B39D-FF131785EC6E}">
      <dsp:nvSpPr>
        <dsp:cNvPr id="0" name=""/>
        <dsp:cNvSpPr/>
      </dsp:nvSpPr>
      <dsp:spPr>
        <a:xfrm>
          <a:off x="4998849" y="1151374"/>
          <a:ext cx="1523739" cy="1535166"/>
        </a:xfrm>
        <a:prstGeom prst="roundRect">
          <a:avLst/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Eté 2020</a:t>
          </a:r>
          <a:b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  <a:t>Travail sur le récit, élément fédérateur du projet de revitalisation</a:t>
          </a:r>
        </a:p>
      </dsp:txBody>
      <dsp:txXfrm>
        <a:off x="5073232" y="1225757"/>
        <a:ext cx="1374973" cy="1386400"/>
      </dsp:txXfrm>
    </dsp:sp>
    <dsp:sp modelId="{6D2207B7-D88F-42F5-B215-F7F257AD7F5D}">
      <dsp:nvSpPr>
        <dsp:cNvPr id="0" name=""/>
        <dsp:cNvSpPr/>
      </dsp:nvSpPr>
      <dsp:spPr>
        <a:xfrm>
          <a:off x="6663512" y="1151374"/>
          <a:ext cx="1523739" cy="1535166"/>
        </a:xfrm>
        <a:prstGeom prst="roundRect">
          <a:avLst/>
        </a:prstGeom>
        <a:solidFill>
          <a:schemeClr val="accent5">
            <a:hueOff val="1663504"/>
            <a:satOff val="-33659"/>
            <a:lumOff val="104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Octobre 2020</a:t>
          </a:r>
          <a:b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  <a:t>Lauréat </a:t>
          </a:r>
          <a:b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  <a:t>appel à projet Accélérateur de Projet Citoyen</a:t>
          </a:r>
        </a:p>
      </dsp:txBody>
      <dsp:txXfrm>
        <a:off x="6737895" y="1225757"/>
        <a:ext cx="1374973" cy="1386400"/>
      </dsp:txXfrm>
    </dsp:sp>
    <dsp:sp modelId="{CA494CE9-AA56-431F-A8BC-22740EBB70C5}">
      <dsp:nvSpPr>
        <dsp:cNvPr id="0" name=""/>
        <dsp:cNvSpPr/>
      </dsp:nvSpPr>
      <dsp:spPr>
        <a:xfrm>
          <a:off x="8328175" y="1151374"/>
          <a:ext cx="1523739" cy="1535166"/>
        </a:xfrm>
        <a:prstGeom prst="roundRect">
          <a:avLst/>
        </a:prstGeom>
        <a:solidFill>
          <a:schemeClr val="accent5">
            <a:hueOff val="2079380"/>
            <a:satOff val="-42074"/>
            <a:lumOff val="130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Janv.-</a:t>
          </a:r>
          <a:r>
            <a:rPr lang="fr-FR" sz="15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fév</a:t>
          </a:r>
          <a:r>
            <a:rPr lang="fr-FR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 2021</a:t>
          </a:r>
          <a: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  <a:t> Atelier Etudiants – 2 cessions Workshop</a:t>
          </a:r>
        </a:p>
      </dsp:txBody>
      <dsp:txXfrm>
        <a:off x="8402558" y="1225757"/>
        <a:ext cx="1374973" cy="1386400"/>
      </dsp:txXfrm>
    </dsp:sp>
    <dsp:sp modelId="{8B17C02A-61AA-4AAA-A1AB-6796DCEE1796}">
      <dsp:nvSpPr>
        <dsp:cNvPr id="0" name=""/>
        <dsp:cNvSpPr/>
      </dsp:nvSpPr>
      <dsp:spPr>
        <a:xfrm>
          <a:off x="9992838" y="1151374"/>
          <a:ext cx="1523739" cy="1535166"/>
        </a:xfrm>
        <a:prstGeom prst="round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Mars-avril 2021 </a:t>
          </a:r>
          <a: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  <a:t>Rédaction </a:t>
          </a:r>
          <a:b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  <a:t>et validation </a:t>
          </a:r>
          <a:b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  <a:t>de la stratégie de revitalisation</a:t>
          </a:r>
        </a:p>
      </dsp:txBody>
      <dsp:txXfrm>
        <a:off x="10067221" y="1225757"/>
        <a:ext cx="1374973" cy="138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88CC3-7FE6-45DE-B673-6D396384BD53}">
      <dsp:nvSpPr>
        <dsp:cNvPr id="0" name=""/>
        <dsp:cNvSpPr/>
      </dsp:nvSpPr>
      <dsp:spPr>
        <a:xfrm>
          <a:off x="0" y="18834"/>
          <a:ext cx="11044310" cy="1807154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FCA89-0576-4F32-86B8-617EF326F031}">
      <dsp:nvSpPr>
        <dsp:cNvPr id="0" name=""/>
        <dsp:cNvSpPr/>
      </dsp:nvSpPr>
      <dsp:spPr>
        <a:xfrm>
          <a:off x="8911358" y="470623"/>
          <a:ext cx="1671746" cy="903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latin typeface="Calibri" panose="020F0502020204030204" pitchFamily="34" charset="0"/>
              <a:cs typeface="Calibri" panose="020F0502020204030204" pitchFamily="34" charset="0"/>
            </a:rPr>
            <a:t>Validation </a:t>
          </a:r>
          <a:br>
            <a:rPr lang="fr-FR" sz="14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sz="1400" b="0" kern="1200" dirty="0">
              <a:latin typeface="Calibri" panose="020F0502020204030204" pitchFamily="34" charset="0"/>
              <a:cs typeface="Calibri" panose="020F0502020204030204" pitchFamily="34" charset="0"/>
            </a:rPr>
            <a:t>du plan guide</a:t>
          </a:r>
        </a:p>
      </dsp:txBody>
      <dsp:txXfrm>
        <a:off x="8911358" y="470623"/>
        <a:ext cx="1671746" cy="903577"/>
      </dsp:txXfrm>
    </dsp:sp>
    <dsp:sp modelId="{BEF3C250-1F8E-4A70-ADBA-763288096CE7}">
      <dsp:nvSpPr>
        <dsp:cNvPr id="0" name=""/>
        <dsp:cNvSpPr/>
      </dsp:nvSpPr>
      <dsp:spPr>
        <a:xfrm>
          <a:off x="7647426" y="470623"/>
          <a:ext cx="1097183" cy="903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Appropriation de la stratégie</a:t>
          </a:r>
        </a:p>
      </dsp:txBody>
      <dsp:txXfrm>
        <a:off x="7647426" y="470623"/>
        <a:ext cx="1097183" cy="903577"/>
      </dsp:txXfrm>
    </dsp:sp>
    <dsp:sp modelId="{D87C6513-E88E-4CD6-8F81-7BD140FA0EE0}">
      <dsp:nvSpPr>
        <dsp:cNvPr id="0" name=""/>
        <dsp:cNvSpPr/>
      </dsp:nvSpPr>
      <dsp:spPr>
        <a:xfrm>
          <a:off x="5243580" y="470623"/>
          <a:ext cx="1671746" cy="903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Complément d’étude / apport en ingénierie</a:t>
          </a:r>
        </a:p>
      </dsp:txBody>
      <dsp:txXfrm>
        <a:off x="5243580" y="470623"/>
        <a:ext cx="1671746" cy="903577"/>
      </dsp:txXfrm>
    </dsp:sp>
    <dsp:sp modelId="{41225B05-2ECE-4E50-BD30-46AEAB4DA899}">
      <dsp:nvSpPr>
        <dsp:cNvPr id="0" name=""/>
        <dsp:cNvSpPr/>
      </dsp:nvSpPr>
      <dsp:spPr>
        <a:xfrm>
          <a:off x="2981875" y="470623"/>
          <a:ext cx="1671746" cy="903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Mise en place des premières procédures sur le bâti dégradé</a:t>
          </a:r>
        </a:p>
      </dsp:txBody>
      <dsp:txXfrm>
        <a:off x="2981875" y="470623"/>
        <a:ext cx="1671746" cy="903577"/>
      </dsp:txXfrm>
    </dsp:sp>
    <dsp:sp modelId="{18BDC5A0-5E75-4CAE-BC43-8E12784D4CA5}">
      <dsp:nvSpPr>
        <dsp:cNvPr id="0" name=""/>
        <dsp:cNvSpPr/>
      </dsp:nvSpPr>
      <dsp:spPr>
        <a:xfrm>
          <a:off x="842574" y="470623"/>
          <a:ext cx="1671746" cy="903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Elaboration du diagnostic</a:t>
          </a:r>
        </a:p>
      </dsp:txBody>
      <dsp:txXfrm>
        <a:off x="842574" y="470623"/>
        <a:ext cx="1671746" cy="903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48863-6410-4299-B2E7-EED6AE0BBC12}">
      <dsp:nvSpPr>
        <dsp:cNvPr id="0" name=""/>
        <dsp:cNvSpPr/>
      </dsp:nvSpPr>
      <dsp:spPr>
        <a:xfrm>
          <a:off x="644750" y="0"/>
          <a:ext cx="7307167" cy="310693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EC893-9A6B-433E-A8C4-EBB96C70B840}">
      <dsp:nvSpPr>
        <dsp:cNvPr id="0" name=""/>
        <dsp:cNvSpPr/>
      </dsp:nvSpPr>
      <dsp:spPr>
        <a:xfrm>
          <a:off x="2938" y="868238"/>
          <a:ext cx="1909064" cy="13704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" tIns="18000" rIns="18000" bIns="180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 10 au 16 janvier</a:t>
          </a:r>
          <a:b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sz="1400" b="1" u="sng" kern="1200" dirty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r>
            <a:rPr lang="fr-FR" sz="1400" b="1" u="sng" kern="1200" baseline="30000" dirty="0">
              <a:latin typeface="Calibri" panose="020F0502020204030204" pitchFamily="34" charset="0"/>
              <a:cs typeface="Calibri" panose="020F0502020204030204" pitchFamily="34" charset="0"/>
            </a:rPr>
            <a:t>ère</a:t>
          </a:r>
          <a:r>
            <a:rPr lang="fr-FR" sz="1400" b="1" u="sng" kern="1200" dirty="0">
              <a:latin typeface="Calibri" panose="020F0502020204030204" pitchFamily="34" charset="0"/>
              <a:cs typeface="Calibri" panose="020F0502020204030204" pitchFamily="34" charset="0"/>
            </a:rPr>
            <a:t> période d’atelier</a:t>
          </a:r>
          <a:r>
            <a:rPr lang="fr-FR" sz="1400" b="1" u="none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Workshop à Plombières et restitution intermédiaire</a:t>
          </a:r>
        </a:p>
      </dsp:txBody>
      <dsp:txXfrm>
        <a:off x="69838" y="935138"/>
        <a:ext cx="1775264" cy="1236655"/>
      </dsp:txXfrm>
    </dsp:sp>
    <dsp:sp modelId="{6D2207B7-D88F-42F5-B215-F7F257AD7F5D}">
      <dsp:nvSpPr>
        <dsp:cNvPr id="0" name=""/>
        <dsp:cNvSpPr/>
      </dsp:nvSpPr>
      <dsp:spPr>
        <a:xfrm>
          <a:off x="2147056" y="868238"/>
          <a:ext cx="1909064" cy="1370455"/>
        </a:xfrm>
        <a:prstGeom prst="round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" tIns="18000" rIns="18000" bIns="180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u="none" kern="1200" dirty="0">
              <a:latin typeface="Calibri" panose="020F0502020204030204" pitchFamily="34" charset="0"/>
              <a:cs typeface="Calibri" panose="020F0502020204030204" pitchFamily="34" charset="0"/>
            </a:rPr>
            <a:t>Mi-janvier à fin févier </a:t>
          </a:r>
          <a:br>
            <a:rPr lang="fr-FR" sz="1400" b="1" u="sng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sz="1400" b="1" u="sng" kern="12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fr-FR" sz="1400" b="1" u="sng" kern="1200" baseline="30000" dirty="0">
              <a:latin typeface="Calibri" panose="020F0502020204030204" pitchFamily="34" charset="0"/>
              <a:cs typeface="Calibri" panose="020F0502020204030204" pitchFamily="34" charset="0"/>
            </a:rPr>
            <a:t>ème</a:t>
          </a:r>
          <a:r>
            <a:rPr lang="fr-FR" sz="1400" b="1" u="sng" kern="1200" dirty="0">
              <a:latin typeface="Calibri" panose="020F0502020204030204" pitchFamily="34" charset="0"/>
              <a:cs typeface="Calibri" panose="020F0502020204030204" pitchFamily="34" charset="0"/>
            </a:rPr>
            <a:t> période d’atelier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Calibri" panose="020F0502020204030204" pitchFamily="34" charset="0"/>
              <a:cs typeface="Calibri" panose="020F0502020204030204" pitchFamily="34" charset="0"/>
            </a:rPr>
            <a:t>Travail à l’école et terrain à Plombières du 8 au 10 février</a:t>
          </a:r>
        </a:p>
      </dsp:txBody>
      <dsp:txXfrm>
        <a:off x="2213956" y="935138"/>
        <a:ext cx="1775264" cy="1236655"/>
      </dsp:txXfrm>
    </dsp:sp>
    <dsp:sp modelId="{CA494CE9-AA56-431F-A8BC-22740EBB70C5}">
      <dsp:nvSpPr>
        <dsp:cNvPr id="0" name=""/>
        <dsp:cNvSpPr/>
      </dsp:nvSpPr>
      <dsp:spPr>
        <a:xfrm>
          <a:off x="4291175" y="868238"/>
          <a:ext cx="1909064" cy="1370455"/>
        </a:xfrm>
        <a:prstGeom prst="roundRect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" tIns="18000" rIns="18000" bIns="180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Le 26 février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Restitution finale à </a:t>
          </a:r>
          <a:r>
            <a:rPr lang="fr-FR" sz="15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Agrocampus</a:t>
          </a:r>
          <a:r>
            <a:rPr lang="fr-FR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 Ouest  Angers</a:t>
          </a:r>
          <a:endParaRPr lang="fr-F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58075" y="935138"/>
        <a:ext cx="1775264" cy="1236655"/>
      </dsp:txXfrm>
    </dsp:sp>
    <dsp:sp modelId="{8B17C02A-61AA-4AAA-A1AB-6796DCEE1796}">
      <dsp:nvSpPr>
        <dsp:cNvPr id="0" name=""/>
        <dsp:cNvSpPr/>
      </dsp:nvSpPr>
      <dsp:spPr>
        <a:xfrm>
          <a:off x="6468542" y="868238"/>
          <a:ext cx="1909064" cy="1370455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" tIns="18000" rIns="18000" bIns="180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Livrables </a:t>
          </a:r>
          <a:b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fr-FR" sz="1500" kern="1200" dirty="0">
              <a:latin typeface="Calibri" panose="020F0502020204030204" pitchFamily="34" charset="0"/>
              <a:cs typeface="Calibri" panose="020F0502020204030204" pitchFamily="34" charset="0"/>
            </a:rPr>
            <a:t>Vers un livre blanc des ateliers</a:t>
          </a:r>
        </a:p>
      </dsp:txBody>
      <dsp:txXfrm>
        <a:off x="6535442" y="935138"/>
        <a:ext cx="1775264" cy="1236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69299542-62AD-4A3D-8574-9FBA30B049E5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315DC7D8-DCBA-42DE-99BF-AA66A1DA5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28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DC7D8-DCBA-42DE-99BF-AA66A1DA5EE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79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DC7D8-DCBA-42DE-99BF-AA66A1DA5EE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15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E0DF-ADF7-49E7-AF51-C54365B386C2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D32-3EC7-4AFC-A0BB-3361DDB53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2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E0DF-ADF7-49E7-AF51-C54365B386C2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D32-3EC7-4AFC-A0BB-3361DDB53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35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E0DF-ADF7-49E7-AF51-C54365B386C2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D32-3EC7-4AFC-A0BB-3361DDB53A94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852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E0DF-ADF7-49E7-AF51-C54365B386C2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D32-3EC7-4AFC-A0BB-3361DDB53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774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E0DF-ADF7-49E7-AF51-C54365B386C2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D32-3EC7-4AFC-A0BB-3361DDB53A94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5975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E0DF-ADF7-49E7-AF51-C54365B386C2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D32-3EC7-4AFC-A0BB-3361DDB53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064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E0DF-ADF7-49E7-AF51-C54365B386C2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D32-3EC7-4AFC-A0BB-3361DDB53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82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E0DF-ADF7-49E7-AF51-C54365B386C2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D32-3EC7-4AFC-A0BB-3361DDB53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20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E0DF-ADF7-49E7-AF51-C54365B386C2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D32-3EC7-4AFC-A0BB-3361DDB53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1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E0DF-ADF7-49E7-AF51-C54365B386C2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D32-3EC7-4AFC-A0BB-3361DDB53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78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E0DF-ADF7-49E7-AF51-C54365B386C2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D32-3EC7-4AFC-A0BB-3361DDB53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81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E0DF-ADF7-49E7-AF51-C54365B386C2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D32-3EC7-4AFC-A0BB-3361DDB53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25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E0DF-ADF7-49E7-AF51-C54365B386C2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D32-3EC7-4AFC-A0BB-3361DDB53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53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E0DF-ADF7-49E7-AF51-C54365B386C2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D32-3EC7-4AFC-A0BB-3361DDB53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89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E0DF-ADF7-49E7-AF51-C54365B386C2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D32-3EC7-4AFC-A0BB-3361DDB53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58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E0DF-ADF7-49E7-AF51-C54365B386C2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D32-3EC7-4AFC-A0BB-3361DDB53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84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1E0DF-ADF7-49E7-AF51-C54365B386C2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3E1D32-3EC7-4AFC-A0BB-3361DDB53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2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4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16.jpeg"/><Relationship Id="rId10" Type="http://schemas.microsoft.com/office/2007/relationships/diagramDrawing" Target="../diagrams/drawing3.xml"/><Relationship Id="rId4" Type="http://schemas.openxmlformats.org/officeDocument/2006/relationships/image" Target="../media/image15.jpe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F23076A-77F4-4605-B522-651C4129D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9316"/>
            <a:ext cx="7788812" cy="1655762"/>
          </a:xfrm>
        </p:spPr>
        <p:txBody>
          <a:bodyPr>
            <a:normAutofit fontScale="90000"/>
          </a:bodyPr>
          <a:lstStyle/>
          <a:p>
            <a:r>
              <a:rPr lang="fr-FR" dirty="0"/>
              <a:t>Ateliers Etudiants </a:t>
            </a:r>
            <a:br>
              <a:rPr lang="fr-FR" dirty="0"/>
            </a:br>
            <a:r>
              <a:rPr lang="fr-FR" dirty="0"/>
              <a:t>Hors les Murs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D7002C4D-4C6F-4F76-A69B-056A27327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7300"/>
            <a:ext cx="7788812" cy="1655762"/>
          </a:xfrm>
        </p:spPr>
        <p:txBody>
          <a:bodyPr/>
          <a:lstStyle/>
          <a:p>
            <a:r>
              <a:rPr lang="fr-FR" dirty="0"/>
              <a:t>Commune de Plombières les Bains</a:t>
            </a:r>
          </a:p>
          <a:p>
            <a:r>
              <a:rPr lang="fr-FR" dirty="0"/>
              <a:t>&amp;</a:t>
            </a:r>
          </a:p>
          <a:p>
            <a:r>
              <a:rPr lang="fr-FR" dirty="0"/>
              <a:t>Parc Naturel Régional des Ballons des Vosges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0776E74-4155-433E-8149-DB35E7017F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60" y="4478215"/>
            <a:ext cx="4473526" cy="237978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FA77AF9-0BF3-4988-BE59-978683FFC7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738" y="2397175"/>
            <a:ext cx="1538496" cy="153849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885D190-AB5D-472A-8AB7-54275A2890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71" y="264038"/>
            <a:ext cx="1810231" cy="245075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863B39B-14D4-4E0F-9FEE-68875BD74E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1975" y="4478214"/>
            <a:ext cx="4300024" cy="23797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0B94419-879C-44AF-AE40-D2A01BD4E1B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586" y="4304709"/>
            <a:ext cx="3404389" cy="255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01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DFA75-500A-4A54-875D-A1D0ECB0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31" y="173501"/>
            <a:ext cx="8596668" cy="1320800"/>
          </a:xfrm>
        </p:spPr>
        <p:txBody>
          <a:bodyPr/>
          <a:lstStyle/>
          <a:p>
            <a:r>
              <a:rPr lang="fr-FR" dirty="0"/>
              <a:t>Quelques esquisses &amp; propositions:</a:t>
            </a:r>
            <a:br>
              <a:rPr lang="fr-FR" dirty="0"/>
            </a:br>
            <a:r>
              <a:rPr lang="fr-FR" dirty="0"/>
              <a:t>En cœur de ville</a:t>
            </a:r>
            <a:endParaRPr lang="fr-FR" sz="3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43E7D8-C0FD-440E-B035-9E0C51DA9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5" y="4230747"/>
            <a:ext cx="5532957" cy="25803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855E4C4-F4CF-45DA-B255-E8CEBE0D84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41"/>
          <a:stretch/>
        </p:blipFill>
        <p:spPr>
          <a:xfrm>
            <a:off x="5073746" y="833901"/>
            <a:ext cx="6995999" cy="39820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B1B179-5EB3-4692-9A20-12407A4046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13" y="1610628"/>
            <a:ext cx="4578352" cy="228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4FE008-0BF2-418A-AD6D-C377F279E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06" y="337833"/>
            <a:ext cx="8596668" cy="1320800"/>
          </a:xfrm>
        </p:spPr>
        <p:txBody>
          <a:bodyPr/>
          <a:lstStyle/>
          <a:p>
            <a:r>
              <a:rPr lang="fr-FR" dirty="0"/>
              <a:t>Quelques esquisses &amp; propositions:</a:t>
            </a:r>
            <a:br>
              <a:rPr lang="fr-FR" dirty="0"/>
            </a:br>
            <a:r>
              <a:rPr lang="fr-FR" sz="3000" dirty="0"/>
              <a:t>La ferme expérimentale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E9EE33E-0899-4497-884B-312AAEA37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57" y="1691248"/>
            <a:ext cx="9139358" cy="45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8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7A495B-454F-4E0E-B134-01FEC642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Suites données au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A56B38-D5DE-4E5A-8D84-DDD172545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2"/>
          </a:xfrm>
        </p:spPr>
        <p:txBody>
          <a:bodyPr>
            <a:normAutofit fontScale="92500" lnSpcReduction="20000"/>
          </a:bodyPr>
          <a:lstStyle/>
          <a:p>
            <a:r>
              <a:rPr lang="fr-FR" sz="1900" dirty="0">
                <a:solidFill>
                  <a:schemeClr val="accent4"/>
                </a:solidFill>
              </a:rPr>
              <a:t>Présentation de la stratégie en COPIL Revitalisation </a:t>
            </a:r>
          </a:p>
          <a:p>
            <a:pPr marL="0" indent="0">
              <a:buNone/>
            </a:pPr>
            <a:r>
              <a:rPr lang="fr-FR" sz="1900" dirty="0">
                <a:solidFill>
                  <a:schemeClr val="accent4"/>
                </a:solidFill>
              </a:rPr>
              <a:t>Bourg centre et Petite Ville de Demain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1900" b="1" dirty="0">
                <a:solidFill>
                  <a:schemeClr val="accent2"/>
                </a:solidFill>
              </a:rPr>
              <a:t>	Validation du plan guide</a:t>
            </a:r>
          </a:p>
          <a:p>
            <a:endParaRPr lang="fr-FR" sz="2000" b="1" dirty="0"/>
          </a:p>
          <a:p>
            <a:pPr marL="0" indent="0">
              <a:buNone/>
            </a:pPr>
            <a:r>
              <a:rPr lang="fr-FR" sz="2000" dirty="0"/>
              <a:t>Puis:</a:t>
            </a:r>
          </a:p>
          <a:p>
            <a:r>
              <a:rPr lang="fr-FR" sz="1900" dirty="0">
                <a:solidFill>
                  <a:schemeClr val="accent3">
                    <a:lumMod val="75000"/>
                  </a:schemeClr>
                </a:solidFill>
              </a:rPr>
              <a:t>Passage à l’opérationnel pour certaines actions: </a:t>
            </a:r>
          </a:p>
          <a:p>
            <a:pPr marL="0" indent="0">
              <a:buNone/>
            </a:pPr>
            <a:r>
              <a:rPr lang="fr-FR" sz="1900" dirty="0">
                <a:solidFill>
                  <a:schemeClr val="accent3">
                    <a:lumMod val="75000"/>
                  </a:schemeClr>
                </a:solidFill>
              </a:rPr>
              <a:t>sentier de découverte du patrimoine, carte subjective…</a:t>
            </a:r>
          </a:p>
          <a:p>
            <a:r>
              <a:rPr lang="fr-FR" sz="1900" dirty="0">
                <a:solidFill>
                  <a:schemeClr val="accent5">
                    <a:lumMod val="50000"/>
                  </a:schemeClr>
                </a:solidFill>
              </a:rPr>
              <a:t>Co construction des fiches actions pour les autres: </a:t>
            </a:r>
          </a:p>
          <a:p>
            <a:pPr marL="0" indent="0">
              <a:buNone/>
            </a:pPr>
            <a:r>
              <a:rPr lang="fr-FR" sz="1900" dirty="0">
                <a:solidFill>
                  <a:schemeClr val="accent5">
                    <a:lumMod val="50000"/>
                  </a:schemeClr>
                </a:solidFill>
              </a:rPr>
              <a:t>ateliers de lecture du paysage, </a:t>
            </a:r>
          </a:p>
          <a:p>
            <a:pPr marL="0" indent="0">
              <a:buNone/>
            </a:pPr>
            <a:r>
              <a:rPr lang="fr-FR" sz="1900" dirty="0">
                <a:solidFill>
                  <a:schemeClr val="accent5">
                    <a:lumMod val="50000"/>
                  </a:schemeClr>
                </a:solidFill>
              </a:rPr>
              <a:t>centre de formation à l’artisanat d’art et au bâtiment…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E06CCD-EEA3-4F90-AA93-A16B80F92E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391" y="4129997"/>
            <a:ext cx="4868609" cy="27280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627271-0FDA-421A-8823-BF6EDB4B37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321" y="16684"/>
            <a:ext cx="4868609" cy="270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93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941D41-6C21-4B22-AF80-8FE29A4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84" y="1538068"/>
            <a:ext cx="8596668" cy="1320800"/>
          </a:xfrm>
        </p:spPr>
        <p:txBody>
          <a:bodyPr/>
          <a:lstStyle/>
          <a:p>
            <a:pPr algn="ctr"/>
            <a:r>
              <a:rPr lang="fr-FR" dirty="0"/>
              <a:t>Merci de votre attention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2ACD64F-35FA-44BB-B38E-4D90401923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39" y="3548967"/>
            <a:ext cx="3358831" cy="223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23135C7-324F-45AB-B220-1BD0DB9474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517" y="3563035"/>
            <a:ext cx="3029853" cy="223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1E705AD-8FE9-426B-90F4-E140875B0F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30641" y="3497142"/>
            <a:ext cx="3153899" cy="236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364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3F5A20-C125-4240-AFB1-79DDB82994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Contexte d’intervention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8D45B9C0-4546-429F-9875-3203C3F784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263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A67807-59DB-47D2-A7AD-E767B860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grandes étapes du projet de revitalisation </a:t>
            </a:r>
            <a:b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jusqu’à ce jour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6FD44F6-315F-43C9-8243-F5342D2F5E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267590"/>
              </p:ext>
            </p:extLst>
          </p:nvPr>
        </p:nvGraphicFramePr>
        <p:xfrm>
          <a:off x="309489" y="1507810"/>
          <a:ext cx="11521439" cy="383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id="{017AE7E2-6CA2-4778-B1AE-4C520DF41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380856"/>
              </p:ext>
            </p:extLst>
          </p:nvPr>
        </p:nvGraphicFramePr>
        <p:xfrm>
          <a:off x="838199" y="4851398"/>
          <a:ext cx="11044311" cy="1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0816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B7D3B16-FAE8-4609-81D9-30F3550434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67" y="1368271"/>
            <a:ext cx="3048000" cy="2286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3FA0926-AC42-4332-808E-E5BAFAAB16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7527" y="2191716"/>
            <a:ext cx="3048000" cy="2286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A5C2AB0-B69F-4EA6-825C-37BB1B5183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123" y="4261092"/>
            <a:ext cx="3189318" cy="239198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1C43851-EE0E-486D-93EB-8D853F7BB8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83" y="1059822"/>
            <a:ext cx="7158427" cy="536882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FB5A6D2-8205-402C-85E9-775858FA35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426" y="2234231"/>
            <a:ext cx="3975860" cy="193271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3D14FA4-B851-43A5-8709-AFA2EC9553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374" y="4584897"/>
            <a:ext cx="4166472" cy="202536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91BC1673-C489-4A20-9836-E09784C20E39}"/>
              </a:ext>
            </a:extLst>
          </p:cNvPr>
          <p:cNvSpPr txBox="1">
            <a:spLocks/>
          </p:cNvSpPr>
          <p:nvPr/>
        </p:nvSpPr>
        <p:spPr>
          <a:xfrm>
            <a:off x="469563" y="592481"/>
            <a:ext cx="7885367" cy="10068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Les ateliers en images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812DDCA-C606-4680-85EF-F922041E156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555" y="204919"/>
            <a:ext cx="3789637" cy="184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8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81CC69-AD5F-460A-96FE-622B2F1C9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Accompagnement du PNR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BE3634-2114-49C4-902A-5925E460D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8201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fr-FR" sz="1900" b="1" dirty="0">
                <a:solidFill>
                  <a:schemeClr val="accent6">
                    <a:lumMod val="75000"/>
                  </a:schemeClr>
                </a:solidFill>
              </a:rPr>
              <a:t>Un accompagnement technique &amp; transversal appuyant une démarche</a:t>
            </a:r>
          </a:p>
          <a:p>
            <a:pPr marL="0" indent="0">
              <a:buNone/>
            </a:pPr>
            <a:r>
              <a:rPr lang="fr-FR" sz="1900" b="1" dirty="0">
                <a:solidFill>
                  <a:schemeClr val="accent6">
                    <a:lumMod val="75000"/>
                  </a:schemeClr>
                </a:solidFill>
              </a:rPr>
              <a:t>     globale de revitalisation :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sz="1900" dirty="0">
                <a:solidFill>
                  <a:schemeClr val="accent4"/>
                </a:solidFill>
              </a:rPr>
              <a:t>Patrimoine culturel </a:t>
            </a:r>
          </a:p>
          <a:p>
            <a:pPr marL="0" indent="0" algn="ctr">
              <a:buNone/>
            </a:pPr>
            <a:r>
              <a:rPr lang="fr-FR" sz="1900" dirty="0">
                <a:solidFill>
                  <a:schemeClr val="accent2"/>
                </a:solidFill>
              </a:rPr>
              <a:t>Patrimoine paysager </a:t>
            </a:r>
          </a:p>
          <a:p>
            <a:pPr marL="0" indent="0" algn="ctr">
              <a:buNone/>
            </a:pPr>
            <a:r>
              <a:rPr lang="fr-FR" sz="1900" dirty="0">
                <a:solidFill>
                  <a:schemeClr val="accent3">
                    <a:lumMod val="75000"/>
                  </a:schemeClr>
                </a:solidFill>
              </a:rPr>
              <a:t>Architecture et rénovation du bâti </a:t>
            </a:r>
          </a:p>
          <a:p>
            <a:pPr marL="0" indent="0" algn="ctr">
              <a:buNone/>
            </a:pPr>
            <a:r>
              <a:rPr lang="fr-FR" sz="1900" dirty="0">
                <a:solidFill>
                  <a:schemeClr val="accent5">
                    <a:lumMod val="50000"/>
                  </a:schemeClr>
                </a:solidFill>
              </a:rPr>
              <a:t>Aménagement du territoire et urbanisme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sz="1900" b="1" dirty="0">
                <a:solidFill>
                  <a:schemeClr val="accent6">
                    <a:lumMod val="75000"/>
                  </a:schemeClr>
                </a:solidFill>
              </a:rPr>
              <a:t>La FNPNR et l’appel à candidature « Atelier Hors les murs » : </a:t>
            </a:r>
          </a:p>
          <a:p>
            <a:pPr marL="0" indent="0">
              <a:buNone/>
            </a:pPr>
            <a:r>
              <a:rPr lang="fr-FR" sz="1900" b="1" dirty="0">
                <a:solidFill>
                  <a:schemeClr val="accent6">
                    <a:lumMod val="75000"/>
                  </a:schemeClr>
                </a:solidFill>
              </a:rPr>
              <a:t>     Vers le montage d’un atelier étudiant à Plombières-les-bains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40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7D7A0DE0-ACCC-4985-9DFF-6B922C4F1373}"/>
              </a:ext>
            </a:extLst>
          </p:cNvPr>
          <p:cNvSpPr txBox="1"/>
          <p:nvPr/>
        </p:nvSpPr>
        <p:spPr>
          <a:xfrm>
            <a:off x="3077173" y="3569659"/>
            <a:ext cx="6116705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dirty="0"/>
              <a:t>paysagistes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BE3634-2114-49C4-902A-5925E460D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77" y="993618"/>
            <a:ext cx="8596668" cy="4905225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Convention et co-construction 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Déroulé &amp; livrables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46183B-1E6C-41BC-94A8-CFE7A7C4D4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479" y="1386406"/>
            <a:ext cx="1335697" cy="109272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881CC69-AD5F-460A-96FE-622B2F1C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88" y="220635"/>
            <a:ext cx="8596668" cy="1320800"/>
          </a:xfrm>
        </p:spPr>
        <p:txBody>
          <a:bodyPr/>
          <a:lstStyle/>
          <a:p>
            <a:r>
              <a:rPr lang="fr-FR" dirty="0"/>
              <a:t>Montage du projet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5A4008-69F6-4DE2-BBCC-32B269698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151" y="1621028"/>
            <a:ext cx="1596806" cy="7128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F76C5C0-736A-4720-B8B4-BCE4F79D30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061" y="1493894"/>
            <a:ext cx="1032099" cy="10320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BA7CDE-4E8C-4D29-81FC-372CCF11EC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300" y="1386406"/>
            <a:ext cx="1032099" cy="1397295"/>
          </a:xfrm>
          <a:prstGeom prst="rect">
            <a:avLst/>
          </a:prstGeom>
        </p:spPr>
      </p:pic>
      <p:graphicFrame>
        <p:nvGraphicFramePr>
          <p:cNvPr id="10" name="Espace réservé du contenu 3">
            <a:extLst>
              <a:ext uri="{FF2B5EF4-FFF2-40B4-BE49-F238E27FC236}">
                <a16:creationId xmlns:a16="http://schemas.microsoft.com/office/drawing/2014/main" id="{B4470D8D-6E67-4AFE-88D7-F9AD0B2C00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820728"/>
              </p:ext>
            </p:extLst>
          </p:nvPr>
        </p:nvGraphicFramePr>
        <p:xfrm>
          <a:off x="883923" y="3283109"/>
          <a:ext cx="8596668" cy="310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D819F136-A960-4B72-9E54-7DD7A25C516D}"/>
              </a:ext>
            </a:extLst>
          </p:cNvPr>
          <p:cNvSpPr txBox="1"/>
          <p:nvPr/>
        </p:nvSpPr>
        <p:spPr>
          <a:xfrm>
            <a:off x="943479" y="5768213"/>
            <a:ext cx="1793934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dirty="0"/>
              <a:t>Diagnostic et pistes d’intentions programmatiques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D0CBC75-D30C-4910-B8D9-7089DE6CCD0F}"/>
              </a:ext>
            </a:extLst>
          </p:cNvPr>
          <p:cNvSpPr txBox="1"/>
          <p:nvPr/>
        </p:nvSpPr>
        <p:spPr>
          <a:xfrm>
            <a:off x="503003" y="3569659"/>
            <a:ext cx="2391294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/>
              <a:t>urbanistes &amp; paysagistes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6769AD6-CA7D-4119-BEB4-9E083B8604AF}"/>
              </a:ext>
            </a:extLst>
          </p:cNvPr>
          <p:cNvSpPr txBox="1"/>
          <p:nvPr/>
        </p:nvSpPr>
        <p:spPr>
          <a:xfrm>
            <a:off x="3077171" y="5754651"/>
            <a:ext cx="4042709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dirty="0"/>
              <a:t>Affinage du programme</a:t>
            </a:r>
          </a:p>
          <a:p>
            <a:pPr algn="ctr"/>
            <a:r>
              <a:rPr lang="fr-FR" sz="1500" dirty="0"/>
              <a:t>Plan d’action </a:t>
            </a:r>
          </a:p>
          <a:p>
            <a:pPr algn="ctr"/>
            <a:r>
              <a:rPr lang="fr-FR" sz="1500" dirty="0"/>
              <a:t>Propositions concrètes et esquisses</a:t>
            </a:r>
          </a:p>
        </p:txBody>
      </p:sp>
    </p:spTree>
    <p:extLst>
      <p:ext uri="{BB962C8B-B14F-4D97-AF65-F5344CB8AC3E}">
        <p14:creationId xmlns:p14="http://schemas.microsoft.com/office/powerpoint/2010/main" val="163696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0B2B95-B808-4E3B-8A99-6EC3127FB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et soutien des financeurs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7B1AD3-64FD-4CE6-B766-C9F68D5C1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74" y="2110721"/>
            <a:ext cx="8898928" cy="3880773"/>
          </a:xfrm>
        </p:spPr>
        <p:txBody>
          <a:bodyPr/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Merci aux financeurs !</a:t>
            </a:r>
          </a:p>
          <a:p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Un budget maîtrisé au regard des précautions sanitaires liées au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Covid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, du nombre de personnes mobilisées, et de l’investissement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≈ 20 000 € hors livrables 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	Dont ≈ 9000 € d’hébergement / ≈ 5000 € de repas / ≈ 6000 € de transports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876C70-6A92-4482-93BC-743DAABF93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73" y="2476389"/>
            <a:ext cx="2631131" cy="10182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ECD28FA-7D8F-4A39-B0FC-DD6C9846C8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203" y="2601685"/>
            <a:ext cx="2016579" cy="82731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72B6986-D6A2-4184-8E8F-3C68ED760E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506" y="2499292"/>
            <a:ext cx="1032099" cy="103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57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2A96CE-A8F1-4911-BF07-B497361C9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Attentes de la commune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4C96A8-F4C8-40C3-8ED1-28C5D0750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/>
              <a:t>D’une étude urbanistique axée sur le centre bourg uniquement</a:t>
            </a:r>
          </a:p>
          <a:p>
            <a:r>
              <a:rPr lang="fr-FR" sz="2000" dirty="0"/>
              <a:t>Vers un projet global incluant l’ensemble du territoire communal</a:t>
            </a:r>
          </a:p>
          <a:p>
            <a:pPr algn="l"/>
            <a:endParaRPr lang="fr-FR" sz="2000" dirty="0"/>
          </a:p>
          <a:p>
            <a:pPr algn="l"/>
            <a:r>
              <a:rPr lang="fr-FR" sz="2000" dirty="0"/>
              <a:t>Accepter d’être surpris, donc :</a:t>
            </a:r>
          </a:p>
          <a:p>
            <a:pPr algn="l"/>
            <a:r>
              <a:rPr lang="fr-FR" sz="2000" dirty="0"/>
              <a:t>Commande volontairement large, en lien avec l’équipe du PNR :</a:t>
            </a:r>
          </a:p>
          <a:p>
            <a:pPr algn="l"/>
            <a:endParaRPr lang="fr-FR" dirty="0"/>
          </a:p>
          <a:p>
            <a:pPr marL="0" indent="0" algn="l">
              <a:buNone/>
            </a:pPr>
            <a:r>
              <a:rPr lang="fr-FR" sz="1800" b="1" i="0" u="none" strike="noStrike" baseline="0" dirty="0">
                <a:latin typeface="ArialMT"/>
              </a:rPr>
              <a:t>« Penser un renouveau, recréer ce lien perdu entre le plateau et la station thermale, entre la population des hameaux et celle de la vallée. »</a:t>
            </a:r>
          </a:p>
          <a:p>
            <a:pPr marL="0" indent="0" algn="l">
              <a:buNone/>
            </a:pPr>
            <a:endParaRPr lang="fr-FR" sz="1800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155192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FBBFF3-F44B-4C48-9635-3338952E6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568" y="504909"/>
            <a:ext cx="9223260" cy="1320800"/>
          </a:xfrm>
        </p:spPr>
        <p:txBody>
          <a:bodyPr>
            <a:normAutofit fontScale="90000"/>
          </a:bodyPr>
          <a:lstStyle/>
          <a:p>
            <a:r>
              <a:rPr lang="fr-FR" dirty="0"/>
              <a:t>Réponse à la commande autour de 4 grands axes</a:t>
            </a:r>
            <a:br>
              <a:rPr lang="fr-FR" dirty="0"/>
            </a:b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D39C36-7BC8-47AB-8B6E-50B53B351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27" y="1519310"/>
            <a:ext cx="8735400" cy="501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325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387</TotalTime>
  <Words>493</Words>
  <Application>Microsoft Macintosh PowerPoint</Application>
  <PresentationFormat>Grand écran</PresentationFormat>
  <Paragraphs>88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ArialMT</vt:lpstr>
      <vt:lpstr>Calibri</vt:lpstr>
      <vt:lpstr>Trebuchet MS</vt:lpstr>
      <vt:lpstr>Wingdings 3</vt:lpstr>
      <vt:lpstr>Facette</vt:lpstr>
      <vt:lpstr>Ateliers Etudiants  Hors les Murs</vt:lpstr>
      <vt:lpstr>Contexte d’intervention</vt:lpstr>
      <vt:lpstr>Les grandes étapes du projet de revitalisation  jusqu’à ce jour</vt:lpstr>
      <vt:lpstr>Présentation PowerPoint</vt:lpstr>
      <vt:lpstr>Accompagnement du PNR </vt:lpstr>
      <vt:lpstr>Montage du projet</vt:lpstr>
      <vt:lpstr>Budget et soutien des financeurs</vt:lpstr>
      <vt:lpstr>Attentes de la commune</vt:lpstr>
      <vt:lpstr>Réponse à la commande autour de 4 grands axes </vt:lpstr>
      <vt:lpstr>Quelques esquisses &amp; propositions: En cœur de ville</vt:lpstr>
      <vt:lpstr>Quelques esquisses &amp; propositions: La ferme expérimentale</vt:lpstr>
      <vt:lpstr>Suites données au projet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Développement</dc:creator>
  <cp:lastModifiedBy>Fabien Hugault</cp:lastModifiedBy>
  <cp:revision>47</cp:revision>
  <cp:lastPrinted>2021-04-22T10:16:53Z</cp:lastPrinted>
  <dcterms:created xsi:type="dcterms:W3CDTF">2021-04-19T07:33:12Z</dcterms:created>
  <dcterms:modified xsi:type="dcterms:W3CDTF">2021-09-07T11:39:48Z</dcterms:modified>
</cp:coreProperties>
</file>