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363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940" y="1563370"/>
            <a:ext cx="3806190" cy="408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29F6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06194"/>
            <a:ext cx="9143999" cy="10518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3423"/>
            <a:ext cx="807211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0979" y="1579600"/>
            <a:ext cx="8702040" cy="396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363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431791" y="6388176"/>
            <a:ext cx="280670" cy="236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d.dubois@cerema.fr" TargetMode="Externa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hyperlink" Target="mailto:mobilite@cc.coeurdesavoie.fr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6781"/>
            <a:ext cx="9144000" cy="6341745"/>
            <a:chOff x="0" y="516781"/>
            <a:chExt cx="9144000" cy="6341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6781"/>
              <a:ext cx="9143999" cy="63412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07023"/>
              <a:ext cx="9144000" cy="951230"/>
            </a:xfrm>
            <a:custGeom>
              <a:avLst/>
              <a:gdLst/>
              <a:ahLst/>
              <a:cxnLst/>
              <a:rect l="l" t="t" r="r" b="b"/>
              <a:pathLst>
                <a:path w="9144000" h="951229">
                  <a:moveTo>
                    <a:pt x="9144000" y="0"/>
                  </a:moveTo>
                  <a:lnTo>
                    <a:pt x="0" y="0"/>
                  </a:lnTo>
                  <a:lnTo>
                    <a:pt x="0" y="950975"/>
                  </a:lnTo>
                  <a:lnTo>
                    <a:pt x="9144000" y="9509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46608" y="5993384"/>
            <a:ext cx="44310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044EA0"/>
                </a:solidFill>
                <a:latin typeface="Calibri"/>
                <a:cs typeface="Calibri"/>
              </a:rPr>
              <a:t>Webinaire</a:t>
            </a:r>
            <a:r>
              <a:rPr dirty="0" sz="1600" spc="1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“Urbanisme,</a:t>
            </a:r>
            <a:r>
              <a:rPr dirty="0" sz="1600" spc="20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44EA0"/>
                </a:solidFill>
                <a:latin typeface="Calibri"/>
                <a:cs typeface="Calibri"/>
              </a:rPr>
              <a:t>Paysage,</a:t>
            </a:r>
            <a:r>
              <a:rPr dirty="0" sz="1600" spc="-20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Climat</a:t>
            </a:r>
            <a:r>
              <a:rPr dirty="0" sz="1600" spc="-20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et</a:t>
            </a:r>
            <a:r>
              <a:rPr dirty="0" sz="1600" spc="1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Énergie” 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Comment</a:t>
            </a:r>
            <a:r>
              <a:rPr dirty="0" sz="1600" spc="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aborder</a:t>
            </a:r>
            <a:r>
              <a:rPr dirty="0" sz="1600" spc="2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la</a:t>
            </a:r>
            <a:r>
              <a:rPr dirty="0" sz="1600" spc="-1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mobilité</a:t>
            </a:r>
            <a:r>
              <a:rPr dirty="0" sz="1600" spc="-20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en</a:t>
            </a:r>
            <a:r>
              <a:rPr dirty="0" sz="1600" spc="10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44EA0"/>
                </a:solidFill>
                <a:latin typeface="Calibri"/>
                <a:cs typeface="Calibri"/>
              </a:rPr>
              <a:t>zone</a:t>
            </a:r>
            <a:r>
              <a:rPr dirty="0" sz="1600" spc="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de</a:t>
            </a:r>
            <a:r>
              <a:rPr dirty="0" sz="1600" spc="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montagne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 ? </a:t>
            </a:r>
            <a:r>
              <a:rPr dirty="0" sz="1600" spc="-350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44EA0"/>
                </a:solidFill>
                <a:latin typeface="Calibri"/>
                <a:cs typeface="Calibri"/>
              </a:rPr>
              <a:t>Jeudi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1er</a:t>
            </a:r>
            <a:r>
              <a:rPr dirty="0" sz="1600" spc="2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décembre</a:t>
            </a:r>
            <a:r>
              <a:rPr dirty="0" sz="1600" spc="35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44EA0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869" y="2801873"/>
            <a:ext cx="698309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044EA0"/>
                </a:solidFill>
                <a:latin typeface="Calibri"/>
                <a:cs typeface="Calibri"/>
              </a:rPr>
              <a:t>Projet</a:t>
            </a:r>
            <a:r>
              <a:rPr dirty="0" sz="2800" spc="-20" b="1">
                <a:solidFill>
                  <a:srgbClr val="044EA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44EA0"/>
                </a:solidFill>
                <a:latin typeface="Calibri"/>
                <a:cs typeface="Calibri"/>
              </a:rPr>
              <a:t>ASTUS</a:t>
            </a:r>
            <a:endParaRPr sz="28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dirty="0" sz="2800" spc="-20" b="1">
                <a:solidFill>
                  <a:srgbClr val="229F6C"/>
                </a:solidFill>
                <a:latin typeface="Calibri"/>
                <a:cs typeface="Calibri"/>
              </a:rPr>
              <a:t>Réduire</a:t>
            </a:r>
            <a:r>
              <a:rPr dirty="0" sz="2800" spc="3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les</a:t>
            </a:r>
            <a:r>
              <a:rPr dirty="0" sz="2800" spc="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émissions</a:t>
            </a:r>
            <a:r>
              <a:rPr dirty="0" sz="2800" spc="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de</a:t>
            </a:r>
            <a:r>
              <a:rPr dirty="0" sz="2800" spc="2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229F6C"/>
                </a:solidFill>
                <a:latin typeface="Calibri"/>
                <a:cs typeface="Calibri"/>
              </a:rPr>
              <a:t>CO</a:t>
            </a:r>
            <a:r>
              <a:rPr dirty="0" baseline="-21021" sz="2775" spc="-30" b="1">
                <a:solidFill>
                  <a:srgbClr val="229F6C"/>
                </a:solidFill>
                <a:latin typeface="Calibri"/>
                <a:cs typeface="Calibri"/>
              </a:rPr>
              <a:t>2</a:t>
            </a:r>
            <a:r>
              <a:rPr dirty="0" baseline="-21021" sz="2775" spc="34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29F6C"/>
                </a:solidFill>
                <a:latin typeface="Calibri"/>
                <a:cs typeface="Calibri"/>
              </a:rPr>
              <a:t>liées</a:t>
            </a:r>
            <a:r>
              <a:rPr dirty="0" sz="2800" spc="2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à</a:t>
            </a:r>
            <a:r>
              <a:rPr dirty="0" sz="2800" spc="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la</a:t>
            </a:r>
            <a:r>
              <a:rPr dirty="0" sz="2800" spc="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229F6C"/>
                </a:solidFill>
                <a:latin typeface="Calibri"/>
                <a:cs typeface="Calibri"/>
              </a:rPr>
              <a:t>mobilité </a:t>
            </a:r>
            <a:r>
              <a:rPr dirty="0" sz="2800" spc="-6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29F6C"/>
                </a:solidFill>
                <a:latin typeface="Calibri"/>
                <a:cs typeface="Calibri"/>
              </a:rPr>
              <a:t>quotidienne</a:t>
            </a:r>
            <a:r>
              <a:rPr dirty="0" sz="2800" spc="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dans</a:t>
            </a:r>
            <a:r>
              <a:rPr dirty="0" sz="2800" spc="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les</a:t>
            </a:r>
            <a:r>
              <a:rPr dirty="0" sz="2800" spc="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229F6C"/>
                </a:solidFill>
                <a:latin typeface="Calibri"/>
                <a:cs typeface="Calibri"/>
              </a:rPr>
              <a:t>territoires</a:t>
            </a:r>
            <a:r>
              <a:rPr dirty="0" sz="2800" spc="3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29F6C"/>
                </a:solidFill>
                <a:latin typeface="Calibri"/>
                <a:cs typeface="Calibri"/>
              </a:rPr>
              <a:t>alpins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167" y="4889957"/>
            <a:ext cx="515874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David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DUBOIS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Cerema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Violaine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VACHE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Communauté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communes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Cœur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Savoie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8900" y="4526279"/>
            <a:ext cx="2353055" cy="1380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71" y="3552444"/>
            <a:ext cx="2889504" cy="21671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3423"/>
            <a:ext cx="698182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UN </a:t>
            </a:r>
            <a:r>
              <a:rPr dirty="0" spc="-10"/>
              <a:t>EXERCICE</a:t>
            </a:r>
            <a:r>
              <a:rPr dirty="0" spc="35"/>
              <a:t> </a:t>
            </a:r>
            <a:r>
              <a:rPr dirty="0" spc="-10"/>
              <a:t>COLLECTIF</a:t>
            </a:r>
            <a:r>
              <a:rPr dirty="0" spc="15"/>
              <a:t> </a:t>
            </a:r>
            <a:r>
              <a:rPr dirty="0" spc="-30"/>
              <a:t>AU</a:t>
            </a:r>
            <a:r>
              <a:rPr dirty="0" spc="10"/>
              <a:t> </a:t>
            </a:r>
            <a:r>
              <a:rPr dirty="0" spc="-10"/>
              <a:t>PUBLIC</a:t>
            </a:r>
            <a:r>
              <a:rPr dirty="0" spc="25"/>
              <a:t> </a:t>
            </a:r>
            <a:r>
              <a:rPr dirty="0" spc="-10"/>
              <a:t>DIVERSIFIÉ, </a:t>
            </a:r>
            <a:r>
              <a:rPr dirty="0" spc="-620"/>
              <a:t> </a:t>
            </a:r>
            <a:r>
              <a:rPr dirty="0" spc="-50"/>
              <a:t>AVEC</a:t>
            </a:r>
            <a:r>
              <a:rPr dirty="0" spc="-10"/>
              <a:t> </a:t>
            </a:r>
            <a:r>
              <a:rPr dirty="0" spc="-15"/>
              <a:t>SES</a:t>
            </a:r>
            <a:r>
              <a:rPr dirty="0" spc="10"/>
              <a:t> </a:t>
            </a:r>
            <a:r>
              <a:rPr dirty="0" spc="-15"/>
              <a:t>CONTRAINTES</a:t>
            </a:r>
            <a:r>
              <a:rPr dirty="0" spc="55"/>
              <a:t> </a:t>
            </a:r>
            <a:r>
              <a:rPr dirty="0" spc="-5"/>
              <a:t>(1)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73654"/>
            <a:ext cx="5193665" cy="358394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Une</a:t>
            </a:r>
            <a:r>
              <a:rPr dirty="0" sz="2000" spc="-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mobilisation</a:t>
            </a:r>
            <a:r>
              <a:rPr dirty="0" sz="2000" spc="-4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de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compétences</a:t>
            </a:r>
            <a:r>
              <a:rPr dirty="0" sz="2000" spc="-2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multiples</a:t>
            </a:r>
            <a:endParaRPr sz="20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309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20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à 30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participants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par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atelier</a:t>
            </a:r>
            <a:endParaRPr sz="1800">
              <a:latin typeface="Calibri"/>
              <a:cs typeface="Calibri"/>
            </a:endParaRPr>
          </a:p>
          <a:p>
            <a:pPr lvl="1" marL="588645" marR="801370" indent="-216535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Élus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techniciens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communes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des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intercommunalités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site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pilote</a:t>
            </a:r>
            <a:endParaRPr sz="1800">
              <a:latin typeface="Calibri"/>
              <a:cs typeface="Calibri"/>
            </a:endParaRPr>
          </a:p>
          <a:p>
            <a:pPr lvl="1" marL="58864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Représentants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d’associations,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d’employeurs,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endParaRPr sz="1800">
              <a:latin typeface="Calibri"/>
              <a:cs typeface="Calibri"/>
            </a:endParaRPr>
          </a:p>
          <a:p>
            <a:pPr marL="588645" marR="5080">
              <a:lnSpc>
                <a:spcPct val="100000"/>
              </a:lnSpc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tourisme,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d’offices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publics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l’habitat,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d’agences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développement…</a:t>
            </a:r>
            <a:endParaRPr sz="1800">
              <a:latin typeface="Calibri"/>
              <a:cs typeface="Calibri"/>
            </a:endParaRPr>
          </a:p>
          <a:p>
            <a:pPr marL="228600" marR="105410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participants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venant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principalement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du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territoire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site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pilote,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mais aussi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territoires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voisins,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département,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la Région</a:t>
            </a:r>
            <a:endParaRPr sz="1800">
              <a:latin typeface="Calibri"/>
              <a:cs typeface="Calibri"/>
            </a:endParaRPr>
          </a:p>
          <a:p>
            <a:pPr lvl="1" marL="588645" marR="890269" indent="-216535">
              <a:lnSpc>
                <a:spcPct val="100000"/>
              </a:lnSpc>
              <a:spcBef>
                <a:spcPts val="305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équilibre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à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trouver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entre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diversité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complexité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7440" y="1842516"/>
            <a:ext cx="2878836" cy="16184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3423"/>
            <a:ext cx="698055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UN</a:t>
            </a:r>
            <a:r>
              <a:rPr dirty="0" spc="-10"/>
              <a:t> EXERCICE</a:t>
            </a:r>
            <a:r>
              <a:rPr dirty="0" spc="25"/>
              <a:t> </a:t>
            </a:r>
            <a:r>
              <a:rPr dirty="0" spc="-10"/>
              <a:t>COLLECTIF</a:t>
            </a:r>
            <a:r>
              <a:rPr dirty="0" spc="15"/>
              <a:t> </a:t>
            </a:r>
            <a:r>
              <a:rPr dirty="0" spc="-30"/>
              <a:t>AU</a:t>
            </a:r>
            <a:r>
              <a:rPr dirty="0" spc="10"/>
              <a:t> </a:t>
            </a:r>
            <a:r>
              <a:rPr dirty="0" spc="-10"/>
              <a:t>PUBLIC</a:t>
            </a:r>
            <a:r>
              <a:rPr dirty="0" spc="25"/>
              <a:t> </a:t>
            </a:r>
            <a:r>
              <a:rPr dirty="0" spc="-10"/>
              <a:t>DIVERSIFIÉ, </a:t>
            </a:r>
            <a:r>
              <a:rPr dirty="0" spc="-620"/>
              <a:t> </a:t>
            </a:r>
            <a:r>
              <a:rPr dirty="0" spc="-50"/>
              <a:t>AVEC</a:t>
            </a:r>
            <a:r>
              <a:rPr dirty="0" spc="-10"/>
              <a:t> </a:t>
            </a:r>
            <a:r>
              <a:rPr dirty="0" spc="-15"/>
              <a:t>SES</a:t>
            </a:r>
            <a:r>
              <a:rPr dirty="0" spc="15"/>
              <a:t> </a:t>
            </a:r>
            <a:r>
              <a:rPr dirty="0" spc="-15"/>
              <a:t>CONTRAINTES</a:t>
            </a:r>
            <a:r>
              <a:rPr dirty="0" spc="55"/>
              <a:t> </a:t>
            </a:r>
            <a:r>
              <a:rPr dirty="0" spc="-5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7090"/>
            <a:ext cx="5354320" cy="30226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Des</a:t>
            </a:r>
            <a:r>
              <a:rPr dirty="0" sz="2000" spc="-2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méthodes</a:t>
            </a:r>
            <a:r>
              <a:rPr dirty="0" sz="2000" spc="-4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collaboratives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pour</a:t>
            </a:r>
            <a:r>
              <a:rPr dirty="0" sz="2000" spc="-2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susciter</a:t>
            </a:r>
            <a:r>
              <a:rPr dirty="0" sz="2000" spc="-4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l’intérêt</a:t>
            </a:r>
            <a:r>
              <a:rPr dirty="0" sz="2000" spc="-2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et</a:t>
            </a:r>
            <a:r>
              <a:rPr dirty="0" sz="2000" spc="-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la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confiance</a:t>
            </a:r>
            <a:endParaRPr sz="2000">
              <a:latin typeface="Calibri"/>
              <a:cs typeface="Calibri"/>
            </a:endParaRPr>
          </a:p>
          <a:p>
            <a:pPr marL="228600" marR="153670" indent="-216535">
              <a:lnSpc>
                <a:spcPct val="100000"/>
              </a:lnSpc>
              <a:spcBef>
                <a:spcPts val="6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processus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participatif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permettant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aux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participants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d'interagir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d'instaurer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relation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confiance</a:t>
            </a:r>
            <a:endParaRPr sz="1800">
              <a:latin typeface="Calibri"/>
              <a:cs typeface="Calibri"/>
            </a:endParaRPr>
          </a:p>
          <a:p>
            <a:pPr lvl="1" marL="588645" marR="87630" indent="-216535">
              <a:lnSpc>
                <a:spcPct val="100000"/>
              </a:lnSpc>
              <a:spcBef>
                <a:spcPts val="305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Possibilité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d'acquérir</a:t>
            </a:r>
            <a:r>
              <a:rPr dirty="0" sz="1800" spc="3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partager des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connaissances,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sensibiliser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décideurs</a:t>
            </a:r>
            <a:r>
              <a:rPr dirty="0" sz="1800" spc="4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locaux</a:t>
            </a:r>
            <a:endParaRPr sz="1800">
              <a:latin typeface="Calibri"/>
              <a:cs typeface="Calibri"/>
            </a:endParaRPr>
          </a:p>
          <a:p>
            <a:pPr marL="228600" marR="800735" indent="-216535">
              <a:lnSpc>
                <a:spcPct val="100000"/>
              </a:lnSpc>
              <a:spcBef>
                <a:spcPts val="29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nombre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réaliste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d'ateliers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méthodes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d'animation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soigneusement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préparées</a:t>
            </a:r>
            <a:endParaRPr sz="1800">
              <a:latin typeface="Calibri"/>
              <a:cs typeface="Calibri"/>
            </a:endParaRPr>
          </a:p>
          <a:p>
            <a:pPr lvl="1" marL="588645" indent="-217170">
              <a:lnSpc>
                <a:spcPct val="100000"/>
              </a:lnSpc>
              <a:spcBef>
                <a:spcPts val="305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Pour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avoir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ateliers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productifs…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et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donner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envie</a:t>
            </a:r>
            <a:endParaRPr sz="1800">
              <a:latin typeface="Calibri"/>
              <a:cs typeface="Calibri"/>
            </a:endParaRPr>
          </a:p>
          <a:p>
            <a:pPr marL="588645">
              <a:lnSpc>
                <a:spcPct val="100000"/>
              </a:lnSpc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aux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intervenants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venir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à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l’atelier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suivant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71" y="3500628"/>
            <a:ext cx="2877312" cy="2167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6771" y="1600200"/>
            <a:ext cx="2877312" cy="18333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3423"/>
            <a:ext cx="698055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UN</a:t>
            </a:r>
            <a:r>
              <a:rPr dirty="0" spc="-10"/>
              <a:t> EXERCICE</a:t>
            </a:r>
            <a:r>
              <a:rPr dirty="0" spc="25"/>
              <a:t> </a:t>
            </a:r>
            <a:r>
              <a:rPr dirty="0" spc="-10"/>
              <a:t>COLLECTIF</a:t>
            </a:r>
            <a:r>
              <a:rPr dirty="0" spc="15"/>
              <a:t> </a:t>
            </a:r>
            <a:r>
              <a:rPr dirty="0" spc="-30"/>
              <a:t>AU</a:t>
            </a:r>
            <a:r>
              <a:rPr dirty="0" spc="10"/>
              <a:t> </a:t>
            </a:r>
            <a:r>
              <a:rPr dirty="0" spc="-10"/>
              <a:t>PUBLIC</a:t>
            </a:r>
            <a:r>
              <a:rPr dirty="0" spc="25"/>
              <a:t> </a:t>
            </a:r>
            <a:r>
              <a:rPr dirty="0" spc="-10"/>
              <a:t>DIVERSIFIÉ, </a:t>
            </a:r>
            <a:r>
              <a:rPr dirty="0" spc="-620"/>
              <a:t> </a:t>
            </a:r>
            <a:r>
              <a:rPr dirty="0" spc="-50"/>
              <a:t>AVEC</a:t>
            </a:r>
            <a:r>
              <a:rPr dirty="0" spc="-10"/>
              <a:t> </a:t>
            </a:r>
            <a:r>
              <a:rPr dirty="0" spc="-15"/>
              <a:t>SES</a:t>
            </a:r>
            <a:r>
              <a:rPr dirty="0" spc="15"/>
              <a:t> </a:t>
            </a:r>
            <a:r>
              <a:rPr dirty="0" spc="-15"/>
              <a:t>CONTRAINTES</a:t>
            </a:r>
            <a:r>
              <a:rPr dirty="0" spc="55"/>
              <a:t> </a:t>
            </a:r>
            <a:r>
              <a:rPr dirty="0" spc="-5"/>
              <a:t>(3)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7090"/>
            <a:ext cx="5402580" cy="3258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4671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Les </a:t>
            </a:r>
            <a:r>
              <a:rPr dirty="0" sz="2000" spc="-15" b="1">
                <a:solidFill>
                  <a:srgbClr val="229F6C"/>
                </a:solidFill>
                <a:latin typeface="Calibri"/>
                <a:cs typeface="Calibri"/>
              </a:rPr>
              <a:t>ateliers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sont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la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composante essentielle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de la </a:t>
            </a:r>
            <a:r>
              <a:rPr dirty="0" sz="2000" spc="-44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démarche,</a:t>
            </a:r>
            <a:r>
              <a:rPr dirty="0" sz="2000" spc="-2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mais</a:t>
            </a:r>
            <a:r>
              <a:rPr dirty="0" sz="2000" spc="-2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ne</a:t>
            </a:r>
            <a:r>
              <a:rPr dirty="0" sz="2000" spc="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sont</a:t>
            </a:r>
            <a:r>
              <a:rPr dirty="0" sz="2000" spc="-2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pas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 auto-suffisants</a:t>
            </a:r>
            <a:endParaRPr sz="2000">
              <a:latin typeface="Calibri"/>
              <a:cs typeface="Calibri"/>
            </a:endParaRPr>
          </a:p>
          <a:p>
            <a:pPr marL="228600" marR="188595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Chaque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atelier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nécessite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temps de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préparation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consolidation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conséquents</a:t>
            </a:r>
            <a:endParaRPr sz="1800">
              <a:latin typeface="Calibri"/>
              <a:cs typeface="Calibri"/>
            </a:endParaRPr>
          </a:p>
          <a:p>
            <a:pPr lvl="1" marL="588645" marR="711835" indent="-216535">
              <a:lnSpc>
                <a:spcPct val="100000"/>
              </a:lnSpc>
              <a:spcBef>
                <a:spcPts val="305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temps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en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atelier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connaissances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participants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ne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sont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toujours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suffisants</a:t>
            </a:r>
            <a:endParaRPr sz="1800">
              <a:latin typeface="Calibri"/>
              <a:cs typeface="Calibri"/>
            </a:endParaRPr>
          </a:p>
          <a:p>
            <a:pPr marL="228600" marR="271145" indent="-216535">
              <a:lnSpc>
                <a:spcPct val="100000"/>
              </a:lnSpc>
              <a:spcBef>
                <a:spcPts val="29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actions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définies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avec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acteurs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d’un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territoire…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mais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dont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conditions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réalisation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sont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parfois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multi-territoriales</a:t>
            </a:r>
            <a:endParaRPr sz="1800">
              <a:latin typeface="Calibri"/>
              <a:cs typeface="Calibri"/>
            </a:endParaRPr>
          </a:p>
          <a:p>
            <a:pPr marL="228600" marR="5080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Réaliser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un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atelier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ne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signifie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obtenir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validation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politique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71" y="1600200"/>
            <a:ext cx="2875787" cy="2077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6771" y="3756659"/>
            <a:ext cx="2875787" cy="19171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</a:t>
            </a:r>
            <a:r>
              <a:rPr dirty="0"/>
              <a:t> </a:t>
            </a:r>
            <a:r>
              <a:rPr dirty="0" spc="-10"/>
              <a:t>PLANS</a:t>
            </a:r>
            <a:r>
              <a:rPr dirty="0" spc="25"/>
              <a:t> </a:t>
            </a:r>
            <a:r>
              <a:rPr dirty="0" spc="-15"/>
              <a:t>D'ACTIONS</a:t>
            </a:r>
            <a:r>
              <a:rPr dirty="0" spc="45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55"/>
              <a:t>IMITATION</a:t>
            </a:r>
            <a:r>
              <a:rPr dirty="0" spc="4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0"/>
              <a:t>MODÈLES </a:t>
            </a:r>
            <a:r>
              <a:rPr dirty="0" spc="-615"/>
              <a:t> </a:t>
            </a:r>
            <a:r>
              <a:rPr dirty="0" spc="-10"/>
              <a:t>URBAINS</a:t>
            </a:r>
            <a:r>
              <a:rPr dirty="0" spc="25"/>
              <a:t> </a:t>
            </a:r>
            <a:r>
              <a:rPr dirty="0" spc="-15"/>
              <a:t>VS</a:t>
            </a:r>
            <a:r>
              <a:rPr dirty="0"/>
              <a:t> </a:t>
            </a:r>
            <a:r>
              <a:rPr dirty="0" spc="-60"/>
              <a:t>ADAPTATION</a:t>
            </a:r>
            <a:r>
              <a:rPr dirty="0" spc="40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10"/>
              <a:t>MESURES</a:t>
            </a:r>
            <a:r>
              <a:rPr dirty="0" spc="-20"/>
              <a:t> </a:t>
            </a:r>
            <a:r>
              <a:rPr dirty="0" spc="-5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8615"/>
            <a:ext cx="7745095" cy="886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grands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axes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d’actions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largement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inspirés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 ce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qu’il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fait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ailleurs…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avec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des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adaptations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à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la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marge</a:t>
            </a:r>
            <a:endParaRPr sz="1800">
              <a:latin typeface="Calibri"/>
              <a:cs typeface="Calibri"/>
            </a:endParaRPr>
          </a:p>
          <a:p>
            <a:pPr lvl="1" marL="58864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588645" algn="l"/>
                <a:tab pos="589280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accent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donné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aux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mobilités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partagées,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à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l’économie</a:t>
            </a:r>
            <a:r>
              <a:rPr dirty="0" sz="1800" spc="4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mobilité...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7023" y="3265932"/>
            <a:ext cx="2672080" cy="241109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3429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Thonon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agglomération</a:t>
            </a:r>
            <a:endParaRPr sz="1400">
              <a:latin typeface="Calibri"/>
              <a:cs typeface="Calibri"/>
            </a:endParaRPr>
          </a:p>
          <a:p>
            <a:pPr marL="366395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Conforter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polarités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existantes</a:t>
            </a:r>
            <a:endParaRPr sz="1200">
              <a:latin typeface="Calibri"/>
              <a:cs typeface="Calibri"/>
            </a:endParaRPr>
          </a:p>
          <a:p>
            <a:pPr marL="366395" marR="39814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Améliorer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l’usage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transport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collectif</a:t>
            </a:r>
            <a:endParaRPr sz="1200">
              <a:latin typeface="Calibri"/>
              <a:cs typeface="Calibri"/>
            </a:endParaRPr>
          </a:p>
          <a:p>
            <a:pPr marL="366395" marR="41846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Encourager l’usage collectif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partagé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modes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individuels</a:t>
            </a:r>
            <a:endParaRPr sz="1200">
              <a:latin typeface="Calibri"/>
              <a:cs typeface="Calibri"/>
            </a:endParaRPr>
          </a:p>
          <a:p>
            <a:pPr marL="366395" marR="20574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Favoriser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souple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200">
              <a:latin typeface="Calibri"/>
              <a:cs typeface="Calibri"/>
            </a:endParaRPr>
          </a:p>
          <a:p>
            <a:pPr marL="366395" marR="211454" indent="-21526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Aménager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l’espace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favoriser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 modes doux et réguler les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différents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usages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2911" y="3265932"/>
            <a:ext cx="134620" cy="2411095"/>
          </a:xfrm>
          <a:custGeom>
            <a:avLst/>
            <a:gdLst/>
            <a:ahLst/>
            <a:cxnLst/>
            <a:rect l="l" t="t" r="r" b="b"/>
            <a:pathLst>
              <a:path w="134620" h="2411095">
                <a:moveTo>
                  <a:pt x="0" y="2410968"/>
                </a:moveTo>
                <a:lnTo>
                  <a:pt x="134112" y="2410968"/>
                </a:lnTo>
                <a:lnTo>
                  <a:pt x="134112" y="0"/>
                </a:lnTo>
                <a:lnTo>
                  <a:pt x="0" y="0"/>
                </a:lnTo>
                <a:lnTo>
                  <a:pt x="0" y="2410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74364" y="3265932"/>
            <a:ext cx="2098675" cy="241109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34290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PNR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Bauges</a:t>
            </a:r>
            <a:endParaRPr sz="1400">
              <a:latin typeface="Calibri"/>
              <a:cs typeface="Calibri"/>
            </a:endParaRPr>
          </a:p>
          <a:p>
            <a:pPr marL="436245" marR="99060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Faciliter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pratiques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travail économes en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mobilité</a:t>
            </a:r>
            <a:endParaRPr sz="1200">
              <a:latin typeface="Calibri"/>
              <a:cs typeface="Calibri"/>
            </a:endParaRPr>
          </a:p>
          <a:p>
            <a:pPr marL="436245" indent="-215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rie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ter</a:t>
            </a:r>
            <a:endParaRPr sz="1200">
              <a:latin typeface="Calibri"/>
              <a:cs typeface="Calibri"/>
            </a:endParaRPr>
          </a:p>
          <a:p>
            <a:pPr marL="436245" marR="130175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l’urbanisation pour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limiter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déplacements</a:t>
            </a:r>
            <a:endParaRPr sz="1200">
              <a:latin typeface="Calibri"/>
              <a:cs typeface="Calibri"/>
            </a:endParaRPr>
          </a:p>
          <a:p>
            <a:pPr marL="436245" marR="350520" indent="-21526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Promouvoir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mobilité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alternatives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endParaRPr sz="1200">
              <a:latin typeface="Calibri"/>
              <a:cs typeface="Calibri"/>
            </a:endParaRPr>
          </a:p>
          <a:p>
            <a:pPr marL="436245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l’autosolisme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40252" y="3265932"/>
            <a:ext cx="134620" cy="2411095"/>
          </a:xfrm>
          <a:custGeom>
            <a:avLst/>
            <a:gdLst/>
            <a:ahLst/>
            <a:cxnLst/>
            <a:rect l="l" t="t" r="r" b="b"/>
            <a:pathLst>
              <a:path w="134620" h="2411095">
                <a:moveTo>
                  <a:pt x="0" y="2410968"/>
                </a:moveTo>
                <a:lnTo>
                  <a:pt x="134112" y="2410968"/>
                </a:lnTo>
                <a:lnTo>
                  <a:pt x="134112" y="0"/>
                </a:lnTo>
                <a:lnTo>
                  <a:pt x="0" y="0"/>
                </a:lnTo>
                <a:lnTo>
                  <a:pt x="0" y="2410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3504" y="3265932"/>
            <a:ext cx="2936875" cy="241109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3429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Cœur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Savoie</a:t>
            </a:r>
            <a:endParaRPr sz="1400">
              <a:latin typeface="Calibri"/>
              <a:cs typeface="Calibri"/>
            </a:endParaRPr>
          </a:p>
          <a:p>
            <a:pPr marL="423545" indent="-2159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Faciliter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l’usage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modes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actifs</a:t>
            </a:r>
            <a:endParaRPr sz="1200">
              <a:latin typeface="Calibri"/>
              <a:cs typeface="Calibri"/>
            </a:endParaRPr>
          </a:p>
          <a:p>
            <a:pPr marL="423545" marR="20383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Urbaniser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bons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endroits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limiter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 mobilités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contraintes</a:t>
            </a:r>
            <a:endParaRPr sz="1200">
              <a:latin typeface="Calibri"/>
              <a:cs typeface="Calibri"/>
            </a:endParaRPr>
          </a:p>
          <a:p>
            <a:pPr marL="423545" indent="-215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Améliorer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l’i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termodali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endParaRPr sz="1200">
              <a:latin typeface="Calibri"/>
              <a:cs typeface="Calibri"/>
            </a:endParaRPr>
          </a:p>
          <a:p>
            <a:pPr marL="423545" marR="50736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Accompagner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changement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comportements</a:t>
            </a:r>
            <a:endParaRPr sz="1200">
              <a:latin typeface="Calibri"/>
              <a:cs typeface="Calibri"/>
            </a:endParaRPr>
          </a:p>
          <a:p>
            <a:pPr marL="423545" marR="376555" indent="-21526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Améliorer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l’accès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 l’emploi et aux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  <a:p>
            <a:pPr marL="423545" marR="28321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évoluer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parc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véhicules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usages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265932"/>
            <a:ext cx="603885" cy="2411095"/>
          </a:xfrm>
          <a:custGeom>
            <a:avLst/>
            <a:gdLst/>
            <a:ahLst/>
            <a:cxnLst/>
            <a:rect l="l" t="t" r="r" b="b"/>
            <a:pathLst>
              <a:path w="603885" h="2411095">
                <a:moveTo>
                  <a:pt x="603504" y="0"/>
                </a:moveTo>
                <a:lnTo>
                  <a:pt x="0" y="0"/>
                </a:lnTo>
                <a:lnTo>
                  <a:pt x="0" y="2410968"/>
                </a:lnTo>
                <a:lnTo>
                  <a:pt x="603504" y="2410968"/>
                </a:lnTo>
                <a:lnTo>
                  <a:pt x="60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</a:t>
            </a:r>
            <a:r>
              <a:rPr dirty="0"/>
              <a:t> </a:t>
            </a:r>
            <a:r>
              <a:rPr dirty="0" spc="-10"/>
              <a:t>PLANS</a:t>
            </a:r>
            <a:r>
              <a:rPr dirty="0" spc="25"/>
              <a:t> </a:t>
            </a:r>
            <a:r>
              <a:rPr dirty="0" spc="-15"/>
              <a:t>D'ACTIONS</a:t>
            </a:r>
            <a:r>
              <a:rPr dirty="0" spc="45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55"/>
              <a:t>IMITATION</a:t>
            </a:r>
            <a:r>
              <a:rPr dirty="0" spc="4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0"/>
              <a:t>MODÈLES </a:t>
            </a:r>
            <a:r>
              <a:rPr dirty="0" spc="-615"/>
              <a:t> </a:t>
            </a:r>
            <a:r>
              <a:rPr dirty="0" spc="-10"/>
              <a:t>URBAINS</a:t>
            </a:r>
            <a:r>
              <a:rPr dirty="0" spc="25"/>
              <a:t> </a:t>
            </a:r>
            <a:r>
              <a:rPr dirty="0" spc="-15"/>
              <a:t>VS</a:t>
            </a:r>
            <a:r>
              <a:rPr dirty="0"/>
              <a:t> </a:t>
            </a:r>
            <a:r>
              <a:rPr dirty="0" spc="-60"/>
              <a:t>ADAPTATION</a:t>
            </a:r>
            <a:r>
              <a:rPr dirty="0" spc="40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10"/>
              <a:t>MESURES</a:t>
            </a:r>
            <a:r>
              <a:rPr dirty="0" spc="-20"/>
              <a:t> </a:t>
            </a:r>
            <a:r>
              <a:rPr dirty="0" spc="-5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8615"/>
            <a:ext cx="7526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grand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nombre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d’actions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classiques,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territorialisées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sein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sites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pilotes,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mais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inspirées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métropoles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voisines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7023" y="3265932"/>
            <a:ext cx="2672080" cy="2411095"/>
          </a:xfrm>
          <a:prstGeom prst="rect">
            <a:avLst/>
          </a:prstGeom>
          <a:solidFill>
            <a:srgbClr val="0099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125095" marR="523875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Développement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infrastructures de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transport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services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liés</a:t>
            </a:r>
            <a:endParaRPr sz="1400">
              <a:latin typeface="Calibri"/>
              <a:cs typeface="Calibri"/>
            </a:endParaRPr>
          </a:p>
          <a:p>
            <a:pPr marL="445134" marR="272415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445134" algn="l"/>
                <a:tab pos="44577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Transports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commun,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transport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ferroviaire et le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câble</a:t>
            </a:r>
            <a:endParaRPr sz="1200">
              <a:latin typeface="Calibri"/>
              <a:cs typeface="Calibri"/>
            </a:endParaRPr>
          </a:p>
          <a:p>
            <a:pPr marL="445134" marR="9969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45134" algn="l"/>
                <a:tab pos="44577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Mobilités actives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(pistes cyclables,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systèmes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 locations et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services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pour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vélos)</a:t>
            </a:r>
            <a:endParaRPr sz="1200">
              <a:latin typeface="Calibri"/>
              <a:cs typeface="Calibri"/>
            </a:endParaRPr>
          </a:p>
          <a:p>
            <a:pPr marL="445134" marR="420370" indent="-21526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445134" algn="l"/>
                <a:tab pos="44577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Mobilités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partagées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(aires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covoiturage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d’autostop)…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2911" y="3265932"/>
            <a:ext cx="134620" cy="2411095"/>
          </a:xfrm>
          <a:custGeom>
            <a:avLst/>
            <a:gdLst/>
            <a:ahLst/>
            <a:cxnLst/>
            <a:rect l="l" t="t" r="r" b="b"/>
            <a:pathLst>
              <a:path w="134620" h="2411095">
                <a:moveTo>
                  <a:pt x="0" y="2410968"/>
                </a:moveTo>
                <a:lnTo>
                  <a:pt x="134112" y="2410968"/>
                </a:lnTo>
                <a:lnTo>
                  <a:pt x="134112" y="0"/>
                </a:lnTo>
                <a:lnTo>
                  <a:pt x="0" y="0"/>
                </a:lnTo>
                <a:lnTo>
                  <a:pt x="0" y="2410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80103" y="3265932"/>
            <a:ext cx="1892935" cy="2411095"/>
          </a:xfrm>
          <a:prstGeom prst="rect">
            <a:avLst/>
          </a:prstGeom>
          <a:solidFill>
            <a:srgbClr val="0099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Gouvernance</a:t>
            </a:r>
            <a:endParaRPr sz="1400">
              <a:latin typeface="Calibri"/>
              <a:cs typeface="Calibri"/>
            </a:endParaRPr>
          </a:p>
          <a:p>
            <a:pPr algn="just" marL="481330" marR="227329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48196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iée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transports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commun</a:t>
            </a:r>
            <a:endParaRPr sz="1200">
              <a:latin typeface="Calibri"/>
              <a:cs typeface="Calibri"/>
            </a:endParaRPr>
          </a:p>
          <a:p>
            <a:pPr marL="481330" marR="8445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81330" algn="l"/>
                <a:tab pos="48196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Accompagnement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mobilité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employeurs</a:t>
            </a:r>
            <a:endParaRPr sz="1200">
              <a:latin typeface="Calibri"/>
              <a:cs typeface="Calibri"/>
            </a:endParaRPr>
          </a:p>
          <a:p>
            <a:pPr marL="481330" marR="180975" indent="-21526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481330" algn="l"/>
                <a:tab pos="48196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Création d’une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agence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temps…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504" y="3265932"/>
            <a:ext cx="3130550" cy="2411095"/>
          </a:xfrm>
          <a:prstGeom prst="rect">
            <a:avLst/>
          </a:prstGeom>
          <a:solidFill>
            <a:srgbClr val="0099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170815" marR="418465" indent="-21590">
              <a:lnSpc>
                <a:spcPct val="100000"/>
              </a:lnSpc>
              <a:spcBef>
                <a:spcPts val="27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Urbanisme intégrant les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problèmes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mobilité</a:t>
            </a:r>
            <a:endParaRPr sz="1400">
              <a:latin typeface="Calibri"/>
              <a:cs typeface="Calibri"/>
            </a:endParaRPr>
          </a:p>
          <a:p>
            <a:pPr marL="509270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Densification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centres-bourgs</a:t>
            </a:r>
            <a:endParaRPr sz="1200">
              <a:latin typeface="Calibri"/>
              <a:cs typeface="Calibri"/>
            </a:endParaRPr>
          </a:p>
          <a:p>
            <a:pPr marL="50927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Concentration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activités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économiques</a:t>
            </a:r>
            <a:endParaRPr sz="1200">
              <a:latin typeface="Calibri"/>
              <a:cs typeface="Calibri"/>
            </a:endParaRPr>
          </a:p>
          <a:p>
            <a:pPr marL="509270" marR="43688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Continuité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sécurisation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cheminements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cyclables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piétons</a:t>
            </a:r>
            <a:endParaRPr sz="1200">
              <a:latin typeface="Calibri"/>
              <a:cs typeface="Calibri"/>
            </a:endParaRPr>
          </a:p>
          <a:p>
            <a:pPr marL="509270" marR="70993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Adaptation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l’habitat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stationnement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vélo</a:t>
            </a:r>
            <a:endParaRPr sz="1200">
              <a:latin typeface="Calibri"/>
              <a:cs typeface="Calibri"/>
            </a:endParaRPr>
          </a:p>
          <a:p>
            <a:pPr marL="509270" indent="-21526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Mixité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fonctions</a:t>
            </a:r>
            <a:endParaRPr sz="1200">
              <a:latin typeface="Calibri"/>
              <a:cs typeface="Calibri"/>
            </a:endParaRPr>
          </a:p>
          <a:p>
            <a:pPr marL="50927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Politique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stationnement…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800" y="3265932"/>
            <a:ext cx="146685" cy="2411095"/>
          </a:xfrm>
          <a:custGeom>
            <a:avLst/>
            <a:gdLst/>
            <a:ahLst/>
            <a:cxnLst/>
            <a:rect l="l" t="t" r="r" b="b"/>
            <a:pathLst>
              <a:path w="146685" h="2411095">
                <a:moveTo>
                  <a:pt x="146303" y="0"/>
                </a:moveTo>
                <a:lnTo>
                  <a:pt x="0" y="0"/>
                </a:lnTo>
                <a:lnTo>
                  <a:pt x="0" y="2410968"/>
                </a:lnTo>
                <a:lnTo>
                  <a:pt x="146303" y="2410968"/>
                </a:lnTo>
                <a:lnTo>
                  <a:pt x="146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265932"/>
            <a:ext cx="603885" cy="2411095"/>
          </a:xfrm>
          <a:custGeom>
            <a:avLst/>
            <a:gdLst/>
            <a:ahLst/>
            <a:cxnLst/>
            <a:rect l="l" t="t" r="r" b="b"/>
            <a:pathLst>
              <a:path w="603885" h="2411095">
                <a:moveTo>
                  <a:pt x="603504" y="0"/>
                </a:moveTo>
                <a:lnTo>
                  <a:pt x="0" y="0"/>
                </a:lnTo>
                <a:lnTo>
                  <a:pt x="0" y="2410968"/>
                </a:lnTo>
                <a:lnTo>
                  <a:pt x="603504" y="2410968"/>
                </a:lnTo>
                <a:lnTo>
                  <a:pt x="60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</a:t>
            </a:r>
            <a:r>
              <a:rPr dirty="0"/>
              <a:t> </a:t>
            </a:r>
            <a:r>
              <a:rPr dirty="0" spc="-10"/>
              <a:t>PLANS</a:t>
            </a:r>
            <a:r>
              <a:rPr dirty="0" spc="25"/>
              <a:t> </a:t>
            </a:r>
            <a:r>
              <a:rPr dirty="0" spc="-15"/>
              <a:t>D'ACTIONS</a:t>
            </a:r>
            <a:r>
              <a:rPr dirty="0" spc="45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55"/>
              <a:t>IMITATION</a:t>
            </a:r>
            <a:r>
              <a:rPr dirty="0" spc="4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0"/>
              <a:t>MODÈLES </a:t>
            </a:r>
            <a:r>
              <a:rPr dirty="0" spc="-615"/>
              <a:t> </a:t>
            </a:r>
            <a:r>
              <a:rPr dirty="0" spc="-10"/>
              <a:t>URBAINS</a:t>
            </a:r>
            <a:r>
              <a:rPr dirty="0" spc="25"/>
              <a:t> </a:t>
            </a:r>
            <a:r>
              <a:rPr dirty="0" spc="-15"/>
              <a:t>VS</a:t>
            </a:r>
            <a:r>
              <a:rPr dirty="0"/>
              <a:t> </a:t>
            </a:r>
            <a:r>
              <a:rPr dirty="0" spc="-60"/>
              <a:t>ADAPTATION</a:t>
            </a:r>
            <a:r>
              <a:rPr dirty="0" spc="40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10"/>
              <a:t>MESURES</a:t>
            </a:r>
            <a:r>
              <a:rPr dirty="0" spc="-20"/>
              <a:t> </a:t>
            </a:r>
            <a:r>
              <a:rPr dirty="0" spc="-5"/>
              <a:t>(3)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0515"/>
            <a:ext cx="7275195" cy="96266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4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Mais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aussi des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actions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plus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innovantes,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directement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liées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aux contexte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local</a:t>
            </a:r>
            <a:endParaRPr sz="1800">
              <a:latin typeface="Calibri"/>
              <a:cs typeface="Calibri"/>
            </a:endParaRPr>
          </a:p>
          <a:p>
            <a:pPr lvl="1" marL="931544" indent="-343535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31544" algn="l"/>
                <a:tab pos="932180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inversion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point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vue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: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flux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orientent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l’aménagement</a:t>
            </a:r>
            <a:endParaRPr sz="1800">
              <a:latin typeface="Calibri"/>
              <a:cs typeface="Calibri"/>
            </a:endParaRPr>
          </a:p>
          <a:p>
            <a:pPr lvl="1" marL="931544" indent="-343535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31544" algn="l"/>
                <a:tab pos="932180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«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effets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d’aubaine</a:t>
            </a:r>
            <a:r>
              <a:rPr dirty="0" sz="1800" spc="4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»,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liés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à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stratégies d’acteurs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locaux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0103" y="3265932"/>
            <a:ext cx="2321560" cy="2411095"/>
          </a:xfrm>
          <a:prstGeom prst="rect">
            <a:avLst/>
          </a:prstGeom>
          <a:solidFill>
            <a:srgbClr val="0099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Spécificités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locales</a:t>
            </a:r>
            <a:endParaRPr sz="1400">
              <a:latin typeface="Calibri"/>
              <a:cs typeface="Calibri"/>
            </a:endParaRPr>
          </a:p>
          <a:p>
            <a:pPr marL="481330" marR="127635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481330" algn="l"/>
                <a:tab pos="48196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Distribution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 circuits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courts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productions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agricoles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locales</a:t>
            </a:r>
            <a:endParaRPr sz="1200">
              <a:latin typeface="Calibri"/>
              <a:cs typeface="Calibri"/>
            </a:endParaRPr>
          </a:p>
          <a:p>
            <a:pPr marL="481330" marR="30797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81330" algn="l"/>
                <a:tab pos="48196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Service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colportage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colis</a:t>
            </a:r>
            <a:endParaRPr sz="1200">
              <a:latin typeface="Calibri"/>
              <a:cs typeface="Calibri"/>
            </a:endParaRPr>
          </a:p>
          <a:p>
            <a:pPr marL="481330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481330" algn="l"/>
                <a:tab pos="48196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504" y="3265932"/>
            <a:ext cx="3130550" cy="2411095"/>
          </a:xfrm>
          <a:prstGeom prst="rect">
            <a:avLst/>
          </a:prstGeom>
          <a:solidFill>
            <a:srgbClr val="0099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170815" marR="226060" indent="-2159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organisation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l’espace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orientée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flux</a:t>
            </a:r>
            <a:endParaRPr sz="1400">
              <a:latin typeface="Calibri"/>
              <a:cs typeface="Calibri"/>
            </a:endParaRPr>
          </a:p>
          <a:p>
            <a:pPr marL="509270" marR="328930" indent="-21526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Constituer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polarités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associées au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numérique (télétravail,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maisons de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public)</a:t>
            </a:r>
            <a:endParaRPr sz="1200">
              <a:latin typeface="Calibri"/>
              <a:cs typeface="Calibri"/>
            </a:endParaRPr>
          </a:p>
          <a:p>
            <a:pPr marL="509270" marR="207645" indent="-21526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Créer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centralités en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fonction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flux : tiers-lieux de travail agrégeant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commerces et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services sur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 axes </a:t>
            </a:r>
            <a:r>
              <a:rPr dirty="0" sz="1200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circulation,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renforcement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50927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accessibilité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vers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gares…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3800" y="3265932"/>
            <a:ext cx="146685" cy="2411095"/>
          </a:xfrm>
          <a:custGeom>
            <a:avLst/>
            <a:gdLst/>
            <a:ahLst/>
            <a:cxnLst/>
            <a:rect l="l" t="t" r="r" b="b"/>
            <a:pathLst>
              <a:path w="146685" h="2411095">
                <a:moveTo>
                  <a:pt x="146303" y="0"/>
                </a:moveTo>
                <a:lnTo>
                  <a:pt x="0" y="0"/>
                </a:lnTo>
                <a:lnTo>
                  <a:pt x="0" y="2410968"/>
                </a:lnTo>
                <a:lnTo>
                  <a:pt x="146303" y="2410968"/>
                </a:lnTo>
                <a:lnTo>
                  <a:pt x="146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265932"/>
            <a:ext cx="603885" cy="2411095"/>
          </a:xfrm>
          <a:custGeom>
            <a:avLst/>
            <a:gdLst/>
            <a:ahLst/>
            <a:cxnLst/>
            <a:rect l="l" t="t" r="r" b="b"/>
            <a:pathLst>
              <a:path w="603885" h="2411095">
                <a:moveTo>
                  <a:pt x="603504" y="0"/>
                </a:moveTo>
                <a:lnTo>
                  <a:pt x="0" y="0"/>
                </a:lnTo>
                <a:lnTo>
                  <a:pt x="0" y="2410968"/>
                </a:lnTo>
                <a:lnTo>
                  <a:pt x="603504" y="2410968"/>
                </a:lnTo>
                <a:lnTo>
                  <a:pt x="60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935" y="2361641"/>
            <a:ext cx="6123940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81965" marR="5080" indent="-469900">
              <a:lnSpc>
                <a:spcPct val="100000"/>
              </a:lnSpc>
              <a:spcBef>
                <a:spcPts val="95"/>
              </a:spcBef>
            </a:pPr>
            <a:r>
              <a:rPr dirty="0" spc="-15">
                <a:solidFill>
                  <a:srgbClr val="159960"/>
                </a:solidFill>
              </a:rPr>
              <a:t>Produire</a:t>
            </a:r>
            <a:r>
              <a:rPr dirty="0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des</a:t>
            </a:r>
            <a:r>
              <a:rPr dirty="0" spc="-10">
                <a:solidFill>
                  <a:srgbClr val="159960"/>
                </a:solidFill>
              </a:rPr>
              <a:t> </a:t>
            </a:r>
            <a:r>
              <a:rPr dirty="0" spc="-15">
                <a:solidFill>
                  <a:srgbClr val="159960"/>
                </a:solidFill>
              </a:rPr>
              <a:t>représentations</a:t>
            </a:r>
            <a:r>
              <a:rPr dirty="0" spc="10">
                <a:solidFill>
                  <a:srgbClr val="159960"/>
                </a:solidFill>
              </a:rPr>
              <a:t> </a:t>
            </a:r>
            <a:r>
              <a:rPr dirty="0" spc="-10">
                <a:solidFill>
                  <a:srgbClr val="159960"/>
                </a:solidFill>
              </a:rPr>
              <a:t>territoriales </a:t>
            </a:r>
            <a:r>
              <a:rPr dirty="0" spc="-620">
                <a:solidFill>
                  <a:srgbClr val="159960"/>
                </a:solidFill>
              </a:rPr>
              <a:t> </a:t>
            </a:r>
            <a:r>
              <a:rPr dirty="0" spc="-10">
                <a:solidFill>
                  <a:srgbClr val="159960"/>
                </a:solidFill>
              </a:rPr>
              <a:t>adaptées</a:t>
            </a:r>
            <a:r>
              <a:rPr dirty="0" spc="10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pour</a:t>
            </a:r>
            <a:r>
              <a:rPr dirty="0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penser</a:t>
            </a:r>
            <a:r>
              <a:rPr dirty="0" spc="5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les</a:t>
            </a:r>
            <a:r>
              <a:rPr dirty="0" spc="5">
                <a:solidFill>
                  <a:srgbClr val="159960"/>
                </a:solidFill>
              </a:rPr>
              <a:t> </a:t>
            </a:r>
            <a:r>
              <a:rPr dirty="0" spc="-15">
                <a:solidFill>
                  <a:srgbClr val="159960"/>
                </a:solidFill>
              </a:rPr>
              <a:t>mobilités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0364" y="1309116"/>
            <a:ext cx="3127375" cy="4425950"/>
            <a:chOff x="5960364" y="1309116"/>
            <a:chExt cx="3127375" cy="4425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0364" y="3563111"/>
              <a:ext cx="3127247" cy="217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0364" y="1309116"/>
              <a:ext cx="3107436" cy="222656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220" y="2487167"/>
            <a:ext cx="2906268" cy="32476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215639" y="2487167"/>
            <a:ext cx="2694940" cy="3248025"/>
            <a:chOff x="3215639" y="2487167"/>
            <a:chExt cx="2694940" cy="32480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943" y="3200399"/>
              <a:ext cx="2057400" cy="21046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5639" y="2487167"/>
              <a:ext cx="2694432" cy="32476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75711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PENSER</a:t>
            </a:r>
            <a:r>
              <a:rPr dirty="0" spc="5"/>
              <a:t> </a:t>
            </a:r>
            <a:r>
              <a:rPr dirty="0" spc="-10"/>
              <a:t>LES</a:t>
            </a:r>
            <a:r>
              <a:rPr dirty="0"/>
              <a:t> </a:t>
            </a:r>
            <a:r>
              <a:rPr dirty="0" spc="-15"/>
              <a:t>TERRITOIRES</a:t>
            </a:r>
            <a:r>
              <a:rPr dirty="0" spc="30"/>
              <a:t> </a:t>
            </a:r>
            <a:r>
              <a:rPr dirty="0" spc="-5"/>
              <a:t>À</a:t>
            </a:r>
            <a:r>
              <a:rPr dirty="0" spc="5"/>
              <a:t> </a:t>
            </a:r>
            <a:r>
              <a:rPr dirty="0" spc="-45"/>
              <a:t>PARTIR</a:t>
            </a:r>
            <a:r>
              <a:rPr dirty="0" spc="10"/>
              <a:t> </a:t>
            </a:r>
            <a:r>
              <a:rPr dirty="0" spc="-5"/>
              <a:t>DE </a:t>
            </a:r>
            <a:r>
              <a:rPr dirty="0"/>
              <a:t>LA</a:t>
            </a:r>
            <a:r>
              <a:rPr dirty="0" spc="-10"/>
              <a:t> </a:t>
            </a:r>
            <a:r>
              <a:rPr dirty="0" spc="-5"/>
              <a:t>MOBILITÉ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535940" y="1435430"/>
            <a:ext cx="380428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La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cartographie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participative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pour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prise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conscience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lien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entre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urbanisme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mobilité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1803" y="3325367"/>
            <a:ext cx="1064260" cy="18478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ts val="1375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Cœur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Savoie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1803" y="5484876"/>
            <a:ext cx="1531620" cy="18478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38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Thonon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agglomération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0635" y="5466588"/>
            <a:ext cx="1065530" cy="18478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8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PNR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Bauges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6884" y="2551176"/>
            <a:ext cx="1064260" cy="18605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8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PNR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Bauges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546860"/>
            <a:ext cx="5547360" cy="3098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56273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PENSER</a:t>
            </a:r>
            <a:r>
              <a:rPr dirty="0" spc="-5"/>
              <a:t> ET</a:t>
            </a:r>
            <a:r>
              <a:rPr dirty="0"/>
              <a:t> </a:t>
            </a:r>
            <a:r>
              <a:rPr dirty="0" spc="-15"/>
              <a:t>VISUALISER</a:t>
            </a:r>
            <a:r>
              <a:rPr dirty="0" spc="10"/>
              <a:t> </a:t>
            </a:r>
            <a:r>
              <a:rPr dirty="0" spc="-10"/>
              <a:t>LES</a:t>
            </a:r>
            <a:r>
              <a:rPr dirty="0"/>
              <a:t> </a:t>
            </a:r>
            <a:r>
              <a:rPr dirty="0" spc="-5"/>
              <a:t>MOBILITÉS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843" y="1572767"/>
            <a:ext cx="1064260" cy="18478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0" rIns="0" bIns="0" rtlCol="0" vert="horz">
            <a:spAutoFit/>
          </a:bodyPr>
          <a:lstStyle/>
          <a:p>
            <a:pPr marL="47625">
              <a:lnSpc>
                <a:spcPts val="137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Cœur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Savoie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9884" y="1946148"/>
            <a:ext cx="3150235" cy="3808729"/>
            <a:chOff x="5929884" y="1946148"/>
            <a:chExt cx="3150235" cy="38087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884" y="1946148"/>
              <a:ext cx="3150108" cy="1946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884" y="3928872"/>
              <a:ext cx="2503932" cy="18257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03035" y="3627120"/>
            <a:ext cx="1065530" cy="18478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37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Cœur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Savoie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535940" y="4793107"/>
            <a:ext cx="51314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Exemple d’utilisation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outils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ASTUS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: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 cartes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pour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visualiser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relations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entre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territoires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ou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la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vulnérabilité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ménages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aux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coûts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la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mobilité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936" y="2578735"/>
            <a:ext cx="177101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159960"/>
                </a:solidFill>
              </a:rPr>
              <a:t>Conclusions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051" y="2575686"/>
            <a:ext cx="350075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229F6C"/>
                </a:solidFill>
              </a:rPr>
              <a:t>Le</a:t>
            </a:r>
            <a:r>
              <a:rPr dirty="0" spc="5">
                <a:solidFill>
                  <a:srgbClr val="229F6C"/>
                </a:solidFill>
              </a:rPr>
              <a:t> </a:t>
            </a:r>
            <a:r>
              <a:rPr dirty="0" spc="-15">
                <a:solidFill>
                  <a:srgbClr val="229F6C"/>
                </a:solidFill>
              </a:rPr>
              <a:t>projet</a:t>
            </a:r>
            <a:r>
              <a:rPr dirty="0">
                <a:solidFill>
                  <a:srgbClr val="229F6C"/>
                </a:solidFill>
              </a:rPr>
              <a:t> </a:t>
            </a:r>
            <a:r>
              <a:rPr dirty="0" spc="-15">
                <a:solidFill>
                  <a:srgbClr val="229F6C"/>
                </a:solidFill>
              </a:rPr>
              <a:t>ASTUS</a:t>
            </a:r>
            <a:r>
              <a:rPr dirty="0" spc="5">
                <a:solidFill>
                  <a:srgbClr val="229F6C"/>
                </a:solidFill>
              </a:rPr>
              <a:t> </a:t>
            </a:r>
            <a:r>
              <a:rPr dirty="0" spc="-5">
                <a:solidFill>
                  <a:srgbClr val="229F6C"/>
                </a:solidFill>
              </a:rPr>
              <a:t>en</a:t>
            </a:r>
            <a:r>
              <a:rPr dirty="0" spc="-10">
                <a:solidFill>
                  <a:srgbClr val="229F6C"/>
                </a:solidFill>
              </a:rPr>
              <a:t> </a:t>
            </a:r>
            <a:r>
              <a:rPr dirty="0" spc="-20">
                <a:solidFill>
                  <a:srgbClr val="229F6C"/>
                </a:solidFill>
              </a:rPr>
              <a:t>bref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21488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C</a:t>
            </a:r>
            <a:r>
              <a:rPr dirty="0" spc="-10"/>
              <a:t>ONC</a:t>
            </a:r>
            <a:r>
              <a:rPr dirty="0" spc="-85"/>
              <a:t>L</a:t>
            </a:r>
            <a:r>
              <a:rPr dirty="0" spc="-5"/>
              <a:t>US</a:t>
            </a:r>
            <a:r>
              <a:rPr dirty="0" spc="-20"/>
              <a:t>I</a:t>
            </a:r>
            <a:r>
              <a:rPr dirty="0" spc="-10"/>
              <a:t>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543560" indent="-216535">
              <a:lnSpc>
                <a:spcPct val="100000"/>
              </a:lnSpc>
              <a:spcBef>
                <a:spcPts val="400"/>
              </a:spcBef>
              <a:buClr>
                <a:srgbClr val="159960"/>
              </a:buClr>
              <a:buFont typeface="Wingdings"/>
              <a:buChar char=""/>
              <a:tabLst>
                <a:tab pos="544195" algn="l"/>
              </a:tabLst>
            </a:pPr>
            <a:r>
              <a:rPr dirty="0"/>
              <a:t>Un</a:t>
            </a:r>
            <a:r>
              <a:rPr dirty="0" spc="-10"/>
              <a:t> faible</a:t>
            </a:r>
            <a:r>
              <a:rPr dirty="0" spc="10"/>
              <a:t> </a:t>
            </a:r>
            <a:r>
              <a:rPr dirty="0" spc="-10"/>
              <a:t>degré</a:t>
            </a:r>
            <a:r>
              <a:rPr dirty="0" spc="5"/>
              <a:t> </a:t>
            </a:r>
            <a:r>
              <a:rPr dirty="0" spc="-5"/>
              <a:t>d’innovation</a:t>
            </a:r>
            <a:r>
              <a:rPr dirty="0" spc="-35"/>
              <a:t> </a:t>
            </a:r>
            <a:r>
              <a:rPr dirty="0" spc="-5"/>
              <a:t>sur</a:t>
            </a:r>
            <a:r>
              <a:rPr dirty="0" spc="5"/>
              <a:t> </a:t>
            </a:r>
            <a:r>
              <a:rPr dirty="0"/>
              <a:t>le</a:t>
            </a:r>
            <a:r>
              <a:rPr dirty="0" spc="10"/>
              <a:t> </a:t>
            </a:r>
            <a:r>
              <a:rPr dirty="0" spc="-10"/>
              <a:t>contenu</a:t>
            </a:r>
            <a:r>
              <a:rPr dirty="0" spc="-15"/>
              <a:t> </a:t>
            </a:r>
            <a:r>
              <a:rPr dirty="0" spc="-5"/>
              <a:t>des</a:t>
            </a:r>
            <a:r>
              <a:rPr dirty="0"/>
              <a:t> actions</a:t>
            </a:r>
          </a:p>
          <a:p>
            <a:pPr lvl="1" marL="90360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03605" algn="l"/>
                <a:tab pos="904240" algn="l"/>
              </a:tabLst>
            </a:pPr>
            <a:r>
              <a:rPr dirty="0" sz="2000" spc="-20">
                <a:solidFill>
                  <a:srgbClr val="636363"/>
                </a:solidFill>
                <a:latin typeface="Calibri"/>
                <a:cs typeface="Calibri"/>
              </a:rPr>
              <a:t>Pas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 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modèle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prédéfini</a:t>
            </a:r>
            <a:r>
              <a:rPr dirty="0" sz="20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permettant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penser</a:t>
            </a:r>
            <a:endParaRPr sz="2000">
              <a:latin typeface="Calibri"/>
              <a:cs typeface="Calibri"/>
            </a:endParaRPr>
          </a:p>
          <a:p>
            <a:pPr marL="903605">
              <a:lnSpc>
                <a:spcPct val="100000"/>
              </a:lnSpc>
            </a:pPr>
            <a:r>
              <a:rPr dirty="0"/>
              <a:t>le</a:t>
            </a:r>
            <a:r>
              <a:rPr dirty="0" spc="-10"/>
              <a:t> </a:t>
            </a:r>
            <a:r>
              <a:rPr dirty="0" spc="-5"/>
              <a:t>couple</a:t>
            </a:r>
            <a:r>
              <a:rPr dirty="0" spc="-15"/>
              <a:t> </a:t>
            </a:r>
            <a:r>
              <a:rPr dirty="0" spc="-5"/>
              <a:t>aménagement-mobilité</a:t>
            </a:r>
            <a:r>
              <a:rPr dirty="0" spc="20"/>
              <a:t> </a:t>
            </a:r>
            <a:r>
              <a:rPr dirty="0" spc="-5"/>
              <a:t>sur</a:t>
            </a:r>
            <a:r>
              <a:rPr dirty="0"/>
              <a:t> ces </a:t>
            </a:r>
            <a:r>
              <a:rPr dirty="0" spc="-10"/>
              <a:t>territoires</a:t>
            </a:r>
          </a:p>
          <a:p>
            <a:pPr marL="314960">
              <a:lnSpc>
                <a:spcPct val="100000"/>
              </a:lnSpc>
              <a:spcBef>
                <a:spcPts val="25"/>
              </a:spcBef>
            </a:pPr>
            <a:endParaRPr sz="1550"/>
          </a:p>
          <a:p>
            <a:pPr marL="543560" indent="-216535">
              <a:lnSpc>
                <a:spcPct val="100000"/>
              </a:lnSpc>
              <a:spcBef>
                <a:spcPts val="5"/>
              </a:spcBef>
              <a:buClr>
                <a:srgbClr val="159960"/>
              </a:buClr>
              <a:buFont typeface="Wingdings"/>
              <a:buChar char=""/>
              <a:tabLst>
                <a:tab pos="544195" algn="l"/>
              </a:tabLst>
            </a:pPr>
            <a:r>
              <a:rPr dirty="0"/>
              <a:t>Mais</a:t>
            </a:r>
            <a:r>
              <a:rPr dirty="0" spc="5"/>
              <a:t> </a:t>
            </a:r>
            <a:r>
              <a:rPr dirty="0" spc="-15"/>
              <a:t>l’émergence</a:t>
            </a:r>
            <a:r>
              <a:rPr dirty="0" spc="-25"/>
              <a:t> </a:t>
            </a:r>
            <a:r>
              <a:rPr dirty="0" spc="-10"/>
              <a:t>d’une </a:t>
            </a:r>
            <a:r>
              <a:rPr dirty="0"/>
              <a:t>ingénierie </a:t>
            </a:r>
            <a:r>
              <a:rPr dirty="0" spc="-5"/>
              <a:t>relationnelle</a:t>
            </a:r>
            <a:r>
              <a:rPr dirty="0" spc="25"/>
              <a:t> </a:t>
            </a:r>
            <a:r>
              <a:rPr dirty="0"/>
              <a:t>qui</a:t>
            </a:r>
            <a:r>
              <a:rPr dirty="0" spc="-50"/>
              <a:t> </a:t>
            </a:r>
            <a:r>
              <a:rPr dirty="0" spc="-5"/>
              <a:t>suppose</a:t>
            </a:r>
            <a:r>
              <a:rPr dirty="0" spc="-15"/>
              <a:t> </a:t>
            </a:r>
            <a:r>
              <a:rPr dirty="0" spc="-5"/>
              <a:t>de…</a:t>
            </a:r>
          </a:p>
          <a:p>
            <a:pPr lvl="1" marL="90360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03605" algn="l"/>
                <a:tab pos="904240" algn="l"/>
              </a:tabLst>
            </a:pP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Mobiliser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20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compétences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636363"/>
                </a:solidFill>
                <a:latin typeface="Calibri"/>
                <a:cs typeface="Calibri"/>
              </a:rPr>
              <a:t>mettre</a:t>
            </a:r>
            <a:r>
              <a:rPr dirty="0" sz="20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en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636363"/>
                </a:solidFill>
                <a:latin typeface="Calibri"/>
                <a:cs typeface="Calibri"/>
              </a:rPr>
              <a:t>système</a:t>
            </a:r>
            <a:endParaRPr sz="2000">
              <a:latin typeface="Calibri"/>
              <a:cs typeface="Calibri"/>
            </a:endParaRPr>
          </a:p>
          <a:p>
            <a:pPr lvl="1" marL="90360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03605" algn="l"/>
                <a:tab pos="904240" algn="l"/>
              </a:tabLst>
            </a:pP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Fabriquer les</a:t>
            </a:r>
            <a:r>
              <a:rPr dirty="0" sz="20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outils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 la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coordination</a:t>
            </a:r>
            <a:r>
              <a:rPr dirty="0" sz="20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20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trouver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terrains</a:t>
            </a:r>
            <a:r>
              <a:rPr dirty="0" sz="20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compromis</a:t>
            </a:r>
            <a:endParaRPr sz="2000">
              <a:latin typeface="Calibri"/>
              <a:cs typeface="Calibri"/>
            </a:endParaRPr>
          </a:p>
          <a:p>
            <a:pPr lvl="1" marL="90360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03605" algn="l"/>
                <a:tab pos="904240" algn="l"/>
              </a:tabLst>
            </a:pP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Penser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relations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entre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réseau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territoire</a:t>
            </a:r>
            <a:endParaRPr sz="2000">
              <a:latin typeface="Calibri"/>
              <a:cs typeface="Calibri"/>
            </a:endParaRPr>
          </a:p>
          <a:p>
            <a:pPr lvl="1" marL="90360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03605" algn="l"/>
                <a:tab pos="904240" algn="l"/>
              </a:tabLst>
            </a:pP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Agir</a:t>
            </a:r>
            <a:r>
              <a:rPr dirty="0" sz="20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sur 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la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culture</a:t>
            </a:r>
            <a:r>
              <a:rPr dirty="0" sz="20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 acteurs</a:t>
            </a:r>
            <a:endParaRPr sz="2000">
              <a:latin typeface="Calibri"/>
              <a:cs typeface="Calibri"/>
            </a:endParaRPr>
          </a:p>
          <a:p>
            <a:pPr lvl="1" marL="903605" indent="-217170">
              <a:lnSpc>
                <a:spcPct val="100000"/>
              </a:lnSpc>
              <a:spcBef>
                <a:spcPts val="300"/>
              </a:spcBef>
              <a:buClr>
                <a:srgbClr val="003399"/>
              </a:buClr>
              <a:buFont typeface="Arial MT"/>
              <a:buChar char="•"/>
              <a:tabLst>
                <a:tab pos="903605" algn="l"/>
                <a:tab pos="904240" algn="l"/>
              </a:tabLst>
            </a:pPr>
            <a:r>
              <a:rPr dirty="0" sz="2000" spc="-20">
                <a:solidFill>
                  <a:srgbClr val="636363"/>
                </a:solidFill>
                <a:latin typeface="Calibri"/>
                <a:cs typeface="Calibri"/>
              </a:rPr>
              <a:t>S’affranchir</a:t>
            </a:r>
            <a:r>
              <a:rPr dirty="0" sz="20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20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postures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20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20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636363"/>
                </a:solidFill>
                <a:latin typeface="Calibri"/>
                <a:cs typeface="Calibri"/>
              </a:rPr>
              <a:t>frontières</a:t>
            </a:r>
            <a:r>
              <a:rPr dirty="0" sz="2000" spc="3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36363"/>
                </a:solidFill>
                <a:latin typeface="Calibri"/>
                <a:cs typeface="Calibri"/>
              </a:rPr>
              <a:t>institutionnelles</a:t>
            </a:r>
            <a:endParaRPr sz="2000">
              <a:latin typeface="Calibri"/>
              <a:cs typeface="Calibri"/>
            </a:endParaRPr>
          </a:p>
          <a:p>
            <a:pPr lvl="1" marL="314960">
              <a:lnSpc>
                <a:spcPct val="100000"/>
              </a:lnSpc>
              <a:spcBef>
                <a:spcPts val="10"/>
              </a:spcBef>
              <a:buClr>
                <a:srgbClr val="003399"/>
              </a:buClr>
              <a:buFont typeface="Arial MT"/>
              <a:buChar char="•"/>
            </a:pPr>
            <a:endParaRPr sz="2450"/>
          </a:p>
          <a:p>
            <a:pPr marL="543560" indent="-216535">
              <a:lnSpc>
                <a:spcPct val="100000"/>
              </a:lnSpc>
              <a:buClr>
                <a:srgbClr val="159960"/>
              </a:buClr>
              <a:buFont typeface="Wingdings"/>
              <a:buChar char=""/>
              <a:tabLst>
                <a:tab pos="544195" algn="l"/>
              </a:tabLst>
            </a:pPr>
            <a:r>
              <a:rPr dirty="0"/>
              <a:t>Quelques</a:t>
            </a:r>
            <a:r>
              <a:rPr dirty="0" spc="5"/>
              <a:t> </a:t>
            </a:r>
            <a:r>
              <a:rPr dirty="0"/>
              <a:t>années </a:t>
            </a:r>
            <a:r>
              <a:rPr dirty="0" spc="-5"/>
              <a:t>après,</a:t>
            </a:r>
            <a:r>
              <a:rPr dirty="0" spc="5"/>
              <a:t> </a:t>
            </a:r>
            <a:r>
              <a:rPr dirty="0"/>
              <a:t>une</a:t>
            </a:r>
            <a:r>
              <a:rPr dirty="0" spc="-40"/>
              <a:t> </a:t>
            </a:r>
            <a:r>
              <a:rPr dirty="0" spc="-5"/>
              <a:t>méthode</a:t>
            </a:r>
            <a:r>
              <a:rPr dirty="0" spc="10"/>
              <a:t> </a:t>
            </a:r>
            <a:r>
              <a:rPr dirty="0" spc="-5"/>
              <a:t>qui</a:t>
            </a:r>
            <a:r>
              <a:rPr dirty="0" spc="-10"/>
              <a:t> devient</a:t>
            </a:r>
            <a:r>
              <a:rPr dirty="0" spc="10"/>
              <a:t> </a:t>
            </a:r>
            <a:r>
              <a:rPr dirty="0"/>
              <a:t>un</a:t>
            </a:r>
            <a:r>
              <a:rPr dirty="0" spc="5"/>
              <a:t> </a:t>
            </a:r>
            <a:r>
              <a:rPr dirty="0"/>
              <a:t>« </a:t>
            </a:r>
            <a:r>
              <a:rPr dirty="0" spc="-5"/>
              <a:t>classique</a:t>
            </a:r>
            <a:r>
              <a:rPr dirty="0" spc="25"/>
              <a:t> </a:t>
            </a:r>
            <a:r>
              <a:rPr dirty="0"/>
              <a:t>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879" y="2148586"/>
            <a:ext cx="5491480" cy="13087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159960"/>
                </a:solidFill>
              </a:rPr>
              <a:t>Le</a:t>
            </a:r>
            <a:r>
              <a:rPr dirty="0" spc="-15">
                <a:solidFill>
                  <a:srgbClr val="159960"/>
                </a:solidFill>
              </a:rPr>
              <a:t> projet</a:t>
            </a:r>
            <a:r>
              <a:rPr dirty="0" spc="-20">
                <a:solidFill>
                  <a:srgbClr val="159960"/>
                </a:solidFill>
              </a:rPr>
              <a:t> </a:t>
            </a:r>
            <a:r>
              <a:rPr dirty="0" spc="-15">
                <a:solidFill>
                  <a:srgbClr val="159960"/>
                </a:solidFill>
              </a:rPr>
              <a:t>ASTUS</a:t>
            </a:r>
          </a:p>
          <a:p>
            <a:pPr algn="ctr" marL="12065" marR="5080">
              <a:lnSpc>
                <a:spcPts val="3379"/>
              </a:lnSpc>
              <a:spcBef>
                <a:spcPts val="85"/>
              </a:spcBef>
            </a:pPr>
            <a:r>
              <a:rPr dirty="0" spc="-5">
                <a:solidFill>
                  <a:srgbClr val="159960"/>
                </a:solidFill>
              </a:rPr>
              <a:t>vu</a:t>
            </a:r>
            <a:r>
              <a:rPr dirty="0" spc="-15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par</a:t>
            </a:r>
            <a:r>
              <a:rPr dirty="0" spc="10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la</a:t>
            </a:r>
            <a:r>
              <a:rPr dirty="0">
                <a:solidFill>
                  <a:srgbClr val="159960"/>
                </a:solidFill>
              </a:rPr>
              <a:t> </a:t>
            </a:r>
            <a:r>
              <a:rPr dirty="0" spc="-10">
                <a:solidFill>
                  <a:srgbClr val="159960"/>
                </a:solidFill>
              </a:rPr>
              <a:t>communauté</a:t>
            </a:r>
            <a:r>
              <a:rPr dirty="0" spc="-15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de </a:t>
            </a:r>
            <a:r>
              <a:rPr dirty="0" spc="-10">
                <a:solidFill>
                  <a:srgbClr val="159960"/>
                </a:solidFill>
              </a:rPr>
              <a:t>communes </a:t>
            </a:r>
            <a:r>
              <a:rPr dirty="0" spc="-615">
                <a:solidFill>
                  <a:srgbClr val="159960"/>
                </a:solidFill>
              </a:rPr>
              <a:t> </a:t>
            </a:r>
            <a:r>
              <a:rPr dirty="0" spc="-10">
                <a:solidFill>
                  <a:srgbClr val="159960"/>
                </a:solidFill>
              </a:rPr>
              <a:t>Cœur</a:t>
            </a:r>
            <a:r>
              <a:rPr dirty="0" spc="15">
                <a:solidFill>
                  <a:srgbClr val="159960"/>
                </a:solidFill>
              </a:rPr>
              <a:t> </a:t>
            </a:r>
            <a:r>
              <a:rPr dirty="0" spc="-5">
                <a:solidFill>
                  <a:srgbClr val="159960"/>
                </a:solidFill>
              </a:rPr>
              <a:t>de</a:t>
            </a:r>
            <a:r>
              <a:rPr dirty="0">
                <a:solidFill>
                  <a:srgbClr val="159960"/>
                </a:solidFill>
              </a:rPr>
              <a:t> </a:t>
            </a:r>
            <a:r>
              <a:rPr dirty="0" spc="-15">
                <a:solidFill>
                  <a:srgbClr val="159960"/>
                </a:solidFill>
              </a:rPr>
              <a:t>Savoie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33655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POUR</a:t>
            </a:r>
            <a:r>
              <a:rPr dirty="0" spc="-35"/>
              <a:t> </a:t>
            </a:r>
            <a:r>
              <a:rPr dirty="0" spc="-5"/>
              <a:t>EN</a:t>
            </a:r>
            <a:r>
              <a:rPr dirty="0" spc="-20"/>
              <a:t> </a:t>
            </a:r>
            <a:r>
              <a:rPr dirty="0" spc="-45"/>
              <a:t>SAVOIR</a:t>
            </a:r>
            <a:r>
              <a:rPr dirty="0" spc="-20"/>
              <a:t> PLUS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980" y="1618615"/>
            <a:ext cx="2487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Sur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le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site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projet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ASTUS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65524"/>
            <a:ext cx="230949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229F6C"/>
                </a:solidFill>
                <a:latin typeface="Calibri"/>
                <a:cs typeface="Calibri"/>
              </a:rPr>
              <a:t>Contacts</a:t>
            </a:r>
            <a:endParaRPr sz="1800">
              <a:latin typeface="Calibri"/>
              <a:cs typeface="Calibri"/>
            </a:endParaRPr>
          </a:p>
          <a:p>
            <a:pPr marL="12700" marR="55054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David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DUBOIS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Cerema</a:t>
            </a:r>
            <a:r>
              <a:rPr dirty="0" sz="1800" spc="-4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Centre-Est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+33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4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72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14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31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66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+33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7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64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72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27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65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  <a:hlinkClick r:id="rId2"/>
              </a:rPr>
              <a:t>david.dubois@cerema.fr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9660" y="1618615"/>
            <a:ext cx="1995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Sur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le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site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du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Cerema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3876" y="2012279"/>
            <a:ext cx="2307959" cy="10341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5504" y="2068027"/>
            <a:ext cx="2165593" cy="6371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53485" y="4258513"/>
            <a:ext cx="27940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Violaine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636363"/>
                </a:solidFill>
                <a:latin typeface="Calibri"/>
                <a:cs typeface="Calibri"/>
              </a:rPr>
              <a:t>VACHE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CC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Cœur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Savoie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+33</a:t>
            </a:r>
            <a:r>
              <a:rPr dirty="0" sz="1800" spc="-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4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79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60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59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+33</a:t>
            </a:r>
            <a:r>
              <a:rPr dirty="0" sz="1800" spc="-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6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71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34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72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46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  <a:hlinkClick r:id="rId5"/>
              </a:rPr>
              <a:t>mobilite@cc.coeurdesavoie.fr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0703" y="2473451"/>
            <a:ext cx="4134611" cy="19949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55537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/>
              <a:t> </a:t>
            </a:r>
            <a:r>
              <a:rPr dirty="0" spc="-15"/>
              <a:t>PROJET</a:t>
            </a:r>
            <a:r>
              <a:rPr dirty="0" spc="-20"/>
              <a:t> </a:t>
            </a:r>
            <a:r>
              <a:rPr dirty="0" spc="-10"/>
              <a:t>EUROPÉEN </a:t>
            </a:r>
            <a:r>
              <a:rPr dirty="0" spc="-15"/>
              <a:t>ASTUS</a:t>
            </a:r>
            <a:r>
              <a:rPr dirty="0" spc="20"/>
              <a:t> </a:t>
            </a:r>
            <a:r>
              <a:rPr dirty="0" spc="-5"/>
              <a:t>EN</a:t>
            </a:r>
            <a:r>
              <a:rPr dirty="0"/>
              <a:t> </a:t>
            </a:r>
            <a:r>
              <a:rPr dirty="0" spc="-5"/>
              <a:t>BREF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4870703" y="4088891"/>
            <a:ext cx="4135120" cy="1583690"/>
          </a:xfrm>
          <a:prstGeom prst="rect">
            <a:avLst/>
          </a:prstGeom>
          <a:solidFill>
            <a:srgbClr val="0099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ASTUS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chiffres</a:t>
            </a:r>
            <a:endParaRPr sz="1600">
              <a:latin typeface="Calibri"/>
              <a:cs typeface="Calibri"/>
            </a:endParaRPr>
          </a:p>
          <a:p>
            <a:pPr marL="307975" indent="-21717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07975" algn="l"/>
                <a:tab pos="30861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Lancé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novembre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2016 pour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endParaRPr sz="1200">
              <a:latin typeface="Calibri"/>
              <a:cs typeface="Calibri"/>
            </a:endParaRPr>
          </a:p>
          <a:p>
            <a:pPr marL="307975" marR="234315" indent="-21717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07975" algn="l"/>
                <a:tab pos="30861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partenaires,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dont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français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régions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Auvergne-Rhône-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Alpes et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Bourgogne-Franche-Comté,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Cerema, Université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Grenoble-Alpes</a:t>
            </a:r>
            <a:endParaRPr sz="1200">
              <a:latin typeface="Calibri"/>
              <a:cs typeface="Calibri"/>
            </a:endParaRPr>
          </a:p>
          <a:p>
            <a:pPr marL="307975" indent="-21717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07975" algn="l"/>
                <a:tab pos="30861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sites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pilotes,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dont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France</a:t>
            </a:r>
            <a:endParaRPr sz="1200">
              <a:latin typeface="Calibri"/>
              <a:cs typeface="Calibri"/>
            </a:endParaRPr>
          </a:p>
          <a:p>
            <a:pPr marL="307975" indent="-21717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07975" algn="l"/>
                <a:tab pos="308610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: 2,4 M€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2,0 M€ financement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européen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42164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ASTUS </a:t>
            </a:r>
            <a:r>
              <a:rPr dirty="0"/>
              <a:t>– Alpine Smart </a:t>
            </a:r>
            <a:r>
              <a:rPr dirty="0" spc="-20"/>
              <a:t>Transport </a:t>
            </a:r>
            <a:r>
              <a:rPr dirty="0" spc="-44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Urbanism</a:t>
            </a:r>
            <a:r>
              <a:rPr dirty="0" spc="-40"/>
              <a:t> </a:t>
            </a:r>
            <a:r>
              <a:rPr dirty="0" spc="-15"/>
              <a:t>Strategies</a:t>
            </a:r>
          </a:p>
          <a:p>
            <a:pPr marL="228600" marR="5080" indent="-216535">
              <a:lnSpc>
                <a:spcPct val="100000"/>
              </a:lnSpc>
              <a:spcBef>
                <a:spcPts val="6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Une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finalité d’</a:t>
            </a:r>
            <a:r>
              <a:rPr dirty="0" sz="1800" spc="-5">
                <a:solidFill>
                  <a:srgbClr val="636363"/>
                </a:solidFill>
              </a:rPr>
              <a:t>action publique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: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définir </a:t>
            </a:r>
            <a:r>
              <a:rPr dirty="0" sz="1800" spc="-39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des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stratégies urbanisme-transports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pour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 réduire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l’impact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carbone</a:t>
            </a:r>
            <a:r>
              <a:rPr dirty="0" sz="1800" spc="2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lié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aux </a:t>
            </a:r>
            <a:r>
              <a:rPr dirty="0" sz="1800" spc="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mobilités</a:t>
            </a:r>
            <a:r>
              <a:rPr dirty="0" sz="1800" spc="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quotidiennes</a:t>
            </a:r>
            <a:endParaRPr sz="1800">
              <a:latin typeface="Calibri"/>
              <a:cs typeface="Calibri"/>
            </a:endParaRPr>
          </a:p>
          <a:p>
            <a:pPr marL="228600" marR="8890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 finalité</a:t>
            </a:r>
            <a:r>
              <a:rPr dirty="0" sz="1800" spc="2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</a:rPr>
              <a:t>opérationnelle</a:t>
            </a:r>
            <a:r>
              <a:rPr dirty="0" sz="1800">
                <a:solidFill>
                  <a:srgbClr val="636363"/>
                </a:solidFill>
              </a:rPr>
              <a:t>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:</a:t>
            </a:r>
            <a:r>
              <a:rPr dirty="0" sz="1800" spc="-2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un </a:t>
            </a:r>
            <a:r>
              <a:rPr dirty="0" sz="1800" spc="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partenariat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entre</a:t>
            </a:r>
            <a:r>
              <a:rPr dirty="0" sz="1800" spc="1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chercheurs,</a:t>
            </a:r>
            <a:r>
              <a:rPr dirty="0" sz="1800" spc="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bureaux </a:t>
            </a:r>
            <a:r>
              <a:rPr dirty="0" sz="1800" spc="-39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d’études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 et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 collectivités</a:t>
            </a:r>
            <a:r>
              <a:rPr dirty="0" sz="1800" spc="1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locales</a:t>
            </a:r>
            <a:r>
              <a:rPr dirty="0" sz="1800" spc="1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pour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accompagner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 spc="2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territoires</a:t>
            </a:r>
            <a:endParaRPr sz="1800">
              <a:latin typeface="Calibri"/>
              <a:cs typeface="Calibri"/>
            </a:endParaRPr>
          </a:p>
          <a:p>
            <a:pPr marL="228600" marR="262890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-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finalité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</a:rPr>
              <a:t>coopération</a:t>
            </a:r>
            <a:r>
              <a:rPr dirty="0" sz="1800" spc="-20">
                <a:solidFill>
                  <a:srgbClr val="636363"/>
                </a:solidFill>
              </a:rPr>
              <a:t> </a:t>
            </a:r>
            <a:r>
              <a:rPr dirty="0" sz="1800">
                <a:solidFill>
                  <a:srgbClr val="636363"/>
                </a:solidFill>
              </a:rPr>
              <a:t>inter- </a:t>
            </a:r>
            <a:r>
              <a:rPr dirty="0" sz="1800" spc="5">
                <a:solidFill>
                  <a:srgbClr val="636363"/>
                </a:solidFill>
              </a:rPr>
              <a:t> </a:t>
            </a:r>
            <a:r>
              <a:rPr dirty="0" sz="1800" spc="-5">
                <a:solidFill>
                  <a:srgbClr val="636363"/>
                </a:solidFill>
              </a:rPr>
              <a:t>régionale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: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une méthodologie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commune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 permettant</a:t>
            </a:r>
            <a:r>
              <a:rPr dirty="0" sz="1800" spc="-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travail </a:t>
            </a:r>
            <a:r>
              <a:rPr dirty="0" sz="1800" b="0">
                <a:solidFill>
                  <a:srgbClr val="636363"/>
                </a:solidFill>
                <a:latin typeface="Calibri"/>
                <a:cs typeface="Calibri"/>
              </a:rPr>
              <a:t>en </a:t>
            </a:r>
            <a:r>
              <a:rPr dirty="0" sz="1800" spc="-39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parallèle</a:t>
            </a:r>
            <a:r>
              <a:rPr dirty="0" sz="1800" spc="1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entre</a:t>
            </a:r>
            <a:r>
              <a:rPr dirty="0" sz="1800" spc="25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différents</a:t>
            </a:r>
            <a:r>
              <a:rPr dirty="0" sz="1800" spc="10" b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636363"/>
                </a:solidFill>
                <a:latin typeface="Calibri"/>
                <a:cs typeface="Calibri"/>
              </a:rPr>
              <a:t>territoires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0703" y="1559052"/>
            <a:ext cx="4135120" cy="1068705"/>
          </a:xfrm>
          <a:prstGeom prst="rect">
            <a:avLst/>
          </a:prstGeom>
          <a:solidFill>
            <a:srgbClr val="044EA0"/>
          </a:solidFill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Interreg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Espace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Alpin</a:t>
            </a:r>
            <a:endParaRPr sz="1600">
              <a:latin typeface="Calibri"/>
              <a:cs typeface="Calibri"/>
            </a:endParaRPr>
          </a:p>
          <a:p>
            <a:pPr marL="307340" indent="-216535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07340" algn="l"/>
                <a:tab pos="30797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de coopération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transnationale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européenne</a:t>
            </a:r>
            <a:endParaRPr sz="1200">
              <a:latin typeface="Calibri"/>
              <a:cs typeface="Calibri"/>
            </a:endParaRPr>
          </a:p>
          <a:p>
            <a:pPr marL="307340" marR="304165" indent="-21653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07340" algn="l"/>
                <a:tab pos="307975" algn="l"/>
              </a:tabLst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Finance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projets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 travers tout l’arc alpin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(Allemagne,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Autriche,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Italie,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Liechtenstein,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Slovénie,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Suisse et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France)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49091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</a:t>
            </a:r>
            <a:r>
              <a:rPr dirty="0" spc="-15"/>
              <a:t> </a:t>
            </a:r>
            <a:r>
              <a:rPr dirty="0" spc="-80"/>
              <a:t>RÉSULTATS</a:t>
            </a:r>
            <a:r>
              <a:rPr dirty="0" spc="-5"/>
              <a:t> DU</a:t>
            </a:r>
            <a:r>
              <a:rPr dirty="0" spc="-20"/>
              <a:t> </a:t>
            </a:r>
            <a:r>
              <a:rPr dirty="0" spc="-15"/>
              <a:t>PROJET ASTUS</a:t>
            </a:r>
          </a:p>
        </p:txBody>
      </p:sp>
      <p:sp>
        <p:nvSpPr>
          <p:cNvPr id="3" name="object 3"/>
          <p:cNvSpPr/>
          <p:nvPr/>
        </p:nvSpPr>
        <p:spPr>
          <a:xfrm>
            <a:off x="120395" y="1524000"/>
            <a:ext cx="4284345" cy="1908175"/>
          </a:xfrm>
          <a:custGeom>
            <a:avLst/>
            <a:gdLst/>
            <a:ahLst/>
            <a:cxnLst/>
            <a:rect l="l" t="t" r="r" b="b"/>
            <a:pathLst>
              <a:path w="4284345" h="1908175">
                <a:moveTo>
                  <a:pt x="4283964" y="0"/>
                </a:moveTo>
                <a:lnTo>
                  <a:pt x="0" y="0"/>
                </a:lnTo>
                <a:lnTo>
                  <a:pt x="0" y="1908048"/>
                </a:lnTo>
                <a:lnTo>
                  <a:pt x="4283964" y="1908048"/>
                </a:lnTo>
                <a:lnTo>
                  <a:pt x="4283964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9745" y="1452402"/>
            <a:ext cx="4116704" cy="119951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typologie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territoires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alpins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Créée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partir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comparative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18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territoires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pilotes,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elle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identifie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territoires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aux </a:t>
            </a:r>
            <a:r>
              <a:rPr dirty="0" sz="1600" spc="-3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profils, défis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besoins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similaires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7052" y="1524000"/>
            <a:ext cx="4284345" cy="1908175"/>
          </a:xfrm>
          <a:prstGeom prst="rect">
            <a:avLst/>
          </a:prstGeom>
          <a:solidFill>
            <a:srgbClr val="044EA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méthodologie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transnationale</a:t>
            </a:r>
            <a:endParaRPr sz="1800">
              <a:latin typeface="Calibri"/>
              <a:cs typeface="Calibri"/>
            </a:endParaRPr>
          </a:p>
          <a:p>
            <a:pPr marL="92710" marR="180340">
              <a:lnSpc>
                <a:spcPct val="100000"/>
              </a:lnSpc>
              <a:spcBef>
                <a:spcPts val="620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Elle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décideurs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publics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définition </a:t>
            </a:r>
            <a:r>
              <a:rPr dirty="0" sz="1600" spc="-3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mise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œuvre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 solutions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mobilité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adaptées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aux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besoins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 leur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territoire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395" y="3613403"/>
            <a:ext cx="4284345" cy="1908175"/>
          </a:xfrm>
          <a:custGeom>
            <a:avLst/>
            <a:gdLst/>
            <a:ahLst/>
            <a:cxnLst/>
            <a:rect l="l" t="t" r="r" b="b"/>
            <a:pathLst>
              <a:path w="4284345" h="1908175">
                <a:moveTo>
                  <a:pt x="4283964" y="0"/>
                </a:moveTo>
                <a:lnTo>
                  <a:pt x="0" y="0"/>
                </a:lnTo>
                <a:lnTo>
                  <a:pt x="0" y="1908048"/>
                </a:lnTo>
                <a:lnTo>
                  <a:pt x="4283964" y="1908048"/>
                </a:lnTo>
                <a:lnTo>
                  <a:pt x="4283964" y="0"/>
                </a:lnTo>
                <a:close/>
              </a:path>
            </a:pathLst>
          </a:custGeom>
          <a:solidFill>
            <a:srgbClr val="229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9745" y="3543807"/>
            <a:ext cx="4116704" cy="144335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boîte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outils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outils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d’aide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décision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permettant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d’évaluer </a:t>
            </a:r>
            <a:r>
              <a:rPr dirty="0" sz="1600" spc="-3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impacts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sociaux,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environnementaux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économiques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 mobilité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bas-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carbone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4607052" y="3613403"/>
            <a:ext cx="4284345" cy="190817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175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endParaRPr sz="1800">
              <a:latin typeface="Calibri"/>
              <a:cs typeface="Calibri"/>
            </a:endParaRPr>
          </a:p>
          <a:p>
            <a:pPr marL="92710" marR="266700">
              <a:lnSpc>
                <a:spcPct val="100000"/>
              </a:lnSpc>
              <a:spcBef>
                <a:spcPts val="620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Construit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partir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expériences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18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territoires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pilotes,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fournit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r>
              <a:rPr dirty="0" sz="1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autres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territoires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souhaitant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mettre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place un plan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d’actions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600" spc="-3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mobilité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bas-carbone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2148586"/>
            <a:ext cx="7320915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5">
                <a:solidFill>
                  <a:srgbClr val="229F6C"/>
                </a:solidFill>
              </a:rPr>
              <a:t>Construire</a:t>
            </a:r>
            <a:r>
              <a:rPr dirty="0" spc="35">
                <a:solidFill>
                  <a:srgbClr val="229F6C"/>
                </a:solidFill>
              </a:rPr>
              <a:t> </a:t>
            </a:r>
            <a:r>
              <a:rPr dirty="0" spc="-10">
                <a:solidFill>
                  <a:srgbClr val="229F6C"/>
                </a:solidFill>
              </a:rPr>
              <a:t>collectivement</a:t>
            </a:r>
            <a:r>
              <a:rPr dirty="0" spc="55">
                <a:solidFill>
                  <a:srgbClr val="229F6C"/>
                </a:solidFill>
              </a:rPr>
              <a:t> </a:t>
            </a:r>
            <a:r>
              <a:rPr dirty="0" spc="-5">
                <a:solidFill>
                  <a:srgbClr val="229F6C"/>
                </a:solidFill>
              </a:rPr>
              <a:t>une</a:t>
            </a:r>
            <a:r>
              <a:rPr dirty="0" spc="10">
                <a:solidFill>
                  <a:srgbClr val="229F6C"/>
                </a:solidFill>
              </a:rPr>
              <a:t> </a:t>
            </a:r>
            <a:r>
              <a:rPr dirty="0" spc="-25">
                <a:solidFill>
                  <a:srgbClr val="229F6C"/>
                </a:solidFill>
              </a:rPr>
              <a:t>stratégie</a:t>
            </a:r>
            <a:r>
              <a:rPr dirty="0" spc="55">
                <a:solidFill>
                  <a:srgbClr val="229F6C"/>
                </a:solidFill>
              </a:rPr>
              <a:t> </a:t>
            </a:r>
            <a:r>
              <a:rPr dirty="0" spc="-15">
                <a:solidFill>
                  <a:srgbClr val="229F6C"/>
                </a:solidFill>
              </a:rPr>
              <a:t>mobilité</a:t>
            </a:r>
            <a:r>
              <a:rPr dirty="0" spc="20">
                <a:solidFill>
                  <a:srgbClr val="229F6C"/>
                </a:solidFill>
              </a:rPr>
              <a:t> </a:t>
            </a:r>
            <a:r>
              <a:rPr dirty="0" spc="-5">
                <a:solidFill>
                  <a:srgbClr val="229F6C"/>
                </a:solidFill>
              </a:rPr>
              <a:t>: </a:t>
            </a:r>
            <a:r>
              <a:rPr dirty="0" spc="-620">
                <a:solidFill>
                  <a:srgbClr val="229F6C"/>
                </a:solidFill>
              </a:rPr>
              <a:t> </a:t>
            </a:r>
            <a:r>
              <a:rPr dirty="0" spc="-10">
                <a:solidFill>
                  <a:srgbClr val="229F6C"/>
                </a:solidFill>
              </a:rPr>
              <a:t>enseignements</a:t>
            </a:r>
            <a:r>
              <a:rPr dirty="0" spc="30">
                <a:solidFill>
                  <a:srgbClr val="229F6C"/>
                </a:solidFill>
              </a:rPr>
              <a:t> </a:t>
            </a:r>
            <a:r>
              <a:rPr dirty="0" spc="-5">
                <a:solidFill>
                  <a:srgbClr val="229F6C"/>
                </a:solidFill>
              </a:rPr>
              <a:t>des</a:t>
            </a:r>
            <a:r>
              <a:rPr dirty="0">
                <a:solidFill>
                  <a:srgbClr val="229F6C"/>
                </a:solidFill>
              </a:rPr>
              <a:t> </a:t>
            </a:r>
            <a:r>
              <a:rPr dirty="0" spc="-15">
                <a:solidFill>
                  <a:srgbClr val="229F6C"/>
                </a:solidFill>
              </a:rPr>
              <a:t>sites</a:t>
            </a:r>
            <a:r>
              <a:rPr dirty="0" spc="5">
                <a:solidFill>
                  <a:srgbClr val="229F6C"/>
                </a:solidFill>
              </a:rPr>
              <a:t> </a:t>
            </a:r>
            <a:r>
              <a:rPr dirty="0" spc="-10">
                <a:solidFill>
                  <a:srgbClr val="229F6C"/>
                </a:solidFill>
              </a:rPr>
              <a:t>pilotes</a:t>
            </a:r>
            <a:r>
              <a:rPr dirty="0" spc="15">
                <a:solidFill>
                  <a:srgbClr val="229F6C"/>
                </a:solidFill>
              </a:rPr>
              <a:t> </a:t>
            </a:r>
            <a:r>
              <a:rPr dirty="0" spc="-15">
                <a:solidFill>
                  <a:srgbClr val="229F6C"/>
                </a:solidFill>
              </a:rPr>
              <a:t>ASTUS</a:t>
            </a:r>
          </a:p>
          <a:p>
            <a:pPr algn="ctr" marL="2540">
              <a:lnSpc>
                <a:spcPct val="100000"/>
              </a:lnSpc>
            </a:pPr>
            <a:r>
              <a:rPr dirty="0" spc="-5">
                <a:solidFill>
                  <a:srgbClr val="229F6C"/>
                </a:solidFill>
              </a:rPr>
              <a:t>en</a:t>
            </a:r>
            <a:r>
              <a:rPr dirty="0" spc="-15">
                <a:solidFill>
                  <a:srgbClr val="229F6C"/>
                </a:solidFill>
              </a:rPr>
              <a:t> </a:t>
            </a:r>
            <a:r>
              <a:rPr dirty="0" spc="-10">
                <a:solidFill>
                  <a:srgbClr val="229F6C"/>
                </a:solidFill>
              </a:rPr>
              <a:t>Auvergne-Rhône-Alpes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78"/>
            <a:ext cx="48602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LA</a:t>
            </a:r>
            <a:r>
              <a:rPr dirty="0"/>
              <a:t> </a:t>
            </a:r>
            <a:r>
              <a:rPr dirty="0" spc="-10"/>
              <a:t>DÉMARCHE</a:t>
            </a:r>
            <a:r>
              <a:rPr dirty="0" spc="-5"/>
              <a:t> DE</a:t>
            </a:r>
            <a:r>
              <a:rPr dirty="0" spc="-10"/>
              <a:t> </a:t>
            </a:r>
            <a:r>
              <a:rPr dirty="0" spc="-15"/>
              <a:t>PROJET</a:t>
            </a:r>
            <a:r>
              <a:rPr dirty="0" spc="-25"/>
              <a:t> </a:t>
            </a:r>
            <a:r>
              <a:rPr dirty="0" spc="-15"/>
              <a:t>ASTUS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8615"/>
            <a:ext cx="7762875" cy="886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méthodologie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basée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sur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série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d’ateliers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réunissant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différents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acteurs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du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territoire</a:t>
            </a:r>
            <a:endParaRPr sz="18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techniques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d’animation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pour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arriver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à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co-construction</a:t>
            </a:r>
            <a:r>
              <a:rPr dirty="0" sz="1800" spc="3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un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consensus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8859" y="3889247"/>
            <a:ext cx="2624455" cy="376555"/>
          </a:xfrm>
          <a:custGeom>
            <a:avLst/>
            <a:gdLst/>
            <a:ahLst/>
            <a:cxnLst/>
            <a:rect l="l" t="t" r="r" b="b"/>
            <a:pathLst>
              <a:path w="2624454" h="376554">
                <a:moveTo>
                  <a:pt x="2436114" y="0"/>
                </a:moveTo>
                <a:lnTo>
                  <a:pt x="0" y="0"/>
                </a:lnTo>
                <a:lnTo>
                  <a:pt x="0" y="376427"/>
                </a:lnTo>
                <a:lnTo>
                  <a:pt x="2436114" y="376427"/>
                </a:lnTo>
                <a:lnTo>
                  <a:pt x="2624328" y="188213"/>
                </a:lnTo>
                <a:lnTo>
                  <a:pt x="2436114" y="0"/>
                </a:lnTo>
                <a:close/>
              </a:path>
            </a:pathLst>
          </a:custGeom>
          <a:solidFill>
            <a:srgbClr val="044E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51194" y="3932047"/>
            <a:ext cx="1078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1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d’action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1940" y="3880103"/>
            <a:ext cx="2124710" cy="373380"/>
          </a:xfrm>
          <a:custGeom>
            <a:avLst/>
            <a:gdLst/>
            <a:ahLst/>
            <a:cxnLst/>
            <a:rect l="l" t="t" r="r" b="b"/>
            <a:pathLst>
              <a:path w="2124710" h="373379">
                <a:moveTo>
                  <a:pt x="1937765" y="0"/>
                </a:moveTo>
                <a:lnTo>
                  <a:pt x="0" y="0"/>
                </a:lnTo>
                <a:lnTo>
                  <a:pt x="0" y="373380"/>
                </a:lnTo>
                <a:lnTo>
                  <a:pt x="1937765" y="373380"/>
                </a:lnTo>
                <a:lnTo>
                  <a:pt x="2124456" y="186690"/>
                </a:lnTo>
                <a:lnTo>
                  <a:pt x="1937765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60596" y="3920744"/>
            <a:ext cx="8394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ég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7835" y="3883152"/>
            <a:ext cx="1725295" cy="376555"/>
          </a:xfrm>
          <a:custGeom>
            <a:avLst/>
            <a:gdLst/>
            <a:ahLst/>
            <a:cxnLst/>
            <a:rect l="l" t="t" r="r" b="b"/>
            <a:pathLst>
              <a:path w="1725295" h="376554">
                <a:moveTo>
                  <a:pt x="1536953" y="0"/>
                </a:moveTo>
                <a:lnTo>
                  <a:pt x="0" y="0"/>
                </a:lnTo>
                <a:lnTo>
                  <a:pt x="0" y="376428"/>
                </a:lnTo>
                <a:lnTo>
                  <a:pt x="1536953" y="376428"/>
                </a:lnTo>
                <a:lnTo>
                  <a:pt x="1725167" y="188214"/>
                </a:lnTo>
                <a:lnTo>
                  <a:pt x="1536953" y="0"/>
                </a:lnTo>
                <a:close/>
              </a:path>
            </a:pathLst>
          </a:custGeom>
          <a:solidFill>
            <a:srgbClr val="80C5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66238" y="3925951"/>
            <a:ext cx="811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Scénarios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059" y="3883152"/>
            <a:ext cx="2124710" cy="376555"/>
          </a:xfrm>
          <a:custGeom>
            <a:avLst/>
            <a:gdLst/>
            <a:ahLst/>
            <a:cxnLst/>
            <a:rect l="l" t="t" r="r" b="b"/>
            <a:pathLst>
              <a:path w="2124710" h="376554">
                <a:moveTo>
                  <a:pt x="1936241" y="0"/>
                </a:moveTo>
                <a:lnTo>
                  <a:pt x="0" y="0"/>
                </a:lnTo>
                <a:lnTo>
                  <a:pt x="0" y="376428"/>
                </a:lnTo>
                <a:lnTo>
                  <a:pt x="1936241" y="376428"/>
                </a:lnTo>
                <a:lnTo>
                  <a:pt x="2124456" y="188214"/>
                </a:lnTo>
                <a:lnTo>
                  <a:pt x="1936241" y="0"/>
                </a:lnTo>
                <a:close/>
              </a:path>
            </a:pathLst>
          </a:custGeom>
          <a:solidFill>
            <a:srgbClr val="229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7801" y="3925951"/>
            <a:ext cx="883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59" y="4533900"/>
            <a:ext cx="1411605" cy="1193800"/>
          </a:xfrm>
          <a:custGeom>
            <a:avLst/>
            <a:gdLst/>
            <a:ahLst/>
            <a:cxnLst/>
            <a:rect l="l" t="t" r="r" b="b"/>
            <a:pathLst>
              <a:path w="1411605" h="1193800">
                <a:moveTo>
                  <a:pt x="1411224" y="0"/>
                </a:moveTo>
                <a:lnTo>
                  <a:pt x="0" y="0"/>
                </a:lnTo>
                <a:lnTo>
                  <a:pt x="0" y="1193292"/>
                </a:lnTo>
                <a:lnTo>
                  <a:pt x="1411224" y="1193292"/>
                </a:lnTo>
                <a:lnTo>
                  <a:pt x="14112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69163" y="4560823"/>
            <a:ext cx="12331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dirty="0" sz="1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#1</a:t>
            </a:r>
            <a:endParaRPr sz="1200">
              <a:latin typeface="Calibri"/>
              <a:cs typeface="Calibri"/>
            </a:endParaRPr>
          </a:p>
          <a:p>
            <a:pPr algn="ctr" marL="12700" marR="5080" indent="-1905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Partage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isseme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  du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diagnostic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Expression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attentes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64435" y="4541520"/>
            <a:ext cx="1209040" cy="1193800"/>
          </a:xfrm>
          <a:custGeom>
            <a:avLst/>
            <a:gdLst/>
            <a:ahLst/>
            <a:cxnLst/>
            <a:rect l="l" t="t" r="r" b="b"/>
            <a:pathLst>
              <a:path w="1209039" h="1193800">
                <a:moveTo>
                  <a:pt x="1208532" y="0"/>
                </a:moveTo>
                <a:lnTo>
                  <a:pt x="0" y="0"/>
                </a:lnTo>
                <a:lnTo>
                  <a:pt x="0" y="1193291"/>
                </a:lnTo>
                <a:lnTo>
                  <a:pt x="1208532" y="1193291"/>
                </a:lnTo>
                <a:lnTo>
                  <a:pt x="120853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053844" y="4752213"/>
            <a:ext cx="10306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dirty="0" sz="12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#2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Travail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sur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futurs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possibles, </a:t>
            </a:r>
            <a:r>
              <a:rPr dirty="0" sz="1200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scénarios…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41548" y="4541520"/>
            <a:ext cx="1527175" cy="1193800"/>
          </a:xfrm>
          <a:custGeom>
            <a:avLst/>
            <a:gdLst/>
            <a:ahLst/>
            <a:cxnLst/>
            <a:rect l="l" t="t" r="r" b="b"/>
            <a:pathLst>
              <a:path w="1527175" h="1193800">
                <a:moveTo>
                  <a:pt x="1527048" y="0"/>
                </a:moveTo>
                <a:lnTo>
                  <a:pt x="0" y="0"/>
                </a:lnTo>
                <a:lnTo>
                  <a:pt x="0" y="1193291"/>
                </a:lnTo>
                <a:lnTo>
                  <a:pt x="1527048" y="1193291"/>
                </a:lnTo>
                <a:lnTo>
                  <a:pt x="152704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34003" y="4569332"/>
            <a:ext cx="13436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8265" marR="81915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Atelier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#3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 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stratégiques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Déclinaison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locale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axes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stratégiques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Esquisse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d’actions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6508" y="4532376"/>
            <a:ext cx="1178560" cy="119380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38430" marR="130810" indent="-1905">
              <a:lnSpc>
                <a:spcPct val="100000"/>
              </a:lnSpc>
              <a:spcBef>
                <a:spcPts val="32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Atelier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#4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Travail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sur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catalogue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d’actions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détaillées et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erri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rial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sé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0571" y="4532376"/>
            <a:ext cx="1318260" cy="119380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94615" marR="85725">
              <a:lnSpc>
                <a:spcPct val="100000"/>
              </a:lnSpc>
              <a:spcBef>
                <a:spcPts val="32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Atelier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#5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Identification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actions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prioritaires,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mise 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 place 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plan 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d’action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11795" y="4532376"/>
            <a:ext cx="1188720" cy="119380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32080" rIns="0" bIns="0" rtlCol="0" vert="horz">
            <a:spAutoFit/>
          </a:bodyPr>
          <a:lstStyle/>
          <a:p>
            <a:pPr algn="ctr" marL="144145" marR="136525" indent="-1270">
              <a:lnSpc>
                <a:spcPct val="100000"/>
              </a:lnSpc>
              <a:spcBef>
                <a:spcPts val="10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Atelier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#6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Présentation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x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résultats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Validation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0059" y="3287267"/>
            <a:ext cx="7639684" cy="1269365"/>
            <a:chOff x="480059" y="3287267"/>
            <a:chExt cx="7639684" cy="1269365"/>
          </a:xfrm>
        </p:grpSpPr>
        <p:sp>
          <p:nvSpPr>
            <p:cNvPr id="22" name="object 22"/>
            <p:cNvSpPr/>
            <p:nvPr/>
          </p:nvSpPr>
          <p:spPr>
            <a:xfrm>
              <a:off x="1186433" y="4260341"/>
              <a:ext cx="262255" cy="274320"/>
            </a:xfrm>
            <a:custGeom>
              <a:avLst/>
              <a:gdLst/>
              <a:ahLst/>
              <a:cxnLst/>
              <a:rect l="l" t="t" r="r" b="b"/>
              <a:pathLst>
                <a:path w="262255" h="274320">
                  <a:moveTo>
                    <a:pt x="0" y="273811"/>
                  </a:moveTo>
                  <a:lnTo>
                    <a:pt x="0" y="136905"/>
                  </a:lnTo>
                  <a:lnTo>
                    <a:pt x="262254" y="136905"/>
                  </a:lnTo>
                  <a:lnTo>
                    <a:pt x="26225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570226" y="4260341"/>
              <a:ext cx="697865" cy="282575"/>
            </a:xfrm>
            <a:custGeom>
              <a:avLst/>
              <a:gdLst/>
              <a:ahLst/>
              <a:cxnLst/>
              <a:rect l="l" t="t" r="r" b="b"/>
              <a:pathLst>
                <a:path w="697864" h="282575">
                  <a:moveTo>
                    <a:pt x="0" y="282320"/>
                  </a:moveTo>
                  <a:lnTo>
                    <a:pt x="0" y="141223"/>
                  </a:lnTo>
                  <a:lnTo>
                    <a:pt x="697357" y="141223"/>
                  </a:lnTo>
                  <a:lnTo>
                    <a:pt x="697357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05833" y="4254245"/>
              <a:ext cx="1056005" cy="289560"/>
            </a:xfrm>
            <a:custGeom>
              <a:avLst/>
              <a:gdLst/>
              <a:ahLst/>
              <a:cxnLst/>
              <a:rect l="l" t="t" r="r" b="b"/>
              <a:pathLst>
                <a:path w="1056004" h="289560">
                  <a:moveTo>
                    <a:pt x="0" y="289051"/>
                  </a:moveTo>
                  <a:lnTo>
                    <a:pt x="0" y="144525"/>
                  </a:lnTo>
                  <a:lnTo>
                    <a:pt x="1055624" y="144525"/>
                  </a:lnTo>
                  <a:lnTo>
                    <a:pt x="105562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15533" y="4266437"/>
              <a:ext cx="2691130" cy="267335"/>
            </a:xfrm>
            <a:custGeom>
              <a:avLst/>
              <a:gdLst/>
              <a:ahLst/>
              <a:cxnLst/>
              <a:rect l="l" t="t" r="r" b="b"/>
              <a:pathLst>
                <a:path w="2691129" h="267335">
                  <a:moveTo>
                    <a:pt x="0" y="267081"/>
                  </a:moveTo>
                  <a:lnTo>
                    <a:pt x="0" y="133476"/>
                  </a:lnTo>
                  <a:lnTo>
                    <a:pt x="1921890" y="133476"/>
                  </a:lnTo>
                  <a:lnTo>
                    <a:pt x="1921890" y="0"/>
                  </a:lnTo>
                </a:path>
                <a:path w="2691129" h="267335">
                  <a:moveTo>
                    <a:pt x="1345691" y="267081"/>
                  </a:moveTo>
                  <a:lnTo>
                    <a:pt x="1345691" y="133476"/>
                  </a:lnTo>
                  <a:lnTo>
                    <a:pt x="1922907" y="133476"/>
                  </a:lnTo>
                  <a:lnTo>
                    <a:pt x="1922907" y="0"/>
                  </a:lnTo>
                </a:path>
                <a:path w="2691129" h="267335">
                  <a:moveTo>
                    <a:pt x="2690875" y="267081"/>
                  </a:moveTo>
                  <a:lnTo>
                    <a:pt x="2690875" y="133476"/>
                  </a:lnTo>
                  <a:lnTo>
                    <a:pt x="1921764" y="133476"/>
                  </a:lnTo>
                  <a:lnTo>
                    <a:pt x="1921764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80059" y="3287267"/>
              <a:ext cx="1027430" cy="248920"/>
            </a:xfrm>
            <a:custGeom>
              <a:avLst/>
              <a:gdLst/>
              <a:ahLst/>
              <a:cxnLst/>
              <a:rect l="l" t="t" r="r" b="b"/>
              <a:pathLst>
                <a:path w="1027430" h="248920">
                  <a:moveTo>
                    <a:pt x="1027176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1027176" y="248412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A8A6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06018" y="3299205"/>
            <a:ext cx="574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nées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82923" y="3316223"/>
            <a:ext cx="1633855" cy="248920"/>
          </a:xfrm>
          <a:prstGeom prst="rect">
            <a:avLst/>
          </a:prstGeom>
          <a:solidFill>
            <a:srgbClr val="A8A69C"/>
          </a:solidFill>
        </p:spPr>
        <p:txBody>
          <a:bodyPr wrap="square" lIns="0" tIns="24765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Boite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outils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ASTUS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81392" y="3287267"/>
            <a:ext cx="6551930" cy="610235"/>
            <a:chOff x="981392" y="3287267"/>
            <a:chExt cx="6551930" cy="610235"/>
          </a:xfrm>
        </p:grpSpPr>
        <p:sp>
          <p:nvSpPr>
            <p:cNvPr id="30" name="object 30"/>
            <p:cNvSpPr/>
            <p:nvPr/>
          </p:nvSpPr>
          <p:spPr>
            <a:xfrm>
              <a:off x="994410" y="3536441"/>
              <a:ext cx="455295" cy="347980"/>
            </a:xfrm>
            <a:custGeom>
              <a:avLst/>
              <a:gdLst/>
              <a:ahLst/>
              <a:cxnLst/>
              <a:rect l="l" t="t" r="r" b="b"/>
              <a:pathLst>
                <a:path w="455294" h="347979">
                  <a:moveTo>
                    <a:pt x="0" y="0"/>
                  </a:moveTo>
                  <a:lnTo>
                    <a:pt x="0" y="173863"/>
                  </a:lnTo>
                  <a:lnTo>
                    <a:pt x="454787" y="173863"/>
                  </a:lnTo>
                  <a:lnTo>
                    <a:pt x="454787" y="347599"/>
                  </a:lnTo>
                </a:path>
              </a:pathLst>
            </a:custGeom>
            <a:ln w="25908">
              <a:solidFill>
                <a:srgbClr val="A8A6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9" y="3467099"/>
              <a:ext cx="126491" cy="1280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4960" y="3287267"/>
              <a:ext cx="1203960" cy="248920"/>
            </a:xfrm>
            <a:custGeom>
              <a:avLst/>
              <a:gdLst/>
              <a:ahLst/>
              <a:cxnLst/>
              <a:rect l="l" t="t" r="r" b="b"/>
              <a:pathLst>
                <a:path w="1203960" h="248920">
                  <a:moveTo>
                    <a:pt x="1203960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1203960" y="248412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A8A6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722501" y="3299205"/>
            <a:ext cx="9283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AFOM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435544" y="3342132"/>
            <a:ext cx="7049134" cy="554990"/>
            <a:chOff x="1435544" y="3342132"/>
            <a:chExt cx="7049134" cy="554990"/>
          </a:xfrm>
        </p:grpSpPr>
        <p:sp>
          <p:nvSpPr>
            <p:cNvPr id="35" name="object 35"/>
            <p:cNvSpPr/>
            <p:nvPr/>
          </p:nvSpPr>
          <p:spPr>
            <a:xfrm>
              <a:off x="1448562" y="3536442"/>
              <a:ext cx="3613150" cy="347980"/>
            </a:xfrm>
            <a:custGeom>
              <a:avLst/>
              <a:gdLst/>
              <a:ahLst/>
              <a:cxnLst/>
              <a:rect l="l" t="t" r="r" b="b"/>
              <a:pathLst>
                <a:path w="3613150" h="347979">
                  <a:moveTo>
                    <a:pt x="0" y="347599"/>
                  </a:moveTo>
                  <a:lnTo>
                    <a:pt x="0" y="173863"/>
                  </a:lnTo>
                  <a:lnTo>
                    <a:pt x="738886" y="173863"/>
                  </a:lnTo>
                  <a:lnTo>
                    <a:pt x="738886" y="0"/>
                  </a:lnTo>
                </a:path>
                <a:path w="3613150" h="347979">
                  <a:moveTo>
                    <a:pt x="1818132" y="347472"/>
                  </a:moveTo>
                  <a:lnTo>
                    <a:pt x="1818132" y="188214"/>
                  </a:lnTo>
                  <a:lnTo>
                    <a:pt x="2951988" y="188214"/>
                  </a:lnTo>
                  <a:lnTo>
                    <a:pt x="2951988" y="28956"/>
                  </a:lnTo>
                </a:path>
                <a:path w="3613150" h="347979">
                  <a:moveTo>
                    <a:pt x="3612896" y="343789"/>
                  </a:moveTo>
                  <a:lnTo>
                    <a:pt x="3612896" y="186436"/>
                  </a:lnTo>
                  <a:lnTo>
                    <a:pt x="2951988" y="186436"/>
                  </a:lnTo>
                  <a:lnTo>
                    <a:pt x="2951988" y="28956"/>
                  </a:lnTo>
                </a:path>
              </a:pathLst>
            </a:custGeom>
            <a:ln w="25908">
              <a:solidFill>
                <a:srgbClr val="A8A6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499860" y="3342132"/>
              <a:ext cx="1984375" cy="248920"/>
            </a:xfrm>
            <a:custGeom>
              <a:avLst/>
              <a:gdLst/>
              <a:ahLst/>
              <a:cxnLst/>
              <a:rect l="l" t="t" r="r" b="b"/>
              <a:pathLst>
                <a:path w="1984375" h="248920">
                  <a:moveTo>
                    <a:pt x="1984247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1984247" y="248412"/>
                  </a:lnTo>
                  <a:lnTo>
                    <a:pt x="1984247" y="0"/>
                  </a:lnTo>
                  <a:close/>
                </a:path>
              </a:pathLst>
            </a:custGeom>
            <a:solidFill>
              <a:srgbClr val="A8A6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605778" y="3353511"/>
            <a:ext cx="1772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Expertises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complémentaires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15378" y="3298697"/>
            <a:ext cx="255270" cy="169545"/>
          </a:xfrm>
          <a:custGeom>
            <a:avLst/>
            <a:gdLst/>
            <a:ahLst/>
            <a:cxnLst/>
            <a:rect l="l" t="t" r="r" b="b"/>
            <a:pathLst>
              <a:path w="255270" h="169545">
                <a:moveTo>
                  <a:pt x="254762" y="169037"/>
                </a:moveTo>
                <a:lnTo>
                  <a:pt x="254762" y="84581"/>
                </a:lnTo>
                <a:lnTo>
                  <a:pt x="0" y="84581"/>
                </a:lnTo>
                <a:lnTo>
                  <a:pt x="0" y="0"/>
                </a:lnTo>
              </a:path>
            </a:pathLst>
          </a:custGeom>
          <a:ln w="25908">
            <a:solidFill>
              <a:srgbClr val="A8A6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955" y="1556003"/>
            <a:ext cx="4451604" cy="28788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</a:t>
            </a:r>
            <a:r>
              <a:rPr dirty="0" spc="-5"/>
              <a:t> </a:t>
            </a:r>
            <a:r>
              <a:rPr dirty="0" spc="-10"/>
              <a:t>SITES</a:t>
            </a:r>
            <a:r>
              <a:rPr dirty="0"/>
              <a:t> </a:t>
            </a:r>
            <a:r>
              <a:rPr dirty="0" spc="-25"/>
              <a:t>PILOTES</a:t>
            </a:r>
            <a:r>
              <a:rPr dirty="0" spc="-5"/>
              <a:t> EN</a:t>
            </a:r>
            <a:r>
              <a:rPr dirty="0" spc="5"/>
              <a:t> </a:t>
            </a:r>
            <a:r>
              <a:rPr dirty="0" spc="-10"/>
              <a:t>AUVERGNE-RHÔNE-ALPES </a:t>
            </a:r>
            <a:r>
              <a:rPr dirty="0" spc="-615"/>
              <a:t> </a:t>
            </a:r>
            <a:r>
              <a:rPr dirty="0" spc="-10"/>
              <a:t>THONON</a:t>
            </a:r>
            <a:r>
              <a:rPr dirty="0" spc="10"/>
              <a:t> </a:t>
            </a:r>
            <a:r>
              <a:rPr dirty="0" spc="-30"/>
              <a:t>AGGLOMÉRATION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7090"/>
            <a:ext cx="3787775" cy="3571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10515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Des compétences en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émergence, </a:t>
            </a:r>
            <a:r>
              <a:rPr dirty="0" sz="2000" spc="-44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une</a:t>
            </a:r>
            <a:r>
              <a:rPr dirty="0" sz="2000" spc="-1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mobilité</a:t>
            </a:r>
            <a:r>
              <a:rPr dirty="0" sz="2000" spc="-4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sous</a:t>
            </a:r>
            <a:r>
              <a:rPr dirty="0" sz="2000" spc="-15" b="1">
                <a:solidFill>
                  <a:srgbClr val="229F6C"/>
                </a:solidFill>
                <a:latin typeface="Calibri"/>
                <a:cs typeface="Calibri"/>
              </a:rPr>
              <a:t> contrainte</a:t>
            </a:r>
            <a:endParaRPr sz="2000">
              <a:latin typeface="Calibri"/>
              <a:cs typeface="Calibri"/>
            </a:endParaRPr>
          </a:p>
          <a:p>
            <a:pPr marL="228600" marR="5080" indent="-216535">
              <a:lnSpc>
                <a:spcPct val="100000"/>
              </a:lnSpc>
              <a:spcBef>
                <a:spcPts val="6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communauté d’agglomération de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création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récente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(86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000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habitants),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avec des compétentes en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transport,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aménagement,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urbanisme</a:t>
            </a:r>
            <a:endParaRPr sz="1800">
              <a:latin typeface="Calibri"/>
              <a:cs typeface="Calibri"/>
            </a:endParaRPr>
          </a:p>
          <a:p>
            <a:pPr marL="228600" marR="55244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réseau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petites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villes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sous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l’influence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la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métropole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genevoise</a:t>
            </a:r>
            <a:endParaRPr sz="18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territoire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marqué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par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deux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grands</a:t>
            </a:r>
            <a:endParaRPr sz="18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axes</a:t>
            </a:r>
            <a:r>
              <a:rPr dirty="0" sz="1800" spc="-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historiques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de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déplacements</a:t>
            </a:r>
            <a:endParaRPr sz="1800">
              <a:latin typeface="Calibri"/>
              <a:cs typeface="Calibri"/>
            </a:endParaRPr>
          </a:p>
          <a:p>
            <a:pPr marL="228600" marR="116205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investissement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sur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deux lignes de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transport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collectif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performantes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7259" y="3209544"/>
            <a:ext cx="577850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52069">
              <a:lnSpc>
                <a:spcPts val="1375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Genève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9552" y="3674364"/>
            <a:ext cx="797560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39370">
              <a:lnSpc>
                <a:spcPts val="1375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Annemasse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51747" y="1624583"/>
            <a:ext cx="401320" cy="220979"/>
          </a:xfrm>
          <a:custGeom>
            <a:avLst/>
            <a:gdLst/>
            <a:ahLst/>
            <a:cxnLst/>
            <a:rect l="l" t="t" r="r" b="b"/>
            <a:pathLst>
              <a:path w="401320" h="220980">
                <a:moveTo>
                  <a:pt x="400811" y="0"/>
                </a:moveTo>
                <a:lnTo>
                  <a:pt x="0" y="0"/>
                </a:lnTo>
                <a:lnTo>
                  <a:pt x="0" y="220979"/>
                </a:lnTo>
                <a:lnTo>
                  <a:pt x="400811" y="220979"/>
                </a:lnTo>
                <a:lnTo>
                  <a:pt x="400811" y="0"/>
                </a:lnTo>
                <a:close/>
              </a:path>
            </a:pathLst>
          </a:custGeom>
          <a:solidFill>
            <a:srgbClr val="229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76513" y="1621282"/>
            <a:ext cx="354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47003" y="1732788"/>
            <a:ext cx="2814955" cy="1623060"/>
            <a:chOff x="5747003" y="1732788"/>
            <a:chExt cx="2814955" cy="16230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7003" y="1732788"/>
              <a:ext cx="2814828" cy="16230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14821" y="1777761"/>
              <a:ext cx="2683510" cy="1491615"/>
            </a:xfrm>
            <a:custGeom>
              <a:avLst/>
              <a:gdLst/>
              <a:ahLst/>
              <a:cxnLst/>
              <a:rect l="l" t="t" r="r" b="b"/>
              <a:pathLst>
                <a:path w="2683509" h="1491614">
                  <a:moveTo>
                    <a:pt x="2076450" y="248015"/>
                  </a:moveTo>
                  <a:lnTo>
                    <a:pt x="2087284" y="228832"/>
                  </a:lnTo>
                  <a:lnTo>
                    <a:pt x="2098166" y="209708"/>
                  </a:lnTo>
                  <a:lnTo>
                    <a:pt x="2108954" y="190561"/>
                  </a:lnTo>
                  <a:lnTo>
                    <a:pt x="2119503" y="171307"/>
                  </a:lnTo>
                  <a:lnTo>
                    <a:pt x="2121280" y="168005"/>
                  </a:lnTo>
                  <a:lnTo>
                    <a:pt x="2122170" y="164322"/>
                  </a:lnTo>
                  <a:lnTo>
                    <a:pt x="2123185" y="160766"/>
                  </a:lnTo>
                  <a:lnTo>
                    <a:pt x="2124582" y="155051"/>
                  </a:lnTo>
                  <a:lnTo>
                    <a:pt x="2125472" y="149209"/>
                  </a:lnTo>
                  <a:lnTo>
                    <a:pt x="2126742" y="143367"/>
                  </a:lnTo>
                  <a:lnTo>
                    <a:pt x="2129049" y="111134"/>
                  </a:lnTo>
                  <a:lnTo>
                    <a:pt x="2129202" y="103155"/>
                  </a:lnTo>
                  <a:lnTo>
                    <a:pt x="2129903" y="102201"/>
                  </a:lnTo>
                  <a:lnTo>
                    <a:pt x="2133854" y="91043"/>
                  </a:lnTo>
                  <a:lnTo>
                    <a:pt x="2135251" y="86471"/>
                  </a:lnTo>
                  <a:lnTo>
                    <a:pt x="2134361" y="80883"/>
                  </a:lnTo>
                  <a:lnTo>
                    <a:pt x="2137536" y="77073"/>
                  </a:lnTo>
                  <a:lnTo>
                    <a:pt x="2139823" y="74279"/>
                  </a:lnTo>
                  <a:lnTo>
                    <a:pt x="2144903" y="75295"/>
                  </a:lnTo>
                  <a:lnTo>
                    <a:pt x="2148331" y="73644"/>
                  </a:lnTo>
                  <a:lnTo>
                    <a:pt x="2152142" y="71739"/>
                  </a:lnTo>
                  <a:lnTo>
                    <a:pt x="2155189" y="68564"/>
                  </a:lnTo>
                  <a:lnTo>
                    <a:pt x="2159000" y="66659"/>
                  </a:lnTo>
                  <a:lnTo>
                    <a:pt x="2162429" y="65008"/>
                  </a:lnTo>
                  <a:lnTo>
                    <a:pt x="2166493" y="64754"/>
                  </a:lnTo>
                  <a:lnTo>
                    <a:pt x="2169795" y="63103"/>
                  </a:lnTo>
                  <a:lnTo>
                    <a:pt x="2181445" y="56493"/>
                  </a:lnTo>
                  <a:lnTo>
                    <a:pt x="2177938" y="56705"/>
                  </a:lnTo>
                  <a:lnTo>
                    <a:pt x="2178456" y="56655"/>
                  </a:lnTo>
                  <a:lnTo>
                    <a:pt x="2202179" y="49260"/>
                  </a:lnTo>
                  <a:lnTo>
                    <a:pt x="2234437" y="38719"/>
                  </a:lnTo>
                  <a:lnTo>
                    <a:pt x="2245232" y="35290"/>
                  </a:lnTo>
                  <a:lnTo>
                    <a:pt x="2248916" y="34147"/>
                  </a:lnTo>
                  <a:lnTo>
                    <a:pt x="2252853" y="33766"/>
                  </a:lnTo>
                  <a:lnTo>
                    <a:pt x="2256028" y="31734"/>
                  </a:lnTo>
                  <a:lnTo>
                    <a:pt x="2297414" y="17494"/>
                  </a:lnTo>
                  <a:lnTo>
                    <a:pt x="2307675" y="15873"/>
                  </a:lnTo>
                  <a:lnTo>
                    <a:pt x="2317114" y="14335"/>
                  </a:lnTo>
                  <a:lnTo>
                    <a:pt x="2323083" y="13319"/>
                  </a:lnTo>
                  <a:lnTo>
                    <a:pt x="2329053" y="11922"/>
                  </a:lnTo>
                  <a:lnTo>
                    <a:pt x="2335022" y="10906"/>
                  </a:lnTo>
                  <a:lnTo>
                    <a:pt x="2342260" y="9636"/>
                  </a:lnTo>
                  <a:lnTo>
                    <a:pt x="2349500" y="8874"/>
                  </a:lnTo>
                  <a:lnTo>
                    <a:pt x="2356611" y="7350"/>
                  </a:lnTo>
                  <a:lnTo>
                    <a:pt x="2360295" y="6588"/>
                  </a:lnTo>
                  <a:lnTo>
                    <a:pt x="2363724" y="4810"/>
                  </a:lnTo>
                  <a:lnTo>
                    <a:pt x="2367406" y="3921"/>
                  </a:lnTo>
                  <a:lnTo>
                    <a:pt x="2373376" y="2397"/>
                  </a:lnTo>
                  <a:lnTo>
                    <a:pt x="2379345" y="1508"/>
                  </a:lnTo>
                  <a:lnTo>
                    <a:pt x="2385441" y="365"/>
                  </a:lnTo>
                  <a:lnTo>
                    <a:pt x="2392245" y="438"/>
                  </a:lnTo>
                  <a:lnTo>
                    <a:pt x="2399395" y="0"/>
                  </a:lnTo>
                  <a:lnTo>
                    <a:pt x="2405854" y="633"/>
                  </a:lnTo>
                  <a:lnTo>
                    <a:pt x="2410586" y="3921"/>
                  </a:lnTo>
                  <a:lnTo>
                    <a:pt x="2411277" y="10556"/>
                  </a:lnTo>
                  <a:lnTo>
                    <a:pt x="2409539" y="21478"/>
                  </a:lnTo>
                  <a:lnTo>
                    <a:pt x="2396108" y="56118"/>
                  </a:lnTo>
                  <a:lnTo>
                    <a:pt x="2391663" y="63357"/>
                  </a:lnTo>
                  <a:lnTo>
                    <a:pt x="2384552" y="69199"/>
                  </a:lnTo>
                  <a:lnTo>
                    <a:pt x="2381757" y="77073"/>
                  </a:lnTo>
                  <a:lnTo>
                    <a:pt x="2374104" y="100083"/>
                  </a:lnTo>
                  <a:lnTo>
                    <a:pt x="2374058" y="100568"/>
                  </a:lnTo>
                  <a:lnTo>
                    <a:pt x="2374274" y="97147"/>
                  </a:lnTo>
                  <a:lnTo>
                    <a:pt x="2367406" y="108442"/>
                  </a:lnTo>
                  <a:lnTo>
                    <a:pt x="2365277" y="113897"/>
                  </a:lnTo>
                  <a:lnTo>
                    <a:pt x="2363327" y="120840"/>
                  </a:lnTo>
                  <a:lnTo>
                    <a:pt x="2361638" y="127712"/>
                  </a:lnTo>
                  <a:lnTo>
                    <a:pt x="2360295" y="132953"/>
                  </a:lnTo>
                  <a:lnTo>
                    <a:pt x="2359152" y="136382"/>
                  </a:lnTo>
                  <a:lnTo>
                    <a:pt x="2357881" y="139811"/>
                  </a:lnTo>
                  <a:lnTo>
                    <a:pt x="2356611" y="143367"/>
                  </a:lnTo>
                  <a:lnTo>
                    <a:pt x="2355788" y="150340"/>
                  </a:lnTo>
                  <a:lnTo>
                    <a:pt x="2354976" y="157337"/>
                  </a:lnTo>
                  <a:lnTo>
                    <a:pt x="2354093" y="164334"/>
                  </a:lnTo>
                  <a:lnTo>
                    <a:pt x="2353055" y="171307"/>
                  </a:lnTo>
                  <a:lnTo>
                    <a:pt x="2352294" y="176006"/>
                  </a:lnTo>
                  <a:lnTo>
                    <a:pt x="2350261" y="180451"/>
                  </a:lnTo>
                  <a:lnTo>
                    <a:pt x="2349500" y="185150"/>
                  </a:lnTo>
                  <a:lnTo>
                    <a:pt x="2347511" y="199864"/>
                  </a:lnTo>
                  <a:lnTo>
                    <a:pt x="2346166" y="213328"/>
                  </a:lnTo>
                  <a:lnTo>
                    <a:pt x="2344677" y="226673"/>
                  </a:lnTo>
                  <a:lnTo>
                    <a:pt x="2342260" y="241030"/>
                  </a:lnTo>
                  <a:lnTo>
                    <a:pt x="2340665" y="248036"/>
                  </a:lnTo>
                  <a:lnTo>
                    <a:pt x="2338831" y="254984"/>
                  </a:lnTo>
                  <a:lnTo>
                    <a:pt x="2336903" y="261907"/>
                  </a:lnTo>
                  <a:lnTo>
                    <a:pt x="2335022" y="268843"/>
                  </a:lnTo>
                  <a:lnTo>
                    <a:pt x="2332767" y="277941"/>
                  </a:lnTo>
                  <a:lnTo>
                    <a:pt x="2331751" y="282003"/>
                  </a:lnTo>
                  <a:lnTo>
                    <a:pt x="2330592" y="285613"/>
                  </a:lnTo>
                  <a:lnTo>
                    <a:pt x="2327909" y="293354"/>
                  </a:lnTo>
                  <a:lnTo>
                    <a:pt x="2328394" y="301273"/>
                  </a:lnTo>
                  <a:lnTo>
                    <a:pt x="2328640" y="309276"/>
                  </a:lnTo>
                  <a:lnTo>
                    <a:pt x="2329410" y="317160"/>
                  </a:lnTo>
                  <a:lnTo>
                    <a:pt x="2331466" y="324723"/>
                  </a:lnTo>
                  <a:lnTo>
                    <a:pt x="2332862" y="328152"/>
                  </a:lnTo>
                  <a:lnTo>
                    <a:pt x="2338831" y="326501"/>
                  </a:lnTo>
                  <a:lnTo>
                    <a:pt x="2342260" y="328152"/>
                  </a:lnTo>
                  <a:lnTo>
                    <a:pt x="2346071" y="330057"/>
                  </a:lnTo>
                  <a:lnTo>
                    <a:pt x="2349246" y="333232"/>
                  </a:lnTo>
                  <a:lnTo>
                    <a:pt x="2353055" y="335137"/>
                  </a:lnTo>
                  <a:lnTo>
                    <a:pt x="2356484" y="336788"/>
                  </a:lnTo>
                  <a:lnTo>
                    <a:pt x="2360549" y="336915"/>
                  </a:lnTo>
                  <a:lnTo>
                    <a:pt x="2363851" y="338693"/>
                  </a:lnTo>
                  <a:lnTo>
                    <a:pt x="2369367" y="341927"/>
                  </a:lnTo>
                  <a:lnTo>
                    <a:pt x="2374741" y="345424"/>
                  </a:lnTo>
                  <a:lnTo>
                    <a:pt x="2380067" y="349015"/>
                  </a:lnTo>
                  <a:lnTo>
                    <a:pt x="2385441" y="352536"/>
                  </a:lnTo>
                  <a:lnTo>
                    <a:pt x="2388997" y="354949"/>
                  </a:lnTo>
                  <a:lnTo>
                    <a:pt x="2392679" y="357108"/>
                  </a:lnTo>
                  <a:lnTo>
                    <a:pt x="2396108" y="359521"/>
                  </a:lnTo>
                  <a:lnTo>
                    <a:pt x="2400934" y="363077"/>
                  </a:lnTo>
                  <a:lnTo>
                    <a:pt x="2405379" y="367141"/>
                  </a:lnTo>
                  <a:lnTo>
                    <a:pt x="2410586" y="370062"/>
                  </a:lnTo>
                  <a:lnTo>
                    <a:pt x="2413761" y="371840"/>
                  </a:lnTo>
                  <a:lnTo>
                    <a:pt x="2417953" y="371840"/>
                  </a:lnTo>
                  <a:lnTo>
                    <a:pt x="2421254" y="373491"/>
                  </a:lnTo>
                  <a:lnTo>
                    <a:pt x="2425192" y="375396"/>
                  </a:lnTo>
                  <a:lnTo>
                    <a:pt x="2428367" y="378444"/>
                  </a:lnTo>
                  <a:lnTo>
                    <a:pt x="2432050" y="380476"/>
                  </a:lnTo>
                  <a:lnTo>
                    <a:pt x="2436749" y="383016"/>
                  </a:lnTo>
                  <a:lnTo>
                    <a:pt x="2441829" y="384921"/>
                  </a:lnTo>
                  <a:lnTo>
                    <a:pt x="2446401" y="387461"/>
                  </a:lnTo>
                  <a:lnTo>
                    <a:pt x="2450210" y="389493"/>
                  </a:lnTo>
                  <a:lnTo>
                    <a:pt x="2453258" y="392795"/>
                  </a:lnTo>
                  <a:lnTo>
                    <a:pt x="2457196" y="394446"/>
                  </a:lnTo>
                  <a:lnTo>
                    <a:pt x="2461768" y="396351"/>
                  </a:lnTo>
                  <a:lnTo>
                    <a:pt x="2466848" y="396732"/>
                  </a:lnTo>
                  <a:lnTo>
                    <a:pt x="2471547" y="397875"/>
                  </a:lnTo>
                  <a:lnTo>
                    <a:pt x="2493136" y="411845"/>
                  </a:lnTo>
                  <a:lnTo>
                    <a:pt x="2496693" y="414258"/>
                  </a:lnTo>
                  <a:lnTo>
                    <a:pt x="2499868" y="417560"/>
                  </a:lnTo>
                  <a:lnTo>
                    <a:pt x="2503931" y="418830"/>
                  </a:lnTo>
                  <a:lnTo>
                    <a:pt x="2531784" y="438715"/>
                  </a:lnTo>
                  <a:lnTo>
                    <a:pt x="2532665" y="439769"/>
                  </a:lnTo>
                  <a:lnTo>
                    <a:pt x="2559663" y="462414"/>
                  </a:lnTo>
                  <a:lnTo>
                    <a:pt x="2565019" y="467725"/>
                  </a:lnTo>
                  <a:lnTo>
                    <a:pt x="2568575" y="471154"/>
                  </a:lnTo>
                  <a:lnTo>
                    <a:pt x="2571496" y="475345"/>
                  </a:lnTo>
                  <a:lnTo>
                    <a:pt x="2575813" y="478139"/>
                  </a:lnTo>
                  <a:lnTo>
                    <a:pt x="2597277" y="492109"/>
                  </a:lnTo>
                  <a:lnTo>
                    <a:pt x="2600959" y="494395"/>
                  </a:lnTo>
                  <a:lnTo>
                    <a:pt x="2604007" y="497697"/>
                  </a:lnTo>
                  <a:lnTo>
                    <a:pt x="2608072" y="499094"/>
                  </a:lnTo>
                  <a:lnTo>
                    <a:pt x="2611754" y="500237"/>
                  </a:lnTo>
                  <a:lnTo>
                    <a:pt x="2615564" y="500745"/>
                  </a:lnTo>
                  <a:lnTo>
                    <a:pt x="2618867" y="502523"/>
                  </a:lnTo>
                  <a:lnTo>
                    <a:pt x="2624294" y="506045"/>
                  </a:lnTo>
                  <a:lnTo>
                    <a:pt x="2629423" y="510031"/>
                  </a:lnTo>
                  <a:lnTo>
                    <a:pt x="2634672" y="513756"/>
                  </a:lnTo>
                  <a:lnTo>
                    <a:pt x="2640456" y="516493"/>
                  </a:lnTo>
                  <a:lnTo>
                    <a:pt x="2644012" y="517636"/>
                  </a:lnTo>
                  <a:lnTo>
                    <a:pt x="2647950" y="518144"/>
                  </a:lnTo>
                  <a:lnTo>
                    <a:pt x="2651252" y="519922"/>
                  </a:lnTo>
                  <a:lnTo>
                    <a:pt x="2668508" y="530018"/>
                  </a:lnTo>
                  <a:lnTo>
                    <a:pt x="2672143" y="533257"/>
                  </a:lnTo>
                  <a:lnTo>
                    <a:pt x="2673397" y="534209"/>
                  </a:lnTo>
                  <a:lnTo>
                    <a:pt x="2683509" y="537448"/>
                  </a:lnTo>
                  <a:lnTo>
                    <a:pt x="2683265" y="542881"/>
                  </a:lnTo>
                  <a:lnTo>
                    <a:pt x="2681366" y="552624"/>
                  </a:lnTo>
                  <a:lnTo>
                    <a:pt x="2679205" y="562844"/>
                  </a:lnTo>
                  <a:lnTo>
                    <a:pt x="2678176" y="569706"/>
                  </a:lnTo>
                  <a:lnTo>
                    <a:pt x="2679223" y="579348"/>
                  </a:lnTo>
                  <a:lnTo>
                    <a:pt x="2681414" y="591597"/>
                  </a:lnTo>
                  <a:lnTo>
                    <a:pt x="2683319" y="604013"/>
                  </a:lnTo>
                  <a:lnTo>
                    <a:pt x="2683509" y="614156"/>
                  </a:lnTo>
                  <a:lnTo>
                    <a:pt x="2682112" y="625078"/>
                  </a:lnTo>
                  <a:lnTo>
                    <a:pt x="2673984" y="628126"/>
                  </a:lnTo>
                  <a:lnTo>
                    <a:pt x="2669158" y="635111"/>
                  </a:lnTo>
                  <a:lnTo>
                    <a:pt x="2639980" y="669575"/>
                  </a:lnTo>
                  <a:lnTo>
                    <a:pt x="2634428" y="674657"/>
                  </a:lnTo>
                  <a:lnTo>
                    <a:pt x="2629661" y="680323"/>
                  </a:lnTo>
                  <a:lnTo>
                    <a:pt x="2618009" y="697116"/>
                  </a:lnTo>
                  <a:lnTo>
                    <a:pt x="2621597" y="691991"/>
                  </a:lnTo>
                  <a:lnTo>
                    <a:pt x="2626518" y="686270"/>
                  </a:lnTo>
                  <a:lnTo>
                    <a:pt x="2618867" y="701278"/>
                  </a:lnTo>
                  <a:lnTo>
                    <a:pt x="2597277" y="732647"/>
                  </a:lnTo>
                  <a:lnTo>
                    <a:pt x="2590164" y="743188"/>
                  </a:lnTo>
                  <a:lnTo>
                    <a:pt x="2587752" y="746617"/>
                  </a:lnTo>
                  <a:lnTo>
                    <a:pt x="2593721" y="747125"/>
                  </a:lnTo>
                  <a:lnTo>
                    <a:pt x="2582926" y="753602"/>
                  </a:lnTo>
                  <a:lnTo>
                    <a:pt x="2571688" y="759535"/>
                  </a:lnTo>
                  <a:lnTo>
                    <a:pt x="2556271" y="766873"/>
                  </a:lnTo>
                  <a:lnTo>
                    <a:pt x="2539831" y="774783"/>
                  </a:lnTo>
                  <a:lnTo>
                    <a:pt x="2502741" y="796924"/>
                  </a:lnTo>
                  <a:lnTo>
                    <a:pt x="2478881" y="825738"/>
                  </a:lnTo>
                  <a:lnTo>
                    <a:pt x="2476007" y="832350"/>
                  </a:lnTo>
                  <a:lnTo>
                    <a:pt x="2467991" y="837295"/>
                  </a:lnTo>
                  <a:lnTo>
                    <a:pt x="2464434" y="840851"/>
                  </a:lnTo>
                  <a:lnTo>
                    <a:pt x="2461895" y="845931"/>
                  </a:lnTo>
                  <a:lnTo>
                    <a:pt x="2457196" y="847709"/>
                  </a:lnTo>
                  <a:lnTo>
                    <a:pt x="2451088" y="849211"/>
                  </a:lnTo>
                  <a:lnTo>
                    <a:pt x="2444718" y="849725"/>
                  </a:lnTo>
                  <a:lnTo>
                    <a:pt x="2438300" y="850120"/>
                  </a:lnTo>
                  <a:lnTo>
                    <a:pt x="2432050" y="851265"/>
                  </a:lnTo>
                  <a:lnTo>
                    <a:pt x="2427985" y="852408"/>
                  </a:lnTo>
                  <a:lnTo>
                    <a:pt x="2425192" y="856472"/>
                  </a:lnTo>
                  <a:lnTo>
                    <a:pt x="2421254" y="858250"/>
                  </a:lnTo>
                  <a:lnTo>
                    <a:pt x="2414397" y="861171"/>
                  </a:lnTo>
                  <a:lnTo>
                    <a:pt x="2406014" y="861171"/>
                  </a:lnTo>
                  <a:lnTo>
                    <a:pt x="2399792" y="865235"/>
                  </a:lnTo>
                  <a:lnTo>
                    <a:pt x="2387524" y="873238"/>
                  </a:lnTo>
                  <a:lnTo>
                    <a:pt x="2388520" y="872489"/>
                  </a:lnTo>
                  <a:lnTo>
                    <a:pt x="2389755" y="870717"/>
                  </a:lnTo>
                  <a:lnTo>
                    <a:pt x="2378202" y="875649"/>
                  </a:lnTo>
                  <a:lnTo>
                    <a:pt x="2374392" y="877554"/>
                  </a:lnTo>
                  <a:lnTo>
                    <a:pt x="2371344" y="880983"/>
                  </a:lnTo>
                  <a:lnTo>
                    <a:pt x="2367406" y="882634"/>
                  </a:lnTo>
                  <a:lnTo>
                    <a:pt x="2358638" y="885618"/>
                  </a:lnTo>
                  <a:lnTo>
                    <a:pt x="2354024" y="886126"/>
                  </a:lnTo>
                  <a:lnTo>
                    <a:pt x="2349815" y="886634"/>
                  </a:lnTo>
                  <a:lnTo>
                    <a:pt x="2342260" y="889619"/>
                  </a:lnTo>
                  <a:lnTo>
                    <a:pt x="2338451" y="891524"/>
                  </a:lnTo>
                  <a:lnTo>
                    <a:pt x="2335403" y="894699"/>
                  </a:lnTo>
                  <a:lnTo>
                    <a:pt x="2331466" y="896604"/>
                  </a:lnTo>
                  <a:lnTo>
                    <a:pt x="2328163" y="898255"/>
                  </a:lnTo>
                  <a:lnTo>
                    <a:pt x="2324100" y="898382"/>
                  </a:lnTo>
                  <a:lnTo>
                    <a:pt x="2320671" y="900033"/>
                  </a:lnTo>
                  <a:lnTo>
                    <a:pt x="2316860" y="901938"/>
                  </a:lnTo>
                  <a:lnTo>
                    <a:pt x="2313685" y="904986"/>
                  </a:lnTo>
                  <a:lnTo>
                    <a:pt x="2309876" y="907018"/>
                  </a:lnTo>
                  <a:lnTo>
                    <a:pt x="2302498" y="910254"/>
                  </a:lnTo>
                  <a:lnTo>
                    <a:pt x="2294858" y="913098"/>
                  </a:lnTo>
                  <a:lnTo>
                    <a:pt x="2287551" y="916394"/>
                  </a:lnTo>
                  <a:lnTo>
                    <a:pt x="2281174" y="920988"/>
                  </a:lnTo>
                  <a:lnTo>
                    <a:pt x="2274085" y="928028"/>
                  </a:lnTo>
                  <a:lnTo>
                    <a:pt x="2270855" y="931116"/>
                  </a:lnTo>
                  <a:lnTo>
                    <a:pt x="2267386" y="933489"/>
                  </a:lnTo>
                  <a:lnTo>
                    <a:pt x="2259583" y="938387"/>
                  </a:lnTo>
                  <a:lnTo>
                    <a:pt x="2250499" y="951805"/>
                  </a:lnTo>
                  <a:lnTo>
                    <a:pt x="2253106" y="947816"/>
                  </a:lnTo>
                  <a:lnTo>
                    <a:pt x="2254476" y="944352"/>
                  </a:lnTo>
                  <a:lnTo>
                    <a:pt x="2241677" y="959342"/>
                  </a:lnTo>
                  <a:lnTo>
                    <a:pt x="2220086" y="990711"/>
                  </a:lnTo>
                  <a:lnTo>
                    <a:pt x="2217674" y="994267"/>
                  </a:lnTo>
                  <a:lnTo>
                    <a:pt x="2216023" y="998204"/>
                  </a:lnTo>
                  <a:lnTo>
                    <a:pt x="2212975" y="1001252"/>
                  </a:lnTo>
                  <a:lnTo>
                    <a:pt x="2209292" y="1004681"/>
                  </a:lnTo>
                  <a:lnTo>
                    <a:pt x="2206117" y="1008618"/>
                  </a:lnTo>
                  <a:lnTo>
                    <a:pt x="2202179" y="1011666"/>
                  </a:lnTo>
                  <a:lnTo>
                    <a:pt x="2195913" y="1015992"/>
                  </a:lnTo>
                  <a:lnTo>
                    <a:pt x="2188813" y="1020556"/>
                  </a:lnTo>
                  <a:lnTo>
                    <a:pt x="2182999" y="1024167"/>
                  </a:lnTo>
                  <a:lnTo>
                    <a:pt x="2180589" y="1025636"/>
                  </a:lnTo>
                  <a:lnTo>
                    <a:pt x="2178177" y="1029065"/>
                  </a:lnTo>
                  <a:lnTo>
                    <a:pt x="2177033" y="1033764"/>
                  </a:lnTo>
                  <a:lnTo>
                    <a:pt x="2173478" y="1036050"/>
                  </a:lnTo>
                  <a:lnTo>
                    <a:pt x="2161915" y="1040358"/>
                  </a:lnTo>
                  <a:lnTo>
                    <a:pt x="2156412" y="1038129"/>
                  </a:lnTo>
                  <a:lnTo>
                    <a:pt x="2150457" y="1039211"/>
                  </a:lnTo>
                  <a:lnTo>
                    <a:pt x="2137536" y="1053449"/>
                  </a:lnTo>
                  <a:lnTo>
                    <a:pt x="2133854" y="1058148"/>
                  </a:lnTo>
                  <a:lnTo>
                    <a:pt x="2130171" y="1062720"/>
                  </a:lnTo>
                  <a:lnTo>
                    <a:pt x="2126742" y="1067419"/>
                  </a:lnTo>
                  <a:lnTo>
                    <a:pt x="2124202" y="1070848"/>
                  </a:lnTo>
                  <a:lnTo>
                    <a:pt x="2119883" y="1074023"/>
                  </a:lnTo>
                  <a:lnTo>
                    <a:pt x="2119503" y="1077960"/>
                  </a:lnTo>
                  <a:lnTo>
                    <a:pt x="2119249" y="1081897"/>
                  </a:lnTo>
                  <a:lnTo>
                    <a:pt x="2128011" y="1087104"/>
                  </a:lnTo>
                  <a:lnTo>
                    <a:pt x="2124963" y="1091041"/>
                  </a:lnTo>
                  <a:lnTo>
                    <a:pt x="2112887" y="1104114"/>
                  </a:lnTo>
                  <a:lnTo>
                    <a:pt x="2104453" y="1108852"/>
                  </a:lnTo>
                  <a:lnTo>
                    <a:pt x="2095924" y="1110114"/>
                  </a:lnTo>
                  <a:lnTo>
                    <a:pt x="2083561" y="1112758"/>
                  </a:lnTo>
                  <a:lnTo>
                    <a:pt x="2075179" y="1111615"/>
                  </a:lnTo>
                  <a:lnTo>
                    <a:pt x="2066544" y="1111615"/>
                  </a:lnTo>
                  <a:lnTo>
                    <a:pt x="2058416" y="1109329"/>
                  </a:lnTo>
                  <a:lnTo>
                    <a:pt x="2054352" y="1108059"/>
                  </a:lnTo>
                  <a:lnTo>
                    <a:pt x="2052066" y="1102471"/>
                  </a:lnTo>
                  <a:lnTo>
                    <a:pt x="2047748" y="1102344"/>
                  </a:lnTo>
                  <a:lnTo>
                    <a:pt x="1936369" y="1105773"/>
                  </a:lnTo>
                  <a:lnTo>
                    <a:pt x="1932685" y="1106916"/>
                  </a:lnTo>
                  <a:lnTo>
                    <a:pt x="1928495" y="1107043"/>
                  </a:lnTo>
                  <a:lnTo>
                    <a:pt x="1911223" y="1140698"/>
                  </a:lnTo>
                  <a:lnTo>
                    <a:pt x="1909952" y="1144127"/>
                  </a:lnTo>
                  <a:lnTo>
                    <a:pt x="1909699" y="1148064"/>
                  </a:lnTo>
                  <a:lnTo>
                    <a:pt x="1907539" y="1151112"/>
                  </a:lnTo>
                  <a:lnTo>
                    <a:pt x="1893188" y="1172067"/>
                  </a:lnTo>
                  <a:lnTo>
                    <a:pt x="1890776" y="1175496"/>
                  </a:lnTo>
                  <a:lnTo>
                    <a:pt x="1887347" y="1178544"/>
                  </a:lnTo>
                  <a:lnTo>
                    <a:pt x="1886077" y="1182481"/>
                  </a:lnTo>
                  <a:lnTo>
                    <a:pt x="1878837" y="1203436"/>
                  </a:lnTo>
                  <a:lnTo>
                    <a:pt x="1877695" y="1206992"/>
                  </a:lnTo>
                  <a:lnTo>
                    <a:pt x="1877568" y="1210929"/>
                  </a:lnTo>
                  <a:lnTo>
                    <a:pt x="1875281" y="1213977"/>
                  </a:lnTo>
                  <a:lnTo>
                    <a:pt x="1871599" y="1218549"/>
                  </a:lnTo>
                  <a:lnTo>
                    <a:pt x="1867916" y="1223121"/>
                  </a:lnTo>
                  <a:lnTo>
                    <a:pt x="1864486" y="1227820"/>
                  </a:lnTo>
                  <a:lnTo>
                    <a:pt x="1861947" y="1231249"/>
                  </a:lnTo>
                  <a:lnTo>
                    <a:pt x="1860930" y="1236075"/>
                  </a:lnTo>
                  <a:lnTo>
                    <a:pt x="1857248" y="1238361"/>
                  </a:lnTo>
                  <a:lnTo>
                    <a:pt x="1810638" y="1248775"/>
                  </a:lnTo>
                  <a:lnTo>
                    <a:pt x="1764811" y="1251471"/>
                  </a:lnTo>
                  <a:lnTo>
                    <a:pt x="1749552" y="1252331"/>
                  </a:lnTo>
                  <a:lnTo>
                    <a:pt x="1728293" y="1255387"/>
                  </a:lnTo>
                  <a:lnTo>
                    <a:pt x="1726549" y="1255537"/>
                  </a:lnTo>
                  <a:lnTo>
                    <a:pt x="1728210" y="1256688"/>
                  </a:lnTo>
                  <a:lnTo>
                    <a:pt x="1717167" y="1262745"/>
                  </a:lnTo>
                  <a:lnTo>
                    <a:pt x="1700968" y="1268537"/>
                  </a:lnTo>
                  <a:lnTo>
                    <a:pt x="1692830" y="1270317"/>
                  </a:lnTo>
                  <a:lnTo>
                    <a:pt x="1684287" y="1274407"/>
                  </a:lnTo>
                  <a:lnTo>
                    <a:pt x="1666875" y="1287129"/>
                  </a:lnTo>
                  <a:lnTo>
                    <a:pt x="1652404" y="1298618"/>
                  </a:lnTo>
                  <a:lnTo>
                    <a:pt x="1649317" y="1301035"/>
                  </a:lnTo>
                  <a:lnTo>
                    <a:pt x="1646943" y="1301738"/>
                  </a:lnTo>
                  <a:lnTo>
                    <a:pt x="1634617" y="1308084"/>
                  </a:lnTo>
                  <a:lnTo>
                    <a:pt x="1625760" y="1313372"/>
                  </a:lnTo>
                  <a:lnTo>
                    <a:pt x="1623869" y="1314957"/>
                  </a:lnTo>
                  <a:lnTo>
                    <a:pt x="1621954" y="1315710"/>
                  </a:lnTo>
                  <a:lnTo>
                    <a:pt x="1613027" y="1318498"/>
                  </a:lnTo>
                  <a:lnTo>
                    <a:pt x="1607057" y="1316212"/>
                  </a:lnTo>
                  <a:lnTo>
                    <a:pt x="1600453" y="1314815"/>
                  </a:lnTo>
                  <a:lnTo>
                    <a:pt x="1594993" y="1311513"/>
                  </a:lnTo>
                  <a:lnTo>
                    <a:pt x="1590675" y="1308973"/>
                  </a:lnTo>
                  <a:lnTo>
                    <a:pt x="1588134" y="1304274"/>
                  </a:lnTo>
                  <a:lnTo>
                    <a:pt x="1584325" y="1301099"/>
                  </a:lnTo>
                  <a:lnTo>
                    <a:pt x="1580896" y="1298432"/>
                  </a:lnTo>
                  <a:lnTo>
                    <a:pt x="1576831" y="1296781"/>
                  </a:lnTo>
                  <a:lnTo>
                    <a:pt x="1573529" y="1294114"/>
                  </a:lnTo>
                  <a:lnTo>
                    <a:pt x="1565209" y="1286680"/>
                  </a:lnTo>
                  <a:lnTo>
                    <a:pt x="1563068" y="1283985"/>
                  </a:lnTo>
                  <a:lnTo>
                    <a:pt x="1560760" y="1282862"/>
                  </a:lnTo>
                  <a:lnTo>
                    <a:pt x="1551939" y="1280144"/>
                  </a:lnTo>
                  <a:lnTo>
                    <a:pt x="1542369" y="1270748"/>
                  </a:lnTo>
                  <a:lnTo>
                    <a:pt x="1535953" y="1267459"/>
                  </a:lnTo>
                  <a:lnTo>
                    <a:pt x="1494508" y="1276986"/>
                  </a:lnTo>
                  <a:lnTo>
                    <a:pt x="1458468" y="1294114"/>
                  </a:lnTo>
                  <a:lnTo>
                    <a:pt x="1453769" y="1296400"/>
                  </a:lnTo>
                  <a:lnTo>
                    <a:pt x="1449324" y="1299829"/>
                  </a:lnTo>
                  <a:lnTo>
                    <a:pt x="1444117" y="1301099"/>
                  </a:lnTo>
                  <a:lnTo>
                    <a:pt x="1439418" y="1302242"/>
                  </a:lnTo>
                  <a:lnTo>
                    <a:pt x="1434592" y="1303258"/>
                  </a:lnTo>
                  <a:lnTo>
                    <a:pt x="1429766" y="1304528"/>
                  </a:lnTo>
                  <a:lnTo>
                    <a:pt x="1426209" y="1305544"/>
                  </a:lnTo>
                  <a:lnTo>
                    <a:pt x="1422780" y="1307449"/>
                  </a:lnTo>
                  <a:lnTo>
                    <a:pt x="1418971" y="1308084"/>
                  </a:lnTo>
                  <a:lnTo>
                    <a:pt x="1406451" y="1309997"/>
                  </a:lnTo>
                  <a:lnTo>
                    <a:pt x="1393872" y="1311671"/>
                  </a:lnTo>
                  <a:lnTo>
                    <a:pt x="1381269" y="1313299"/>
                  </a:lnTo>
                  <a:lnTo>
                    <a:pt x="1368678" y="1315069"/>
                  </a:lnTo>
                  <a:lnTo>
                    <a:pt x="1362709" y="1315958"/>
                  </a:lnTo>
                  <a:lnTo>
                    <a:pt x="1356741" y="1317355"/>
                  </a:lnTo>
                  <a:lnTo>
                    <a:pt x="1350772" y="1318498"/>
                  </a:lnTo>
                  <a:lnTo>
                    <a:pt x="1345946" y="1320911"/>
                  </a:lnTo>
                  <a:lnTo>
                    <a:pt x="1341247" y="1323451"/>
                  </a:lnTo>
                  <a:lnTo>
                    <a:pt x="1336421" y="1325483"/>
                  </a:lnTo>
                  <a:lnTo>
                    <a:pt x="1329136" y="1328094"/>
                  </a:lnTo>
                  <a:lnTo>
                    <a:pt x="1325197" y="1329134"/>
                  </a:lnTo>
                  <a:lnTo>
                    <a:pt x="1321472" y="1330983"/>
                  </a:lnTo>
                  <a:lnTo>
                    <a:pt x="1314830" y="1336024"/>
                  </a:lnTo>
                  <a:lnTo>
                    <a:pt x="1310894" y="1339072"/>
                  </a:lnTo>
                  <a:lnTo>
                    <a:pt x="1308100" y="1343390"/>
                  </a:lnTo>
                  <a:lnTo>
                    <a:pt x="1304035" y="1346438"/>
                  </a:lnTo>
                  <a:lnTo>
                    <a:pt x="1298787" y="1350103"/>
                  </a:lnTo>
                  <a:lnTo>
                    <a:pt x="1293383" y="1353565"/>
                  </a:lnTo>
                  <a:lnTo>
                    <a:pt x="1287908" y="1356957"/>
                  </a:lnTo>
                  <a:lnTo>
                    <a:pt x="1282446" y="1360408"/>
                  </a:lnTo>
                  <a:lnTo>
                    <a:pt x="1278889" y="1362694"/>
                  </a:lnTo>
                  <a:lnTo>
                    <a:pt x="1275587" y="1365488"/>
                  </a:lnTo>
                  <a:lnTo>
                    <a:pt x="1271777" y="1367393"/>
                  </a:lnTo>
                  <a:lnTo>
                    <a:pt x="1266952" y="1369679"/>
                  </a:lnTo>
                  <a:lnTo>
                    <a:pt x="1262379" y="1372473"/>
                  </a:lnTo>
                  <a:lnTo>
                    <a:pt x="1257300" y="1374378"/>
                  </a:lnTo>
                  <a:lnTo>
                    <a:pt x="1250745" y="1376255"/>
                  </a:lnTo>
                  <a:lnTo>
                    <a:pt x="1244584" y="1377489"/>
                  </a:lnTo>
                  <a:lnTo>
                    <a:pt x="1238494" y="1378914"/>
                  </a:lnTo>
                  <a:lnTo>
                    <a:pt x="1232153" y="1381363"/>
                  </a:lnTo>
                  <a:lnTo>
                    <a:pt x="1221829" y="1387187"/>
                  </a:lnTo>
                  <a:lnTo>
                    <a:pt x="1221946" y="1388522"/>
                  </a:lnTo>
                  <a:lnTo>
                    <a:pt x="1219991" y="1389739"/>
                  </a:lnTo>
                  <a:lnTo>
                    <a:pt x="1203452" y="1395206"/>
                  </a:lnTo>
                  <a:lnTo>
                    <a:pt x="1194657" y="1397565"/>
                  </a:lnTo>
                  <a:lnTo>
                    <a:pt x="1185576" y="1399317"/>
                  </a:lnTo>
                  <a:lnTo>
                    <a:pt x="1176448" y="1400760"/>
                  </a:lnTo>
                  <a:lnTo>
                    <a:pt x="1167510" y="1402191"/>
                  </a:lnTo>
                  <a:lnTo>
                    <a:pt x="1161542" y="1403334"/>
                  </a:lnTo>
                  <a:lnTo>
                    <a:pt x="1155573" y="1404477"/>
                  </a:lnTo>
                  <a:lnTo>
                    <a:pt x="1149603" y="1405747"/>
                  </a:lnTo>
                  <a:lnTo>
                    <a:pt x="1136618" y="1408553"/>
                  </a:lnTo>
                  <a:lnTo>
                    <a:pt x="1135252" y="1409239"/>
                  </a:lnTo>
                  <a:lnTo>
                    <a:pt x="1133887" y="1410783"/>
                  </a:lnTo>
                  <a:lnTo>
                    <a:pt x="1120902" y="1416161"/>
                  </a:lnTo>
                  <a:lnTo>
                    <a:pt x="1111567" y="1418681"/>
                  </a:lnTo>
                  <a:lnTo>
                    <a:pt x="1100613" y="1420606"/>
                  </a:lnTo>
                  <a:lnTo>
                    <a:pt x="1089898" y="1422054"/>
                  </a:lnTo>
                  <a:lnTo>
                    <a:pt x="1081277" y="1423146"/>
                  </a:lnTo>
                  <a:lnTo>
                    <a:pt x="1074455" y="1421788"/>
                  </a:lnTo>
                  <a:lnTo>
                    <a:pt x="1067276" y="1420098"/>
                  </a:lnTo>
                  <a:lnTo>
                    <a:pt x="1060811" y="1419074"/>
                  </a:lnTo>
                  <a:lnTo>
                    <a:pt x="1056131" y="1419717"/>
                  </a:lnTo>
                  <a:lnTo>
                    <a:pt x="1051686" y="1422003"/>
                  </a:lnTo>
                  <a:lnTo>
                    <a:pt x="1057655" y="1430766"/>
                  </a:lnTo>
                  <a:lnTo>
                    <a:pt x="1054353" y="1437116"/>
                  </a:lnTo>
                  <a:lnTo>
                    <a:pt x="1051681" y="1441801"/>
                  </a:lnTo>
                  <a:lnTo>
                    <a:pt x="1048210" y="1446593"/>
                  </a:lnTo>
                  <a:lnTo>
                    <a:pt x="1043334" y="1451885"/>
                  </a:lnTo>
                  <a:lnTo>
                    <a:pt x="1036447" y="1458071"/>
                  </a:lnTo>
                  <a:lnTo>
                    <a:pt x="1027287" y="1467909"/>
                  </a:lnTo>
                  <a:lnTo>
                    <a:pt x="1016222" y="1480296"/>
                  </a:lnTo>
                  <a:lnTo>
                    <a:pt x="1003585" y="1489825"/>
                  </a:lnTo>
                  <a:lnTo>
                    <a:pt x="989710" y="1491091"/>
                  </a:lnTo>
                  <a:lnTo>
                    <a:pt x="981452" y="1489666"/>
                  </a:lnTo>
                  <a:lnTo>
                    <a:pt x="966120" y="1487122"/>
                  </a:lnTo>
                  <a:lnTo>
                    <a:pt x="950456" y="1480911"/>
                  </a:lnTo>
                  <a:lnTo>
                    <a:pt x="941197" y="1468485"/>
                  </a:lnTo>
                  <a:lnTo>
                    <a:pt x="942371" y="1442543"/>
                  </a:lnTo>
                  <a:lnTo>
                    <a:pt x="949642" y="1406683"/>
                  </a:lnTo>
                  <a:lnTo>
                    <a:pt x="957199" y="1374705"/>
                  </a:lnTo>
                  <a:lnTo>
                    <a:pt x="959230" y="1360408"/>
                  </a:lnTo>
                  <a:lnTo>
                    <a:pt x="954404" y="1356852"/>
                  </a:lnTo>
                  <a:lnTo>
                    <a:pt x="949325" y="1353677"/>
                  </a:lnTo>
                  <a:lnTo>
                    <a:pt x="944752" y="1349867"/>
                  </a:lnTo>
                  <a:lnTo>
                    <a:pt x="940943" y="1346692"/>
                  </a:lnTo>
                  <a:lnTo>
                    <a:pt x="938276" y="1342247"/>
                  </a:lnTo>
                  <a:lnTo>
                    <a:pt x="934084" y="1339453"/>
                  </a:lnTo>
                  <a:lnTo>
                    <a:pt x="930909" y="1337421"/>
                  </a:lnTo>
                  <a:lnTo>
                    <a:pt x="926846" y="1337167"/>
                  </a:lnTo>
                  <a:lnTo>
                    <a:pt x="923289" y="1336024"/>
                  </a:lnTo>
                  <a:lnTo>
                    <a:pt x="918463" y="1332468"/>
                  </a:lnTo>
                  <a:lnTo>
                    <a:pt x="913764" y="1328912"/>
                  </a:lnTo>
                  <a:lnTo>
                    <a:pt x="908938" y="1325483"/>
                  </a:lnTo>
                  <a:lnTo>
                    <a:pt x="905382" y="1323070"/>
                  </a:lnTo>
                  <a:lnTo>
                    <a:pt x="900810" y="1321800"/>
                  </a:lnTo>
                  <a:lnTo>
                    <a:pt x="898144" y="1318498"/>
                  </a:lnTo>
                  <a:lnTo>
                    <a:pt x="895730" y="1315704"/>
                  </a:lnTo>
                  <a:lnTo>
                    <a:pt x="895730" y="1311513"/>
                  </a:lnTo>
                  <a:lnTo>
                    <a:pt x="894460" y="1308084"/>
                  </a:lnTo>
                  <a:lnTo>
                    <a:pt x="887349" y="1266174"/>
                  </a:lnTo>
                  <a:lnTo>
                    <a:pt x="856360" y="1241234"/>
                  </a:lnTo>
                  <a:lnTo>
                    <a:pt x="844169" y="1238361"/>
                  </a:lnTo>
                  <a:lnTo>
                    <a:pt x="840612" y="1237345"/>
                  </a:lnTo>
                  <a:lnTo>
                    <a:pt x="837056" y="1235694"/>
                  </a:lnTo>
                  <a:lnTo>
                    <a:pt x="833501" y="1234805"/>
                  </a:lnTo>
                  <a:lnTo>
                    <a:pt x="827531" y="1233408"/>
                  </a:lnTo>
                  <a:lnTo>
                    <a:pt x="821435" y="1232773"/>
                  </a:lnTo>
                  <a:lnTo>
                    <a:pt x="815467" y="1231376"/>
                  </a:lnTo>
                  <a:lnTo>
                    <a:pt x="808394" y="1229284"/>
                  </a:lnTo>
                  <a:lnTo>
                    <a:pt x="803465" y="1227407"/>
                  </a:lnTo>
                  <a:lnTo>
                    <a:pt x="798250" y="1225768"/>
                  </a:lnTo>
                  <a:lnTo>
                    <a:pt x="790321" y="1224391"/>
                  </a:lnTo>
                  <a:lnTo>
                    <a:pt x="779557" y="1223263"/>
                  </a:lnTo>
                  <a:lnTo>
                    <a:pt x="768794" y="1222422"/>
                  </a:lnTo>
                  <a:lnTo>
                    <a:pt x="758031" y="1221676"/>
                  </a:lnTo>
                  <a:lnTo>
                    <a:pt x="747268" y="1220835"/>
                  </a:lnTo>
                  <a:lnTo>
                    <a:pt x="743723" y="1210294"/>
                  </a:lnTo>
                  <a:lnTo>
                    <a:pt x="743680" y="1210706"/>
                  </a:lnTo>
                  <a:lnTo>
                    <a:pt x="742731" y="1210976"/>
                  </a:lnTo>
                  <a:lnTo>
                    <a:pt x="736473" y="1200007"/>
                  </a:lnTo>
                  <a:lnTo>
                    <a:pt x="734695" y="1196705"/>
                  </a:lnTo>
                  <a:lnTo>
                    <a:pt x="735202" y="1192387"/>
                  </a:lnTo>
                  <a:lnTo>
                    <a:pt x="732917" y="1189466"/>
                  </a:lnTo>
                  <a:lnTo>
                    <a:pt x="730123" y="1186291"/>
                  </a:lnTo>
                  <a:lnTo>
                    <a:pt x="725677" y="1184894"/>
                  </a:lnTo>
                  <a:lnTo>
                    <a:pt x="722122" y="1182481"/>
                  </a:lnTo>
                  <a:lnTo>
                    <a:pt x="571245" y="1186037"/>
                  </a:lnTo>
                  <a:lnTo>
                    <a:pt x="549993" y="1187610"/>
                  </a:lnTo>
                  <a:lnTo>
                    <a:pt x="554386" y="1189100"/>
                  </a:lnTo>
                  <a:lnTo>
                    <a:pt x="560923" y="1190805"/>
                  </a:lnTo>
                  <a:lnTo>
                    <a:pt x="546100" y="1193022"/>
                  </a:lnTo>
                  <a:lnTo>
                    <a:pt x="526361" y="1194254"/>
                  </a:lnTo>
                  <a:lnTo>
                    <a:pt x="506587" y="1195069"/>
                  </a:lnTo>
                  <a:lnTo>
                    <a:pt x="486789" y="1195718"/>
                  </a:lnTo>
                  <a:lnTo>
                    <a:pt x="466978" y="1196451"/>
                  </a:lnTo>
                  <a:lnTo>
                    <a:pt x="462279" y="1200007"/>
                  </a:lnTo>
                  <a:lnTo>
                    <a:pt x="456818" y="1202801"/>
                  </a:lnTo>
                  <a:lnTo>
                    <a:pt x="452627" y="1206992"/>
                  </a:lnTo>
                  <a:lnTo>
                    <a:pt x="439537" y="1220803"/>
                  </a:lnTo>
                  <a:lnTo>
                    <a:pt x="438007" y="1224137"/>
                  </a:lnTo>
                  <a:lnTo>
                    <a:pt x="437501" y="1224994"/>
                  </a:lnTo>
                  <a:lnTo>
                    <a:pt x="427481" y="1231376"/>
                  </a:lnTo>
                  <a:lnTo>
                    <a:pt x="425068" y="1234805"/>
                  </a:lnTo>
                  <a:lnTo>
                    <a:pt x="423037" y="1238615"/>
                  </a:lnTo>
                  <a:lnTo>
                    <a:pt x="420369" y="1241790"/>
                  </a:lnTo>
                  <a:lnTo>
                    <a:pt x="385444" y="1267190"/>
                  </a:lnTo>
                  <a:lnTo>
                    <a:pt x="380745" y="1269730"/>
                  </a:lnTo>
                  <a:lnTo>
                    <a:pt x="371963" y="1275018"/>
                  </a:lnTo>
                  <a:lnTo>
                    <a:pt x="370109" y="1276603"/>
                  </a:lnTo>
                  <a:lnTo>
                    <a:pt x="368208" y="1277356"/>
                  </a:lnTo>
                  <a:lnTo>
                    <a:pt x="359282" y="1280144"/>
                  </a:lnTo>
                  <a:lnTo>
                    <a:pt x="353177" y="1289347"/>
                  </a:lnTo>
                  <a:lnTo>
                    <a:pt x="351869" y="1290621"/>
                  </a:lnTo>
                  <a:lnTo>
                    <a:pt x="348870" y="1291038"/>
                  </a:lnTo>
                  <a:lnTo>
                    <a:pt x="337692" y="1297670"/>
                  </a:lnTo>
                  <a:lnTo>
                    <a:pt x="333501" y="1300464"/>
                  </a:lnTo>
                  <a:lnTo>
                    <a:pt x="330707" y="1304909"/>
                  </a:lnTo>
                  <a:lnTo>
                    <a:pt x="326898" y="1308084"/>
                  </a:lnTo>
                  <a:lnTo>
                    <a:pt x="322325" y="1311894"/>
                  </a:lnTo>
                  <a:lnTo>
                    <a:pt x="317373" y="1315196"/>
                  </a:lnTo>
                  <a:lnTo>
                    <a:pt x="312547" y="1318498"/>
                  </a:lnTo>
                  <a:lnTo>
                    <a:pt x="308990" y="1320911"/>
                  </a:lnTo>
                  <a:lnTo>
                    <a:pt x="305815" y="1324213"/>
                  </a:lnTo>
                  <a:lnTo>
                    <a:pt x="301751" y="1325483"/>
                  </a:lnTo>
                  <a:lnTo>
                    <a:pt x="294893" y="1327769"/>
                  </a:lnTo>
                  <a:lnTo>
                    <a:pt x="287400" y="1327896"/>
                  </a:lnTo>
                  <a:lnTo>
                    <a:pt x="280162" y="1329039"/>
                  </a:lnTo>
                  <a:lnTo>
                    <a:pt x="259476" y="1327769"/>
                  </a:lnTo>
                  <a:lnTo>
                    <a:pt x="238696" y="1326880"/>
                  </a:lnTo>
                  <a:lnTo>
                    <a:pt x="218011" y="1325324"/>
                  </a:lnTo>
                  <a:lnTo>
                    <a:pt x="197612" y="1322054"/>
                  </a:lnTo>
                  <a:lnTo>
                    <a:pt x="191769" y="1320657"/>
                  </a:lnTo>
                  <a:lnTo>
                    <a:pt x="190245" y="1312783"/>
                  </a:lnTo>
                  <a:lnTo>
                    <a:pt x="186816" y="1308084"/>
                  </a:lnTo>
                  <a:lnTo>
                    <a:pt x="181004" y="1300166"/>
                  </a:lnTo>
                  <a:lnTo>
                    <a:pt x="179657" y="1297797"/>
                  </a:lnTo>
                  <a:lnTo>
                    <a:pt x="179191" y="1295332"/>
                  </a:lnTo>
                  <a:lnTo>
                    <a:pt x="176022" y="1287129"/>
                  </a:lnTo>
                  <a:lnTo>
                    <a:pt x="173862" y="1282430"/>
                  </a:lnTo>
                  <a:lnTo>
                    <a:pt x="170941" y="1277985"/>
                  </a:lnTo>
                  <a:lnTo>
                    <a:pt x="168782" y="1273159"/>
                  </a:lnTo>
                  <a:lnTo>
                    <a:pt x="166437" y="1266741"/>
                  </a:lnTo>
                  <a:lnTo>
                    <a:pt x="164591" y="1260681"/>
                  </a:lnTo>
                  <a:lnTo>
                    <a:pt x="162175" y="1254763"/>
                  </a:lnTo>
                  <a:lnTo>
                    <a:pt x="158114" y="1248775"/>
                  </a:lnTo>
                  <a:lnTo>
                    <a:pt x="155320" y="1245600"/>
                  </a:lnTo>
                  <a:lnTo>
                    <a:pt x="150875" y="1244203"/>
                  </a:lnTo>
                  <a:lnTo>
                    <a:pt x="147319" y="1241790"/>
                  </a:lnTo>
                  <a:lnTo>
                    <a:pt x="140082" y="1231211"/>
                  </a:lnTo>
                  <a:lnTo>
                    <a:pt x="140954" y="1233741"/>
                  </a:lnTo>
                  <a:lnTo>
                    <a:pt x="137800" y="1234199"/>
                  </a:lnTo>
                  <a:lnTo>
                    <a:pt x="118490" y="1217406"/>
                  </a:lnTo>
                  <a:lnTo>
                    <a:pt x="114935" y="1213977"/>
                  </a:lnTo>
                  <a:lnTo>
                    <a:pt x="110998" y="1210675"/>
                  </a:lnTo>
                  <a:lnTo>
                    <a:pt x="107823" y="1206992"/>
                  </a:lnTo>
                  <a:lnTo>
                    <a:pt x="105028" y="1203690"/>
                  </a:lnTo>
                  <a:lnTo>
                    <a:pt x="103631" y="1199499"/>
                  </a:lnTo>
                  <a:lnTo>
                    <a:pt x="100583" y="1196451"/>
                  </a:lnTo>
                  <a:lnTo>
                    <a:pt x="96392" y="1192387"/>
                  </a:lnTo>
                  <a:lnTo>
                    <a:pt x="90804" y="1189847"/>
                  </a:lnTo>
                  <a:lnTo>
                    <a:pt x="86232" y="1186037"/>
                  </a:lnTo>
                  <a:lnTo>
                    <a:pt x="82423" y="1182862"/>
                  </a:lnTo>
                  <a:lnTo>
                    <a:pt x="78739" y="1179306"/>
                  </a:lnTo>
                  <a:lnTo>
                    <a:pt x="75437" y="1175496"/>
                  </a:lnTo>
                  <a:lnTo>
                    <a:pt x="72643" y="1172321"/>
                  </a:lnTo>
                  <a:lnTo>
                    <a:pt x="71627" y="1167749"/>
                  </a:lnTo>
                  <a:lnTo>
                    <a:pt x="68199" y="1165082"/>
                  </a:lnTo>
                  <a:lnTo>
                    <a:pt x="65277" y="1162796"/>
                  </a:lnTo>
                  <a:lnTo>
                    <a:pt x="61087" y="1162796"/>
                  </a:lnTo>
                  <a:lnTo>
                    <a:pt x="57530" y="1161653"/>
                  </a:lnTo>
                  <a:lnTo>
                    <a:pt x="46745" y="1151251"/>
                  </a:lnTo>
                  <a:lnTo>
                    <a:pt x="47069" y="1151397"/>
                  </a:lnTo>
                  <a:lnTo>
                    <a:pt x="47226" y="1150544"/>
                  </a:lnTo>
                  <a:lnTo>
                    <a:pt x="35940" y="1137142"/>
                  </a:lnTo>
                  <a:lnTo>
                    <a:pt x="32638" y="1133459"/>
                  </a:lnTo>
                  <a:lnTo>
                    <a:pt x="28448" y="1130538"/>
                  </a:lnTo>
                  <a:lnTo>
                    <a:pt x="25145" y="1126728"/>
                  </a:lnTo>
                  <a:lnTo>
                    <a:pt x="17940" y="1117917"/>
                  </a:lnTo>
                  <a:lnTo>
                    <a:pt x="17795" y="1116345"/>
                  </a:lnTo>
                  <a:lnTo>
                    <a:pt x="18627" y="1114726"/>
                  </a:lnTo>
                  <a:lnTo>
                    <a:pt x="14350" y="1105773"/>
                  </a:lnTo>
                  <a:lnTo>
                    <a:pt x="11429" y="1100820"/>
                  </a:lnTo>
                  <a:lnTo>
                    <a:pt x="7238" y="1096502"/>
                  </a:lnTo>
                  <a:lnTo>
                    <a:pt x="3555" y="1091930"/>
                  </a:lnTo>
                  <a:lnTo>
                    <a:pt x="2412" y="1088374"/>
                  </a:lnTo>
                  <a:lnTo>
                    <a:pt x="0" y="1085072"/>
                  </a:lnTo>
                  <a:lnTo>
                    <a:pt x="0" y="1081389"/>
                  </a:lnTo>
                  <a:lnTo>
                    <a:pt x="20447" y="1041765"/>
                  </a:lnTo>
                  <a:lnTo>
                    <a:pt x="25145" y="1039606"/>
                  </a:lnTo>
                  <a:lnTo>
                    <a:pt x="32769" y="1035244"/>
                  </a:lnTo>
                  <a:lnTo>
                    <a:pt x="35655" y="1032811"/>
                  </a:lnTo>
                  <a:lnTo>
                    <a:pt x="38683" y="1031140"/>
                  </a:lnTo>
                  <a:lnTo>
                    <a:pt x="46736" y="1029065"/>
                  </a:lnTo>
                  <a:lnTo>
                    <a:pt x="54598" y="1027723"/>
                  </a:lnTo>
                  <a:lnTo>
                    <a:pt x="62960" y="1026525"/>
                  </a:lnTo>
                  <a:lnTo>
                    <a:pt x="71274" y="1024850"/>
                  </a:lnTo>
                  <a:lnTo>
                    <a:pt x="78993" y="1022080"/>
                  </a:lnTo>
                  <a:lnTo>
                    <a:pt x="82930" y="1020302"/>
                  </a:lnTo>
                  <a:lnTo>
                    <a:pt x="86232" y="1017508"/>
                  </a:lnTo>
                  <a:lnTo>
                    <a:pt x="89788" y="1015095"/>
                  </a:lnTo>
                  <a:lnTo>
                    <a:pt x="92201" y="1011666"/>
                  </a:lnTo>
                  <a:lnTo>
                    <a:pt x="95250" y="1008491"/>
                  </a:lnTo>
                  <a:lnTo>
                    <a:pt x="97027" y="1004681"/>
                  </a:lnTo>
                  <a:lnTo>
                    <a:pt x="100075" y="997950"/>
                  </a:lnTo>
                  <a:lnTo>
                    <a:pt x="104139" y="983726"/>
                  </a:lnTo>
                  <a:lnTo>
                    <a:pt x="103171" y="970926"/>
                  </a:lnTo>
                  <a:lnTo>
                    <a:pt x="102393" y="959818"/>
                  </a:lnTo>
                  <a:lnTo>
                    <a:pt x="100710" y="949328"/>
                  </a:lnTo>
                  <a:lnTo>
                    <a:pt x="97027" y="938387"/>
                  </a:lnTo>
                  <a:lnTo>
                    <a:pt x="94868" y="933688"/>
                  </a:lnTo>
                  <a:lnTo>
                    <a:pt x="91820" y="929370"/>
                  </a:lnTo>
                  <a:lnTo>
                    <a:pt x="89788" y="924544"/>
                  </a:lnTo>
                  <a:lnTo>
                    <a:pt x="86994" y="917686"/>
                  </a:lnTo>
                  <a:lnTo>
                    <a:pt x="86867" y="909685"/>
                  </a:lnTo>
                  <a:lnTo>
                    <a:pt x="82676" y="903589"/>
                  </a:lnTo>
                  <a:lnTo>
                    <a:pt x="51276" y="873744"/>
                  </a:lnTo>
                  <a:lnTo>
                    <a:pt x="43052" y="868664"/>
                  </a:lnTo>
                  <a:lnTo>
                    <a:pt x="43324" y="862246"/>
                  </a:lnTo>
                  <a:lnTo>
                    <a:pt x="58404" y="840898"/>
                  </a:lnTo>
                  <a:lnTo>
                    <a:pt x="65256" y="841154"/>
                  </a:lnTo>
                  <a:lnTo>
                    <a:pt x="71881" y="840851"/>
                  </a:lnTo>
                  <a:lnTo>
                    <a:pt x="76707" y="839962"/>
                  </a:lnTo>
                  <a:lnTo>
                    <a:pt x="81406" y="838438"/>
                  </a:lnTo>
                  <a:lnTo>
                    <a:pt x="86232" y="837295"/>
                  </a:lnTo>
                  <a:lnTo>
                    <a:pt x="88645" y="830310"/>
                  </a:lnTo>
                  <a:lnTo>
                    <a:pt x="89153" y="822436"/>
                  </a:lnTo>
                  <a:lnTo>
                    <a:pt x="93344" y="816340"/>
                  </a:lnTo>
                  <a:lnTo>
                    <a:pt x="95757" y="812911"/>
                  </a:lnTo>
                  <a:lnTo>
                    <a:pt x="98678" y="809609"/>
                  </a:lnTo>
                  <a:lnTo>
                    <a:pt x="100583" y="805926"/>
                  </a:lnTo>
                  <a:lnTo>
                    <a:pt x="103288" y="799294"/>
                  </a:lnTo>
                  <a:lnTo>
                    <a:pt x="104314" y="794972"/>
                  </a:lnTo>
                  <a:lnTo>
                    <a:pt x="106173" y="790888"/>
                  </a:lnTo>
                  <a:lnTo>
                    <a:pt x="111378" y="784971"/>
                  </a:lnTo>
                  <a:lnTo>
                    <a:pt x="114426" y="782050"/>
                  </a:lnTo>
                  <a:lnTo>
                    <a:pt x="118490" y="780399"/>
                  </a:lnTo>
                  <a:lnTo>
                    <a:pt x="122174" y="777986"/>
                  </a:lnTo>
                  <a:lnTo>
                    <a:pt x="125075" y="769302"/>
                  </a:lnTo>
                  <a:lnTo>
                    <a:pt x="125856" y="767476"/>
                  </a:lnTo>
                  <a:lnTo>
                    <a:pt x="127496" y="765698"/>
                  </a:lnTo>
                  <a:lnTo>
                    <a:pt x="132968" y="757158"/>
                  </a:lnTo>
                  <a:lnTo>
                    <a:pt x="135636" y="752586"/>
                  </a:lnTo>
                  <a:lnTo>
                    <a:pt x="137287" y="747633"/>
                  </a:lnTo>
                  <a:lnTo>
                    <a:pt x="140080" y="743188"/>
                  </a:lnTo>
                  <a:lnTo>
                    <a:pt x="149703" y="728589"/>
                  </a:lnTo>
                  <a:lnTo>
                    <a:pt x="153336" y="724122"/>
                  </a:lnTo>
                  <a:lnTo>
                    <a:pt x="154850" y="721346"/>
                  </a:lnTo>
                  <a:lnTo>
                    <a:pt x="158114" y="711819"/>
                  </a:lnTo>
                  <a:lnTo>
                    <a:pt x="158617" y="699500"/>
                  </a:lnTo>
                  <a:lnTo>
                    <a:pt x="158892" y="687181"/>
                  </a:lnTo>
                  <a:lnTo>
                    <a:pt x="159668" y="674957"/>
                  </a:lnTo>
                  <a:lnTo>
                    <a:pt x="161670" y="662924"/>
                  </a:lnTo>
                  <a:lnTo>
                    <a:pt x="162813" y="658098"/>
                  </a:lnTo>
                  <a:lnTo>
                    <a:pt x="168401" y="655558"/>
                  </a:lnTo>
                  <a:lnTo>
                    <a:pt x="172465" y="652510"/>
                  </a:lnTo>
                  <a:lnTo>
                    <a:pt x="177659" y="648791"/>
                  </a:lnTo>
                  <a:lnTo>
                    <a:pt x="183054" y="645334"/>
                  </a:lnTo>
                  <a:lnTo>
                    <a:pt x="188521" y="641973"/>
                  </a:lnTo>
                  <a:lnTo>
                    <a:pt x="193928" y="638540"/>
                  </a:lnTo>
                  <a:lnTo>
                    <a:pt x="203981" y="632160"/>
                  </a:lnTo>
                  <a:lnTo>
                    <a:pt x="204628" y="631602"/>
                  </a:lnTo>
                  <a:lnTo>
                    <a:pt x="205323" y="630164"/>
                  </a:lnTo>
                  <a:lnTo>
                    <a:pt x="215518" y="621141"/>
                  </a:lnTo>
                  <a:lnTo>
                    <a:pt x="220090" y="617331"/>
                  </a:lnTo>
                  <a:lnTo>
                    <a:pt x="225043" y="614029"/>
                  </a:lnTo>
                  <a:lnTo>
                    <a:pt x="229869" y="610600"/>
                  </a:lnTo>
                  <a:lnTo>
                    <a:pt x="233425" y="608187"/>
                  </a:lnTo>
                  <a:lnTo>
                    <a:pt x="237616" y="606663"/>
                  </a:lnTo>
                  <a:lnTo>
                    <a:pt x="240664" y="603615"/>
                  </a:lnTo>
                  <a:lnTo>
                    <a:pt x="244982" y="599551"/>
                  </a:lnTo>
                  <a:lnTo>
                    <a:pt x="247523" y="594090"/>
                  </a:lnTo>
                  <a:lnTo>
                    <a:pt x="251460" y="589772"/>
                  </a:lnTo>
                  <a:lnTo>
                    <a:pt x="257083" y="584622"/>
                  </a:lnTo>
                  <a:lnTo>
                    <a:pt x="263112" y="579818"/>
                  </a:lnTo>
                  <a:lnTo>
                    <a:pt x="268712" y="574752"/>
                  </a:lnTo>
                  <a:lnTo>
                    <a:pt x="273050" y="568817"/>
                  </a:lnTo>
                  <a:lnTo>
                    <a:pt x="275463" y="564118"/>
                  </a:lnTo>
                  <a:lnTo>
                    <a:pt x="277113" y="559038"/>
                  </a:lnTo>
                  <a:lnTo>
                    <a:pt x="280162" y="554847"/>
                  </a:lnTo>
                  <a:lnTo>
                    <a:pt x="286502" y="547625"/>
                  </a:lnTo>
                  <a:lnTo>
                    <a:pt x="291830" y="543845"/>
                  </a:lnTo>
                  <a:lnTo>
                    <a:pt x="297610" y="540327"/>
                  </a:lnTo>
                  <a:lnTo>
                    <a:pt x="305307" y="533892"/>
                  </a:lnTo>
                  <a:lnTo>
                    <a:pt x="308355" y="530971"/>
                  </a:lnTo>
                  <a:lnTo>
                    <a:pt x="309752" y="526653"/>
                  </a:lnTo>
                  <a:lnTo>
                    <a:pt x="312547" y="523478"/>
                  </a:lnTo>
                  <a:lnTo>
                    <a:pt x="315849" y="519668"/>
                  </a:lnTo>
                  <a:lnTo>
                    <a:pt x="320039" y="516747"/>
                  </a:lnTo>
                  <a:lnTo>
                    <a:pt x="323341" y="512937"/>
                  </a:lnTo>
                  <a:lnTo>
                    <a:pt x="332265" y="501699"/>
                  </a:lnTo>
                  <a:lnTo>
                    <a:pt x="329866" y="503046"/>
                  </a:lnTo>
                  <a:lnTo>
                    <a:pt x="328681" y="504132"/>
                  </a:lnTo>
                  <a:lnTo>
                    <a:pt x="341249" y="492109"/>
                  </a:lnTo>
                  <a:lnTo>
                    <a:pt x="350392" y="463915"/>
                  </a:lnTo>
                  <a:lnTo>
                    <a:pt x="352298" y="459851"/>
                  </a:lnTo>
                  <a:lnTo>
                    <a:pt x="355600" y="457184"/>
                  </a:lnTo>
                  <a:lnTo>
                    <a:pt x="358648" y="454898"/>
                  </a:lnTo>
                  <a:lnTo>
                    <a:pt x="363092" y="455406"/>
                  </a:lnTo>
                  <a:lnTo>
                    <a:pt x="366394" y="453755"/>
                  </a:lnTo>
                  <a:lnTo>
                    <a:pt x="370331" y="451850"/>
                  </a:lnTo>
                  <a:lnTo>
                    <a:pt x="373252" y="448421"/>
                  </a:lnTo>
                  <a:lnTo>
                    <a:pt x="377189" y="446770"/>
                  </a:lnTo>
                  <a:lnTo>
                    <a:pt x="384175" y="443722"/>
                  </a:lnTo>
                  <a:lnTo>
                    <a:pt x="392429" y="443849"/>
                  </a:lnTo>
                  <a:lnTo>
                    <a:pt x="398779" y="439785"/>
                  </a:lnTo>
                  <a:lnTo>
                    <a:pt x="402336" y="437499"/>
                  </a:lnTo>
                  <a:lnTo>
                    <a:pt x="405764" y="434832"/>
                  </a:lnTo>
                  <a:lnTo>
                    <a:pt x="409575" y="432800"/>
                  </a:lnTo>
                  <a:lnTo>
                    <a:pt x="414147" y="430260"/>
                  </a:lnTo>
                  <a:lnTo>
                    <a:pt x="419607" y="428990"/>
                  </a:lnTo>
                  <a:lnTo>
                    <a:pt x="423925" y="425815"/>
                  </a:lnTo>
                  <a:lnTo>
                    <a:pt x="429387" y="421878"/>
                  </a:lnTo>
                  <a:lnTo>
                    <a:pt x="432815" y="415655"/>
                  </a:lnTo>
                  <a:lnTo>
                    <a:pt x="438276" y="411845"/>
                  </a:lnTo>
                  <a:lnTo>
                    <a:pt x="441325" y="409686"/>
                  </a:lnTo>
                  <a:lnTo>
                    <a:pt x="445769" y="410194"/>
                  </a:lnTo>
                  <a:lnTo>
                    <a:pt x="449072" y="408416"/>
                  </a:lnTo>
                  <a:lnTo>
                    <a:pt x="454517" y="405036"/>
                  </a:lnTo>
                  <a:lnTo>
                    <a:pt x="459771" y="401288"/>
                  </a:lnTo>
                  <a:lnTo>
                    <a:pt x="465074" y="397611"/>
                  </a:lnTo>
                  <a:lnTo>
                    <a:pt x="470662" y="394446"/>
                  </a:lnTo>
                  <a:lnTo>
                    <a:pt x="475361" y="392160"/>
                  </a:lnTo>
                  <a:lnTo>
                    <a:pt x="480313" y="390001"/>
                  </a:lnTo>
                  <a:lnTo>
                    <a:pt x="485013" y="387461"/>
                  </a:lnTo>
                  <a:lnTo>
                    <a:pt x="488695" y="385429"/>
                  </a:lnTo>
                  <a:lnTo>
                    <a:pt x="491870" y="382381"/>
                  </a:lnTo>
                  <a:lnTo>
                    <a:pt x="495807" y="380476"/>
                  </a:lnTo>
                  <a:lnTo>
                    <a:pt x="499110" y="378825"/>
                  </a:lnTo>
                  <a:lnTo>
                    <a:pt x="503174" y="378698"/>
                  </a:lnTo>
                  <a:lnTo>
                    <a:pt x="506475" y="377047"/>
                  </a:lnTo>
                  <a:lnTo>
                    <a:pt x="510413" y="375142"/>
                  </a:lnTo>
                  <a:lnTo>
                    <a:pt x="513588" y="372094"/>
                  </a:lnTo>
                  <a:lnTo>
                    <a:pt x="517270" y="370062"/>
                  </a:lnTo>
                  <a:lnTo>
                    <a:pt x="524382" y="366252"/>
                  </a:lnTo>
                  <a:lnTo>
                    <a:pt x="531876" y="363331"/>
                  </a:lnTo>
                  <a:lnTo>
                    <a:pt x="538861" y="359521"/>
                  </a:lnTo>
                  <a:lnTo>
                    <a:pt x="544956" y="356346"/>
                  </a:lnTo>
                  <a:lnTo>
                    <a:pt x="550544" y="352155"/>
                  </a:lnTo>
                  <a:lnTo>
                    <a:pt x="556767" y="349107"/>
                  </a:lnTo>
                  <a:lnTo>
                    <a:pt x="568313" y="343908"/>
                  </a:lnTo>
                  <a:lnTo>
                    <a:pt x="574452" y="342185"/>
                  </a:lnTo>
                  <a:lnTo>
                    <a:pt x="580735" y="341320"/>
                  </a:lnTo>
                  <a:lnTo>
                    <a:pt x="592708" y="338693"/>
                  </a:lnTo>
                  <a:lnTo>
                    <a:pt x="611566" y="333117"/>
                  </a:lnTo>
                  <a:lnTo>
                    <a:pt x="614314" y="331612"/>
                  </a:lnTo>
                  <a:lnTo>
                    <a:pt x="617944" y="331013"/>
                  </a:lnTo>
                  <a:lnTo>
                    <a:pt x="639444" y="328152"/>
                  </a:lnTo>
                  <a:lnTo>
                    <a:pt x="649202" y="322613"/>
                  </a:lnTo>
                  <a:lnTo>
                    <a:pt x="655018" y="320992"/>
                  </a:lnTo>
                  <a:lnTo>
                    <a:pt x="661144" y="320347"/>
                  </a:lnTo>
                  <a:lnTo>
                    <a:pt x="671829" y="317738"/>
                  </a:lnTo>
                  <a:lnTo>
                    <a:pt x="683496" y="311775"/>
                  </a:lnTo>
                  <a:lnTo>
                    <a:pt x="695436" y="304228"/>
                  </a:lnTo>
                  <a:lnTo>
                    <a:pt x="716210" y="296896"/>
                  </a:lnTo>
                  <a:lnTo>
                    <a:pt x="754379" y="291576"/>
                  </a:lnTo>
                  <a:lnTo>
                    <a:pt x="781240" y="288855"/>
                  </a:lnTo>
                  <a:lnTo>
                    <a:pt x="793718" y="292099"/>
                  </a:lnTo>
                  <a:lnTo>
                    <a:pt x="799099" y="297273"/>
                  </a:lnTo>
                  <a:lnTo>
                    <a:pt x="804672" y="300339"/>
                  </a:lnTo>
                  <a:lnTo>
                    <a:pt x="815467" y="301101"/>
                  </a:lnTo>
                  <a:lnTo>
                    <a:pt x="814197" y="297545"/>
                  </a:lnTo>
                  <a:lnTo>
                    <a:pt x="819023" y="296783"/>
                  </a:lnTo>
                  <a:lnTo>
                    <a:pt x="827119" y="295711"/>
                  </a:lnTo>
                  <a:lnTo>
                    <a:pt x="835215" y="294878"/>
                  </a:lnTo>
                  <a:lnTo>
                    <a:pt x="843311" y="294139"/>
                  </a:lnTo>
                  <a:lnTo>
                    <a:pt x="851407" y="293354"/>
                  </a:lnTo>
                  <a:lnTo>
                    <a:pt x="865808" y="294014"/>
                  </a:lnTo>
                  <a:lnTo>
                    <a:pt x="880221" y="294544"/>
                  </a:lnTo>
                  <a:lnTo>
                    <a:pt x="894609" y="295336"/>
                  </a:lnTo>
                  <a:lnTo>
                    <a:pt x="908938" y="296783"/>
                  </a:lnTo>
                  <a:lnTo>
                    <a:pt x="916431" y="297799"/>
                  </a:lnTo>
                  <a:lnTo>
                    <a:pt x="923289" y="301482"/>
                  </a:lnTo>
                  <a:lnTo>
                    <a:pt x="930401" y="303768"/>
                  </a:lnTo>
                  <a:lnTo>
                    <a:pt x="955518" y="324742"/>
                  </a:lnTo>
                  <a:lnTo>
                    <a:pt x="955532" y="324373"/>
                  </a:lnTo>
                  <a:lnTo>
                    <a:pt x="956474" y="324147"/>
                  </a:lnTo>
                  <a:lnTo>
                    <a:pt x="962786" y="335137"/>
                  </a:lnTo>
                  <a:lnTo>
                    <a:pt x="964437" y="338439"/>
                  </a:lnTo>
                  <a:lnTo>
                    <a:pt x="964692" y="342376"/>
                  </a:lnTo>
                  <a:lnTo>
                    <a:pt x="966343" y="345551"/>
                  </a:lnTo>
                  <a:lnTo>
                    <a:pt x="968248" y="349361"/>
                  </a:lnTo>
                  <a:lnTo>
                    <a:pt x="971423" y="352409"/>
                  </a:lnTo>
                  <a:lnTo>
                    <a:pt x="973581" y="356092"/>
                  </a:lnTo>
                  <a:lnTo>
                    <a:pt x="976249" y="360537"/>
                  </a:lnTo>
                  <a:lnTo>
                    <a:pt x="977646" y="365744"/>
                  </a:lnTo>
                  <a:lnTo>
                    <a:pt x="980694" y="370062"/>
                  </a:lnTo>
                  <a:lnTo>
                    <a:pt x="983742" y="373999"/>
                  </a:lnTo>
                  <a:lnTo>
                    <a:pt x="988441" y="376539"/>
                  </a:lnTo>
                  <a:lnTo>
                    <a:pt x="991488" y="380476"/>
                  </a:lnTo>
                  <a:lnTo>
                    <a:pt x="996823" y="387080"/>
                  </a:lnTo>
                  <a:lnTo>
                    <a:pt x="999744" y="395462"/>
                  </a:lnTo>
                  <a:lnTo>
                    <a:pt x="1005839" y="401431"/>
                  </a:lnTo>
                  <a:lnTo>
                    <a:pt x="1009523" y="404860"/>
                  </a:lnTo>
                  <a:lnTo>
                    <a:pt x="1013459" y="408035"/>
                  </a:lnTo>
                  <a:lnTo>
                    <a:pt x="1016634" y="411845"/>
                  </a:lnTo>
                  <a:lnTo>
                    <a:pt x="1019428" y="415147"/>
                  </a:lnTo>
                  <a:lnTo>
                    <a:pt x="1020826" y="419338"/>
                  </a:lnTo>
                  <a:lnTo>
                    <a:pt x="1023874" y="422386"/>
                  </a:lnTo>
                  <a:lnTo>
                    <a:pt x="1026922" y="425307"/>
                  </a:lnTo>
                  <a:lnTo>
                    <a:pt x="1031367" y="426577"/>
                  </a:lnTo>
                  <a:lnTo>
                    <a:pt x="1034669" y="429244"/>
                  </a:lnTo>
                  <a:lnTo>
                    <a:pt x="1040004" y="434536"/>
                  </a:lnTo>
                  <a:lnTo>
                    <a:pt x="1045067" y="440150"/>
                  </a:lnTo>
                  <a:lnTo>
                    <a:pt x="1050295" y="445549"/>
                  </a:lnTo>
                  <a:lnTo>
                    <a:pt x="1056131" y="450199"/>
                  </a:lnTo>
                  <a:lnTo>
                    <a:pt x="1059814" y="452612"/>
                  </a:lnTo>
                  <a:lnTo>
                    <a:pt x="1063625" y="454517"/>
                  </a:lnTo>
                  <a:lnTo>
                    <a:pt x="1066927" y="457184"/>
                  </a:lnTo>
                  <a:lnTo>
                    <a:pt x="1070863" y="460359"/>
                  </a:lnTo>
                  <a:lnTo>
                    <a:pt x="1073657" y="464677"/>
                  </a:lnTo>
                  <a:lnTo>
                    <a:pt x="1077722" y="467725"/>
                  </a:lnTo>
                  <a:lnTo>
                    <a:pt x="1082970" y="471388"/>
                  </a:lnTo>
                  <a:lnTo>
                    <a:pt x="1088374" y="474837"/>
                  </a:lnTo>
                  <a:lnTo>
                    <a:pt x="1093849" y="478190"/>
                  </a:lnTo>
                  <a:lnTo>
                    <a:pt x="1099311" y="481568"/>
                  </a:lnTo>
                  <a:lnTo>
                    <a:pt x="1102868" y="483981"/>
                  </a:lnTo>
                  <a:lnTo>
                    <a:pt x="1106170" y="486775"/>
                  </a:lnTo>
                  <a:lnTo>
                    <a:pt x="1110106" y="488553"/>
                  </a:lnTo>
                  <a:lnTo>
                    <a:pt x="1114805" y="490966"/>
                  </a:lnTo>
                  <a:lnTo>
                    <a:pt x="1119758" y="492998"/>
                  </a:lnTo>
                  <a:lnTo>
                    <a:pt x="1124457" y="495538"/>
                  </a:lnTo>
                  <a:lnTo>
                    <a:pt x="1132208" y="500274"/>
                  </a:lnTo>
                  <a:lnTo>
                    <a:pt x="1135888" y="503047"/>
                  </a:lnTo>
                  <a:lnTo>
                    <a:pt x="1140138" y="505557"/>
                  </a:lnTo>
                  <a:lnTo>
                    <a:pt x="1149603" y="509508"/>
                  </a:lnTo>
                  <a:lnTo>
                    <a:pt x="1156588" y="512302"/>
                  </a:lnTo>
                  <a:lnTo>
                    <a:pt x="1163954" y="514207"/>
                  </a:lnTo>
                  <a:lnTo>
                    <a:pt x="1171194" y="516493"/>
                  </a:lnTo>
                  <a:lnTo>
                    <a:pt x="1174750" y="517636"/>
                  </a:lnTo>
                  <a:lnTo>
                    <a:pt x="1178559" y="518271"/>
                  </a:lnTo>
                  <a:lnTo>
                    <a:pt x="1181861" y="519922"/>
                  </a:lnTo>
                  <a:lnTo>
                    <a:pt x="1186687" y="522335"/>
                  </a:lnTo>
                  <a:lnTo>
                    <a:pt x="1191259" y="525129"/>
                  </a:lnTo>
                  <a:lnTo>
                    <a:pt x="1196339" y="526907"/>
                  </a:lnTo>
                  <a:lnTo>
                    <a:pt x="1203523" y="528891"/>
                  </a:lnTo>
                  <a:lnTo>
                    <a:pt x="1212659" y="530780"/>
                  </a:lnTo>
                  <a:lnTo>
                    <a:pt x="1221700" y="532479"/>
                  </a:lnTo>
                  <a:lnTo>
                    <a:pt x="1228598" y="533892"/>
                  </a:lnTo>
                  <a:lnTo>
                    <a:pt x="1232280" y="534781"/>
                  </a:lnTo>
                  <a:lnTo>
                    <a:pt x="1235709" y="536813"/>
                  </a:lnTo>
                  <a:lnTo>
                    <a:pt x="1239393" y="537448"/>
                  </a:lnTo>
                  <a:lnTo>
                    <a:pt x="1247435" y="538519"/>
                  </a:lnTo>
                  <a:lnTo>
                    <a:pt x="1255537" y="539353"/>
                  </a:lnTo>
                  <a:lnTo>
                    <a:pt x="1263663" y="540091"/>
                  </a:lnTo>
                  <a:lnTo>
                    <a:pt x="1271777" y="540877"/>
                  </a:lnTo>
                  <a:lnTo>
                    <a:pt x="1286158" y="540430"/>
                  </a:lnTo>
                  <a:lnTo>
                    <a:pt x="1300622" y="540257"/>
                  </a:lnTo>
                  <a:lnTo>
                    <a:pt x="1315015" y="539537"/>
                  </a:lnTo>
                  <a:lnTo>
                    <a:pt x="1329181" y="537448"/>
                  </a:lnTo>
                  <a:lnTo>
                    <a:pt x="1335002" y="534979"/>
                  </a:lnTo>
                  <a:lnTo>
                    <a:pt x="1340215" y="531129"/>
                  </a:lnTo>
                  <a:lnTo>
                    <a:pt x="1345309" y="526946"/>
                  </a:lnTo>
                  <a:lnTo>
                    <a:pt x="1350772" y="523478"/>
                  </a:lnTo>
                  <a:lnTo>
                    <a:pt x="1362049" y="518025"/>
                  </a:lnTo>
                  <a:lnTo>
                    <a:pt x="1367266" y="515286"/>
                  </a:lnTo>
                  <a:lnTo>
                    <a:pt x="1373221" y="511405"/>
                  </a:lnTo>
                  <a:lnTo>
                    <a:pt x="1386712" y="502523"/>
                  </a:lnTo>
                  <a:lnTo>
                    <a:pt x="1390269" y="500237"/>
                  </a:lnTo>
                  <a:lnTo>
                    <a:pt x="1394459" y="498586"/>
                  </a:lnTo>
                  <a:lnTo>
                    <a:pt x="1397507" y="495538"/>
                  </a:lnTo>
                  <a:lnTo>
                    <a:pt x="1401063" y="492109"/>
                  </a:lnTo>
                  <a:lnTo>
                    <a:pt x="1405127" y="488934"/>
                  </a:lnTo>
                  <a:lnTo>
                    <a:pt x="1408176" y="485124"/>
                  </a:lnTo>
                  <a:lnTo>
                    <a:pt x="1411670" y="479724"/>
                  </a:lnTo>
                  <a:lnTo>
                    <a:pt x="1414700" y="473932"/>
                  </a:lnTo>
                  <a:lnTo>
                    <a:pt x="1418087" y="468497"/>
                  </a:lnTo>
                  <a:lnTo>
                    <a:pt x="1422653" y="464169"/>
                  </a:lnTo>
                  <a:lnTo>
                    <a:pt x="1433322" y="457184"/>
                  </a:lnTo>
                  <a:lnTo>
                    <a:pt x="1435734" y="453755"/>
                  </a:lnTo>
                  <a:lnTo>
                    <a:pt x="1472946" y="429244"/>
                  </a:lnTo>
                  <a:lnTo>
                    <a:pt x="1476502" y="425815"/>
                  </a:lnTo>
                  <a:lnTo>
                    <a:pt x="1479423" y="421624"/>
                  </a:lnTo>
                  <a:lnTo>
                    <a:pt x="1483613" y="418830"/>
                  </a:lnTo>
                  <a:lnTo>
                    <a:pt x="1495934" y="412220"/>
                  </a:lnTo>
                  <a:lnTo>
                    <a:pt x="1493885" y="416051"/>
                  </a:lnTo>
                  <a:lnTo>
                    <a:pt x="1492097" y="418669"/>
                  </a:lnTo>
                  <a:lnTo>
                    <a:pt x="1505203" y="408416"/>
                  </a:lnTo>
                  <a:lnTo>
                    <a:pt x="1509141" y="405241"/>
                  </a:lnTo>
                  <a:lnTo>
                    <a:pt x="1511934" y="400923"/>
                  </a:lnTo>
                  <a:lnTo>
                    <a:pt x="1515999" y="397875"/>
                  </a:lnTo>
                  <a:lnTo>
                    <a:pt x="1521051" y="393622"/>
                  </a:lnTo>
                  <a:lnTo>
                    <a:pt x="1526127" y="389191"/>
                  </a:lnTo>
                  <a:lnTo>
                    <a:pt x="1531536" y="385641"/>
                  </a:lnTo>
                  <a:lnTo>
                    <a:pt x="1537588" y="384032"/>
                  </a:lnTo>
                  <a:lnTo>
                    <a:pt x="1616582" y="380476"/>
                  </a:lnTo>
                  <a:lnTo>
                    <a:pt x="1622552" y="379333"/>
                  </a:lnTo>
                  <a:lnTo>
                    <a:pt x="1628521" y="377936"/>
                  </a:lnTo>
                  <a:lnTo>
                    <a:pt x="1634617" y="377047"/>
                  </a:lnTo>
                  <a:lnTo>
                    <a:pt x="1641798" y="376134"/>
                  </a:lnTo>
                  <a:lnTo>
                    <a:pt x="1649015" y="375459"/>
                  </a:lnTo>
                  <a:lnTo>
                    <a:pt x="1656208" y="374689"/>
                  </a:lnTo>
                  <a:lnTo>
                    <a:pt x="1663319" y="373491"/>
                  </a:lnTo>
                  <a:lnTo>
                    <a:pt x="1670684" y="371967"/>
                  </a:lnTo>
                  <a:lnTo>
                    <a:pt x="1677416" y="367776"/>
                  </a:lnTo>
                  <a:lnTo>
                    <a:pt x="1684908" y="366506"/>
                  </a:lnTo>
                  <a:lnTo>
                    <a:pt x="1729630" y="356929"/>
                  </a:lnTo>
                  <a:lnTo>
                    <a:pt x="1749796" y="354413"/>
                  </a:lnTo>
                  <a:lnTo>
                    <a:pt x="1763902" y="352536"/>
                  </a:lnTo>
                  <a:lnTo>
                    <a:pt x="1769872" y="351647"/>
                  </a:lnTo>
                  <a:lnTo>
                    <a:pt x="1775841" y="350123"/>
                  </a:lnTo>
                  <a:lnTo>
                    <a:pt x="1781809" y="349107"/>
                  </a:lnTo>
                  <a:lnTo>
                    <a:pt x="1790192" y="347710"/>
                  </a:lnTo>
                  <a:lnTo>
                    <a:pt x="1798701" y="347202"/>
                  </a:lnTo>
                  <a:lnTo>
                    <a:pt x="1806955" y="345551"/>
                  </a:lnTo>
                  <a:lnTo>
                    <a:pt x="1833822" y="339816"/>
                  </a:lnTo>
                  <a:lnTo>
                    <a:pt x="1835769" y="338629"/>
                  </a:lnTo>
                  <a:lnTo>
                    <a:pt x="1837691" y="338300"/>
                  </a:lnTo>
                  <a:lnTo>
                    <a:pt x="1864486" y="335137"/>
                  </a:lnTo>
                  <a:lnTo>
                    <a:pt x="1929129" y="314182"/>
                  </a:lnTo>
                  <a:lnTo>
                    <a:pt x="1939925" y="310753"/>
                  </a:lnTo>
                  <a:lnTo>
                    <a:pt x="1943480" y="309610"/>
                  </a:lnTo>
                  <a:lnTo>
                    <a:pt x="1947545" y="309356"/>
                  </a:lnTo>
                  <a:lnTo>
                    <a:pt x="1950720" y="307197"/>
                  </a:lnTo>
                  <a:lnTo>
                    <a:pt x="1954276" y="304911"/>
                  </a:lnTo>
                  <a:lnTo>
                    <a:pt x="1957577" y="302117"/>
                  </a:lnTo>
                  <a:lnTo>
                    <a:pt x="1961514" y="300339"/>
                  </a:lnTo>
                  <a:lnTo>
                    <a:pt x="1964817" y="298688"/>
                  </a:lnTo>
                  <a:lnTo>
                    <a:pt x="1968880" y="298434"/>
                  </a:lnTo>
                  <a:lnTo>
                    <a:pt x="1972309" y="296783"/>
                  </a:lnTo>
                  <a:lnTo>
                    <a:pt x="1976120" y="294878"/>
                  </a:lnTo>
                  <a:lnTo>
                    <a:pt x="1979041" y="291449"/>
                  </a:lnTo>
                  <a:lnTo>
                    <a:pt x="1982977" y="289798"/>
                  </a:lnTo>
                  <a:lnTo>
                    <a:pt x="1991830" y="287242"/>
                  </a:lnTo>
                  <a:lnTo>
                    <a:pt x="1996074" y="287258"/>
                  </a:lnTo>
                  <a:lnTo>
                    <a:pt x="1997390" y="286797"/>
                  </a:lnTo>
                  <a:lnTo>
                    <a:pt x="1997455" y="282813"/>
                  </a:lnTo>
                  <a:lnTo>
                    <a:pt x="2076450" y="248015"/>
                  </a:lnTo>
                  <a:close/>
                </a:path>
              </a:pathLst>
            </a:custGeom>
            <a:ln w="50292">
              <a:solidFill>
                <a:srgbClr val="044E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415783" y="1840992"/>
            <a:ext cx="508000" cy="169545"/>
          </a:xfrm>
          <a:prstGeom prst="rect">
            <a:avLst/>
          </a:prstGeom>
          <a:solidFill>
            <a:srgbClr val="044EA0"/>
          </a:solidFill>
        </p:spPr>
        <p:txBody>
          <a:bodyPr wrap="square" lIns="0" tIns="0" rIns="0" bIns="0" rtlCol="0" vert="horz">
            <a:spAutoFit/>
          </a:bodyPr>
          <a:lstStyle/>
          <a:p>
            <a:pPr marL="35560">
              <a:lnSpc>
                <a:spcPts val="1250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Thonon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0955" y="3860291"/>
            <a:ext cx="4451604" cy="181356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0955" y="1552955"/>
            <a:ext cx="3830320" cy="4121150"/>
            <a:chOff x="4600955" y="1552955"/>
            <a:chExt cx="3830320" cy="412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0955" y="1552955"/>
              <a:ext cx="3829811" cy="41208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8843" y="2282951"/>
              <a:ext cx="2955036" cy="32247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96671" y="2327909"/>
              <a:ext cx="2824480" cy="3093720"/>
            </a:xfrm>
            <a:custGeom>
              <a:avLst/>
              <a:gdLst/>
              <a:ahLst/>
              <a:cxnLst/>
              <a:rect l="l" t="t" r="r" b="b"/>
              <a:pathLst>
                <a:path w="2824479" h="3093720">
                  <a:moveTo>
                    <a:pt x="485384" y="568198"/>
                  </a:moveTo>
                  <a:lnTo>
                    <a:pt x="491984" y="563302"/>
                  </a:lnTo>
                  <a:lnTo>
                    <a:pt x="498655" y="558561"/>
                  </a:lnTo>
                  <a:lnTo>
                    <a:pt x="505136" y="553464"/>
                  </a:lnTo>
                  <a:lnTo>
                    <a:pt x="511165" y="547497"/>
                  </a:lnTo>
                  <a:lnTo>
                    <a:pt x="522656" y="530935"/>
                  </a:lnTo>
                  <a:lnTo>
                    <a:pt x="521753" y="526732"/>
                  </a:lnTo>
                  <a:lnTo>
                    <a:pt x="521970" y="525958"/>
                  </a:lnTo>
                  <a:lnTo>
                    <a:pt x="536819" y="519684"/>
                  </a:lnTo>
                  <a:lnTo>
                    <a:pt x="583047" y="478154"/>
                  </a:lnTo>
                  <a:lnTo>
                    <a:pt x="588254" y="473582"/>
                  </a:lnTo>
                  <a:lnTo>
                    <a:pt x="592699" y="466978"/>
                  </a:lnTo>
                  <a:lnTo>
                    <a:pt x="598541" y="464312"/>
                  </a:lnTo>
                  <a:lnTo>
                    <a:pt x="603621" y="462025"/>
                  </a:lnTo>
                  <a:lnTo>
                    <a:pt x="609209" y="460882"/>
                  </a:lnTo>
                  <a:lnTo>
                    <a:pt x="613908" y="457326"/>
                  </a:lnTo>
                  <a:lnTo>
                    <a:pt x="644769" y="429640"/>
                  </a:lnTo>
                  <a:lnTo>
                    <a:pt x="652119" y="418655"/>
                  </a:lnTo>
                  <a:lnTo>
                    <a:pt x="655931" y="413388"/>
                  </a:lnTo>
                  <a:lnTo>
                    <a:pt x="703839" y="397938"/>
                  </a:lnTo>
                  <a:lnTo>
                    <a:pt x="718010" y="396507"/>
                  </a:lnTo>
                  <a:lnTo>
                    <a:pt x="732145" y="394969"/>
                  </a:lnTo>
                  <a:lnTo>
                    <a:pt x="739003" y="392684"/>
                  </a:lnTo>
                  <a:lnTo>
                    <a:pt x="748147" y="395350"/>
                  </a:lnTo>
                  <a:lnTo>
                    <a:pt x="752719" y="388112"/>
                  </a:lnTo>
                  <a:lnTo>
                    <a:pt x="763006" y="346455"/>
                  </a:lnTo>
                  <a:lnTo>
                    <a:pt x="764924" y="325868"/>
                  </a:lnTo>
                  <a:lnTo>
                    <a:pt x="767689" y="300815"/>
                  </a:lnTo>
                  <a:lnTo>
                    <a:pt x="771953" y="276072"/>
                  </a:lnTo>
                  <a:lnTo>
                    <a:pt x="778373" y="256412"/>
                  </a:lnTo>
                  <a:lnTo>
                    <a:pt x="781802" y="249427"/>
                  </a:lnTo>
                  <a:lnTo>
                    <a:pt x="784342" y="241553"/>
                  </a:lnTo>
                  <a:lnTo>
                    <a:pt x="788660" y="235585"/>
                  </a:lnTo>
                  <a:lnTo>
                    <a:pt x="793105" y="229742"/>
                  </a:lnTo>
                  <a:lnTo>
                    <a:pt x="798947" y="226313"/>
                  </a:lnTo>
                  <a:lnTo>
                    <a:pt x="804154" y="221741"/>
                  </a:lnTo>
                  <a:lnTo>
                    <a:pt x="846286" y="222678"/>
                  </a:lnTo>
                  <a:lnTo>
                    <a:pt x="896610" y="242569"/>
                  </a:lnTo>
                  <a:lnTo>
                    <a:pt x="908057" y="277931"/>
                  </a:lnTo>
                  <a:lnTo>
                    <a:pt x="911977" y="291084"/>
                  </a:lnTo>
                  <a:lnTo>
                    <a:pt x="915523" y="298321"/>
                  </a:lnTo>
                  <a:lnTo>
                    <a:pt x="919485" y="305165"/>
                  </a:lnTo>
                  <a:lnTo>
                    <a:pt x="923567" y="311890"/>
                  </a:lnTo>
                  <a:lnTo>
                    <a:pt x="927471" y="318769"/>
                  </a:lnTo>
                  <a:lnTo>
                    <a:pt x="931027" y="325500"/>
                  </a:lnTo>
                  <a:lnTo>
                    <a:pt x="932932" y="334390"/>
                  </a:lnTo>
                  <a:lnTo>
                    <a:pt x="937758" y="339598"/>
                  </a:lnTo>
                  <a:lnTo>
                    <a:pt x="941949" y="344169"/>
                  </a:lnTo>
                  <a:lnTo>
                    <a:pt x="948045" y="344169"/>
                  </a:lnTo>
                  <a:lnTo>
                    <a:pt x="953125" y="346455"/>
                  </a:lnTo>
                  <a:lnTo>
                    <a:pt x="957242" y="341524"/>
                  </a:lnTo>
                  <a:lnTo>
                    <a:pt x="961491" y="336724"/>
                  </a:lnTo>
                  <a:lnTo>
                    <a:pt x="965430" y="331614"/>
                  </a:lnTo>
                  <a:lnTo>
                    <a:pt x="968619" y="325754"/>
                  </a:lnTo>
                  <a:lnTo>
                    <a:pt x="971726" y="315674"/>
                  </a:lnTo>
                  <a:lnTo>
                    <a:pt x="973857" y="305022"/>
                  </a:lnTo>
                  <a:lnTo>
                    <a:pt x="975941" y="294322"/>
                  </a:lnTo>
                  <a:lnTo>
                    <a:pt x="978906" y="284099"/>
                  </a:lnTo>
                  <a:lnTo>
                    <a:pt x="981529" y="277201"/>
                  </a:lnTo>
                  <a:lnTo>
                    <a:pt x="984176" y="270351"/>
                  </a:lnTo>
                  <a:lnTo>
                    <a:pt x="986728" y="263453"/>
                  </a:lnTo>
                  <a:lnTo>
                    <a:pt x="989066" y="256412"/>
                  </a:lnTo>
                  <a:lnTo>
                    <a:pt x="991225" y="249681"/>
                  </a:lnTo>
                  <a:lnTo>
                    <a:pt x="991225" y="241680"/>
                  </a:lnTo>
                  <a:lnTo>
                    <a:pt x="994273" y="235585"/>
                  </a:lnTo>
                  <a:lnTo>
                    <a:pt x="997745" y="229973"/>
                  </a:lnTo>
                  <a:lnTo>
                    <a:pt x="1001766" y="224980"/>
                  </a:lnTo>
                  <a:lnTo>
                    <a:pt x="1005881" y="220083"/>
                  </a:lnTo>
                  <a:lnTo>
                    <a:pt x="1009640" y="214756"/>
                  </a:lnTo>
                  <a:lnTo>
                    <a:pt x="1017651" y="199876"/>
                  </a:lnTo>
                  <a:lnTo>
                    <a:pt x="1019720" y="194389"/>
                  </a:lnTo>
                  <a:lnTo>
                    <a:pt x="1023195" y="192164"/>
                  </a:lnTo>
                  <a:lnTo>
                    <a:pt x="1035421" y="187070"/>
                  </a:lnTo>
                  <a:lnTo>
                    <a:pt x="1043922" y="177349"/>
                  </a:lnTo>
                  <a:lnTo>
                    <a:pt x="1052947" y="168068"/>
                  </a:lnTo>
                  <a:lnTo>
                    <a:pt x="1060924" y="157906"/>
                  </a:lnTo>
                  <a:lnTo>
                    <a:pt x="1066282" y="145541"/>
                  </a:lnTo>
                  <a:lnTo>
                    <a:pt x="1069272" y="132782"/>
                  </a:lnTo>
                  <a:lnTo>
                    <a:pt x="1071727" y="123666"/>
                  </a:lnTo>
                  <a:lnTo>
                    <a:pt x="1075301" y="115073"/>
                  </a:lnTo>
                  <a:lnTo>
                    <a:pt x="1081649" y="103886"/>
                  </a:lnTo>
                  <a:lnTo>
                    <a:pt x="1085389" y="98544"/>
                  </a:lnTo>
                  <a:lnTo>
                    <a:pt x="1089380" y="93535"/>
                  </a:lnTo>
                  <a:lnTo>
                    <a:pt x="1093346" y="88526"/>
                  </a:lnTo>
                  <a:lnTo>
                    <a:pt x="1097016" y="83185"/>
                  </a:lnTo>
                  <a:lnTo>
                    <a:pt x="1100953" y="76707"/>
                  </a:lnTo>
                  <a:lnTo>
                    <a:pt x="1103239" y="68579"/>
                  </a:lnTo>
                  <a:lnTo>
                    <a:pt x="1107303" y="62356"/>
                  </a:lnTo>
                  <a:lnTo>
                    <a:pt x="1140610" y="18190"/>
                  </a:lnTo>
                  <a:lnTo>
                    <a:pt x="1163818" y="2286"/>
                  </a:lnTo>
                  <a:lnTo>
                    <a:pt x="1169025" y="0"/>
                  </a:lnTo>
                  <a:lnTo>
                    <a:pt x="1187061" y="1252"/>
                  </a:lnTo>
                  <a:lnTo>
                    <a:pt x="1205108" y="2206"/>
                  </a:lnTo>
                  <a:lnTo>
                    <a:pt x="1223085" y="3804"/>
                  </a:lnTo>
                  <a:lnTo>
                    <a:pt x="1259052" y="29791"/>
                  </a:lnTo>
                  <a:lnTo>
                    <a:pt x="1264084" y="55435"/>
                  </a:lnTo>
                  <a:lnTo>
                    <a:pt x="1265302" y="62424"/>
                  </a:lnTo>
                  <a:lnTo>
                    <a:pt x="1266688" y="69341"/>
                  </a:lnTo>
                  <a:lnTo>
                    <a:pt x="1268724" y="80010"/>
                  </a:lnTo>
                  <a:lnTo>
                    <a:pt x="1270688" y="90773"/>
                  </a:lnTo>
                  <a:lnTo>
                    <a:pt x="1273224" y="101203"/>
                  </a:lnTo>
                  <a:lnTo>
                    <a:pt x="1276975" y="110870"/>
                  </a:lnTo>
                  <a:lnTo>
                    <a:pt x="1297549" y="152400"/>
                  </a:lnTo>
                  <a:lnTo>
                    <a:pt x="1300978" y="159385"/>
                  </a:lnTo>
                  <a:lnTo>
                    <a:pt x="1303391" y="167386"/>
                  </a:lnTo>
                  <a:lnTo>
                    <a:pt x="1307836" y="173227"/>
                  </a:lnTo>
                  <a:lnTo>
                    <a:pt x="1323203" y="194055"/>
                  </a:lnTo>
                  <a:lnTo>
                    <a:pt x="1343777" y="228726"/>
                  </a:lnTo>
                  <a:lnTo>
                    <a:pt x="1348777" y="249539"/>
                  </a:lnTo>
                  <a:lnTo>
                    <a:pt x="1350688" y="260355"/>
                  </a:lnTo>
                  <a:lnTo>
                    <a:pt x="1370605" y="304673"/>
                  </a:lnTo>
                  <a:lnTo>
                    <a:pt x="1396684" y="339421"/>
                  </a:lnTo>
                  <a:lnTo>
                    <a:pt x="1438812" y="355798"/>
                  </a:lnTo>
                  <a:lnTo>
                    <a:pt x="1474801" y="358798"/>
                  </a:lnTo>
                  <a:lnTo>
                    <a:pt x="1492748" y="360299"/>
                  </a:lnTo>
                  <a:lnTo>
                    <a:pt x="1497955" y="362712"/>
                  </a:lnTo>
                  <a:lnTo>
                    <a:pt x="1502908" y="365632"/>
                  </a:lnTo>
                  <a:lnTo>
                    <a:pt x="1508242" y="367284"/>
                  </a:lnTo>
                  <a:lnTo>
                    <a:pt x="1523458" y="371697"/>
                  </a:lnTo>
                  <a:lnTo>
                    <a:pt x="1540341" y="376205"/>
                  </a:lnTo>
                  <a:lnTo>
                    <a:pt x="1554033" y="379714"/>
                  </a:lnTo>
                  <a:lnTo>
                    <a:pt x="1559677" y="381126"/>
                  </a:lnTo>
                  <a:lnTo>
                    <a:pt x="1563899" y="386024"/>
                  </a:lnTo>
                  <a:lnTo>
                    <a:pt x="1578488" y="432800"/>
                  </a:lnTo>
                  <a:lnTo>
                    <a:pt x="1578955" y="448621"/>
                  </a:lnTo>
                  <a:lnTo>
                    <a:pt x="1580124" y="464312"/>
                  </a:lnTo>
                  <a:lnTo>
                    <a:pt x="1581013" y="471550"/>
                  </a:lnTo>
                  <a:lnTo>
                    <a:pt x="1583553" y="478154"/>
                  </a:lnTo>
                  <a:lnTo>
                    <a:pt x="1585331" y="485013"/>
                  </a:lnTo>
                  <a:lnTo>
                    <a:pt x="1586303" y="500705"/>
                  </a:lnTo>
                  <a:lnTo>
                    <a:pt x="1587109" y="516445"/>
                  </a:lnTo>
                  <a:lnTo>
                    <a:pt x="1588295" y="532090"/>
                  </a:lnTo>
                  <a:lnTo>
                    <a:pt x="1590411" y="547497"/>
                  </a:lnTo>
                  <a:lnTo>
                    <a:pt x="1594564" y="561752"/>
                  </a:lnTo>
                  <a:lnTo>
                    <a:pt x="1599920" y="567817"/>
                  </a:lnTo>
                  <a:lnTo>
                    <a:pt x="1606966" y="570642"/>
                  </a:lnTo>
                  <a:lnTo>
                    <a:pt x="1616192" y="575182"/>
                  </a:lnTo>
                  <a:lnTo>
                    <a:pt x="1632319" y="587277"/>
                  </a:lnTo>
                  <a:lnTo>
                    <a:pt x="1631955" y="589073"/>
                  </a:lnTo>
                  <a:lnTo>
                    <a:pt x="1631426" y="589131"/>
                  </a:lnTo>
                  <a:lnTo>
                    <a:pt x="1647053" y="596011"/>
                  </a:lnTo>
                  <a:lnTo>
                    <a:pt x="1661223" y="608941"/>
                  </a:lnTo>
                  <a:lnTo>
                    <a:pt x="1664880" y="608964"/>
                  </a:lnTo>
                  <a:lnTo>
                    <a:pt x="1673752" y="604226"/>
                  </a:lnTo>
                  <a:lnTo>
                    <a:pt x="1703568" y="602868"/>
                  </a:lnTo>
                  <a:lnTo>
                    <a:pt x="1719085" y="604978"/>
                  </a:lnTo>
                  <a:lnTo>
                    <a:pt x="1734460" y="608599"/>
                  </a:lnTo>
                  <a:lnTo>
                    <a:pt x="1749788" y="612816"/>
                  </a:lnTo>
                  <a:lnTo>
                    <a:pt x="1765163" y="616712"/>
                  </a:lnTo>
                  <a:lnTo>
                    <a:pt x="1768619" y="645622"/>
                  </a:lnTo>
                  <a:lnTo>
                    <a:pt x="1770433" y="658733"/>
                  </a:lnTo>
                  <a:lnTo>
                    <a:pt x="1773485" y="671629"/>
                  </a:lnTo>
                  <a:lnTo>
                    <a:pt x="1780657" y="699897"/>
                  </a:lnTo>
                  <a:lnTo>
                    <a:pt x="1783290" y="711100"/>
                  </a:lnTo>
                  <a:lnTo>
                    <a:pt x="1811918" y="758311"/>
                  </a:lnTo>
                  <a:lnTo>
                    <a:pt x="1857746" y="783081"/>
                  </a:lnTo>
                  <a:lnTo>
                    <a:pt x="1867880" y="787638"/>
                  </a:lnTo>
                  <a:lnTo>
                    <a:pt x="1906561" y="800163"/>
                  </a:lnTo>
                  <a:lnTo>
                    <a:pt x="1912993" y="801782"/>
                  </a:lnTo>
                  <a:lnTo>
                    <a:pt x="1919341" y="803782"/>
                  </a:lnTo>
                  <a:lnTo>
                    <a:pt x="1925548" y="806608"/>
                  </a:lnTo>
                  <a:lnTo>
                    <a:pt x="1939661" y="812958"/>
                  </a:lnTo>
                  <a:lnTo>
                    <a:pt x="1955202" y="819927"/>
                  </a:lnTo>
                  <a:lnTo>
                    <a:pt x="1965696" y="824611"/>
                  </a:lnTo>
                  <a:lnTo>
                    <a:pt x="1981063" y="831595"/>
                  </a:lnTo>
                  <a:lnTo>
                    <a:pt x="1996430" y="838453"/>
                  </a:lnTo>
                  <a:lnTo>
                    <a:pt x="2009449" y="856640"/>
                  </a:lnTo>
                  <a:lnTo>
                    <a:pt x="2011717" y="859647"/>
                  </a:lnTo>
                  <a:lnTo>
                    <a:pt x="2014057" y="859010"/>
                  </a:lnTo>
                  <a:lnTo>
                    <a:pt x="2027291" y="866266"/>
                  </a:lnTo>
                  <a:lnTo>
                    <a:pt x="2043489" y="878359"/>
                  </a:lnTo>
                  <a:lnTo>
                    <a:pt x="2043150" y="880141"/>
                  </a:lnTo>
                  <a:lnTo>
                    <a:pt x="2042596" y="880161"/>
                  </a:lnTo>
                  <a:lnTo>
                    <a:pt x="2058152" y="886967"/>
                  </a:lnTo>
                  <a:lnTo>
                    <a:pt x="2063359" y="891666"/>
                  </a:lnTo>
                  <a:lnTo>
                    <a:pt x="2067804" y="897889"/>
                  </a:lnTo>
                  <a:lnTo>
                    <a:pt x="2073519" y="900811"/>
                  </a:lnTo>
                  <a:lnTo>
                    <a:pt x="2084333" y="904099"/>
                  </a:lnTo>
                  <a:lnTo>
                    <a:pt x="2102697" y="908542"/>
                  </a:lnTo>
                  <a:lnTo>
                    <a:pt x="2120632" y="912580"/>
                  </a:lnTo>
                  <a:lnTo>
                    <a:pt x="2130161" y="914653"/>
                  </a:lnTo>
                  <a:lnTo>
                    <a:pt x="2135241" y="919352"/>
                  </a:lnTo>
                  <a:lnTo>
                    <a:pt x="2141210" y="922654"/>
                  </a:lnTo>
                  <a:lnTo>
                    <a:pt x="2145528" y="928624"/>
                  </a:lnTo>
                  <a:lnTo>
                    <a:pt x="2155878" y="949694"/>
                  </a:lnTo>
                  <a:lnTo>
                    <a:pt x="2157370" y="971073"/>
                  </a:lnTo>
                  <a:lnTo>
                    <a:pt x="2154243" y="995453"/>
                  </a:lnTo>
                  <a:lnTo>
                    <a:pt x="2150735" y="1025525"/>
                  </a:lnTo>
                  <a:lnTo>
                    <a:pt x="2152608" y="1038195"/>
                  </a:lnTo>
                  <a:lnTo>
                    <a:pt x="2154005" y="1051163"/>
                  </a:lnTo>
                  <a:lnTo>
                    <a:pt x="2156307" y="1063440"/>
                  </a:lnTo>
                  <a:lnTo>
                    <a:pt x="2191756" y="1088009"/>
                  </a:lnTo>
                  <a:lnTo>
                    <a:pt x="2253478" y="1094866"/>
                  </a:lnTo>
                  <a:lnTo>
                    <a:pt x="2267890" y="1101387"/>
                  </a:lnTo>
                  <a:lnTo>
                    <a:pt x="2270099" y="1101693"/>
                  </a:lnTo>
                  <a:lnTo>
                    <a:pt x="2276855" y="1102046"/>
                  </a:lnTo>
                  <a:lnTo>
                    <a:pt x="2304913" y="1108710"/>
                  </a:lnTo>
                  <a:lnTo>
                    <a:pt x="2310120" y="1110234"/>
                  </a:lnTo>
                  <a:lnTo>
                    <a:pt x="2315200" y="1113409"/>
                  </a:lnTo>
                  <a:lnTo>
                    <a:pt x="2320280" y="1115694"/>
                  </a:lnTo>
                  <a:lnTo>
                    <a:pt x="2323709" y="1122552"/>
                  </a:lnTo>
                  <a:lnTo>
                    <a:pt x="2325741" y="1131315"/>
                  </a:lnTo>
                  <a:lnTo>
                    <a:pt x="2330567" y="1136523"/>
                  </a:lnTo>
                  <a:lnTo>
                    <a:pt x="2343140" y="1143271"/>
                  </a:lnTo>
                  <a:lnTo>
                    <a:pt x="2356760" y="1141364"/>
                  </a:lnTo>
                  <a:lnTo>
                    <a:pt x="2370143" y="1135290"/>
                  </a:lnTo>
                  <a:lnTo>
                    <a:pt x="2382002" y="1129538"/>
                  </a:lnTo>
                  <a:lnTo>
                    <a:pt x="2385974" y="1124479"/>
                  </a:lnTo>
                  <a:lnTo>
                    <a:pt x="2390066" y="1119552"/>
                  </a:lnTo>
                  <a:lnTo>
                    <a:pt x="2393967" y="1114411"/>
                  </a:lnTo>
                  <a:lnTo>
                    <a:pt x="2397369" y="1108710"/>
                  </a:lnTo>
                  <a:lnTo>
                    <a:pt x="2400417" y="1102614"/>
                  </a:lnTo>
                  <a:lnTo>
                    <a:pt x="2399782" y="1094359"/>
                  </a:lnTo>
                  <a:lnTo>
                    <a:pt x="2402576" y="1088009"/>
                  </a:lnTo>
                  <a:lnTo>
                    <a:pt x="2406048" y="1080752"/>
                  </a:lnTo>
                  <a:lnTo>
                    <a:pt x="2409973" y="1073864"/>
                  </a:lnTo>
                  <a:lnTo>
                    <a:pt x="2414041" y="1067095"/>
                  </a:lnTo>
                  <a:lnTo>
                    <a:pt x="2417943" y="1060195"/>
                  </a:lnTo>
                  <a:lnTo>
                    <a:pt x="2421499" y="1053464"/>
                  </a:lnTo>
                  <a:lnTo>
                    <a:pt x="2423531" y="1044955"/>
                  </a:lnTo>
                  <a:lnTo>
                    <a:pt x="2428230" y="1039494"/>
                  </a:lnTo>
                  <a:lnTo>
                    <a:pt x="2459091" y="1011681"/>
                  </a:lnTo>
                  <a:lnTo>
                    <a:pt x="2489825" y="997838"/>
                  </a:lnTo>
                  <a:lnTo>
                    <a:pt x="2504033" y="999269"/>
                  </a:lnTo>
                  <a:lnTo>
                    <a:pt x="2518241" y="1000521"/>
                  </a:lnTo>
                  <a:lnTo>
                    <a:pt x="2555769" y="1008058"/>
                  </a:lnTo>
                  <a:lnTo>
                    <a:pt x="2585069" y="1035423"/>
                  </a:lnTo>
                  <a:lnTo>
                    <a:pt x="2587281" y="1039367"/>
                  </a:lnTo>
                  <a:lnTo>
                    <a:pt x="2590899" y="1039883"/>
                  </a:lnTo>
                  <a:lnTo>
                    <a:pt x="2602982" y="1046352"/>
                  </a:lnTo>
                  <a:lnTo>
                    <a:pt x="2608443" y="1050163"/>
                  </a:lnTo>
                  <a:lnTo>
                    <a:pt x="2612888" y="1056513"/>
                  </a:lnTo>
                  <a:lnTo>
                    <a:pt x="2618349" y="1060195"/>
                  </a:lnTo>
                  <a:lnTo>
                    <a:pt x="2663317" y="1069645"/>
                  </a:lnTo>
                  <a:lnTo>
                    <a:pt x="2722407" y="1072574"/>
                  </a:lnTo>
                  <a:lnTo>
                    <a:pt x="2751953" y="1074039"/>
                  </a:lnTo>
                  <a:lnTo>
                    <a:pt x="2798308" y="1101852"/>
                  </a:lnTo>
                  <a:lnTo>
                    <a:pt x="2810960" y="1126543"/>
                  </a:lnTo>
                  <a:lnTo>
                    <a:pt x="2816564" y="1137173"/>
                  </a:lnTo>
                  <a:lnTo>
                    <a:pt x="2819453" y="1145732"/>
                  </a:lnTo>
                  <a:lnTo>
                    <a:pt x="2823962" y="1164209"/>
                  </a:lnTo>
                  <a:lnTo>
                    <a:pt x="2822846" y="1183276"/>
                  </a:lnTo>
                  <a:lnTo>
                    <a:pt x="2821803" y="1202356"/>
                  </a:lnTo>
                  <a:lnTo>
                    <a:pt x="2820568" y="1221412"/>
                  </a:lnTo>
                  <a:lnTo>
                    <a:pt x="2818882" y="1240409"/>
                  </a:lnTo>
                  <a:lnTo>
                    <a:pt x="2817993" y="1247648"/>
                  </a:lnTo>
                  <a:lnTo>
                    <a:pt x="2817104" y="1255522"/>
                  </a:lnTo>
                  <a:lnTo>
                    <a:pt x="2813675" y="1261237"/>
                  </a:lnTo>
                  <a:lnTo>
                    <a:pt x="2806477" y="1270257"/>
                  </a:lnTo>
                  <a:lnTo>
                    <a:pt x="2799244" y="1274635"/>
                  </a:lnTo>
                  <a:lnTo>
                    <a:pt x="2791511" y="1277489"/>
                  </a:lnTo>
                  <a:lnTo>
                    <a:pt x="2782814" y="1281938"/>
                  </a:lnTo>
                  <a:lnTo>
                    <a:pt x="2777353" y="1285747"/>
                  </a:lnTo>
                  <a:lnTo>
                    <a:pt x="2772908" y="1292097"/>
                  </a:lnTo>
                  <a:lnTo>
                    <a:pt x="2767447" y="1295908"/>
                  </a:lnTo>
                  <a:lnTo>
                    <a:pt x="2716107" y="1310116"/>
                  </a:lnTo>
                  <a:lnTo>
                    <a:pt x="2698089" y="1313320"/>
                  </a:lnTo>
                  <a:lnTo>
                    <a:pt x="2680071" y="1316608"/>
                  </a:lnTo>
                  <a:lnTo>
                    <a:pt x="2668220" y="1340173"/>
                  </a:lnTo>
                  <a:lnTo>
                    <a:pt x="2669276" y="1338246"/>
                  </a:lnTo>
                  <a:lnTo>
                    <a:pt x="2671855" y="1335914"/>
                  </a:lnTo>
                  <a:lnTo>
                    <a:pt x="2664577" y="1358264"/>
                  </a:lnTo>
                  <a:lnTo>
                    <a:pt x="2661910" y="1365631"/>
                  </a:lnTo>
                  <a:lnTo>
                    <a:pt x="2657719" y="1372108"/>
                  </a:lnTo>
                  <a:lnTo>
                    <a:pt x="2654417" y="1378965"/>
                  </a:lnTo>
                  <a:lnTo>
                    <a:pt x="2643737" y="1431561"/>
                  </a:lnTo>
                  <a:lnTo>
                    <a:pt x="2628636" y="1469135"/>
                  </a:lnTo>
                  <a:lnTo>
                    <a:pt x="2624445" y="1473708"/>
                  </a:lnTo>
                  <a:lnTo>
                    <a:pt x="2618095" y="1472691"/>
                  </a:lnTo>
                  <a:lnTo>
                    <a:pt x="2613269" y="1475994"/>
                  </a:lnTo>
                  <a:lnTo>
                    <a:pt x="2607681" y="1479803"/>
                  </a:lnTo>
                  <a:lnTo>
                    <a:pt x="2571740" y="1502156"/>
                  </a:lnTo>
                  <a:lnTo>
                    <a:pt x="2560234" y="1505839"/>
                  </a:lnTo>
                  <a:lnTo>
                    <a:pt x="2546467" y="1510664"/>
                  </a:lnTo>
                  <a:lnTo>
                    <a:pt x="2530732" y="1516866"/>
                  </a:lnTo>
                  <a:lnTo>
                    <a:pt x="2531465" y="1517602"/>
                  </a:lnTo>
                  <a:lnTo>
                    <a:pt x="2531983" y="1520076"/>
                  </a:lnTo>
                  <a:lnTo>
                    <a:pt x="2515606" y="1531492"/>
                  </a:lnTo>
                  <a:lnTo>
                    <a:pt x="2508051" y="1535459"/>
                  </a:lnTo>
                  <a:lnTo>
                    <a:pt x="2500318" y="1538843"/>
                  </a:lnTo>
                  <a:lnTo>
                    <a:pt x="2492513" y="1542012"/>
                  </a:lnTo>
                  <a:lnTo>
                    <a:pt x="2484745" y="1545335"/>
                  </a:lnTo>
                  <a:lnTo>
                    <a:pt x="2469378" y="1552194"/>
                  </a:lnTo>
                  <a:lnTo>
                    <a:pt x="2457098" y="1568882"/>
                  </a:lnTo>
                  <a:lnTo>
                    <a:pt x="2450963" y="1576260"/>
                  </a:lnTo>
                  <a:lnTo>
                    <a:pt x="2442446" y="1583733"/>
                  </a:lnTo>
                  <a:lnTo>
                    <a:pt x="2423023" y="1600708"/>
                  </a:lnTo>
                  <a:lnTo>
                    <a:pt x="2417943" y="1605407"/>
                  </a:lnTo>
                  <a:lnTo>
                    <a:pt x="2413498" y="1612010"/>
                  </a:lnTo>
                  <a:lnTo>
                    <a:pt x="2407656" y="1614551"/>
                  </a:lnTo>
                  <a:lnTo>
                    <a:pt x="2376795" y="1628520"/>
                  </a:lnTo>
                  <a:lnTo>
                    <a:pt x="2361428" y="1635378"/>
                  </a:lnTo>
                  <a:lnTo>
                    <a:pt x="2356221" y="1640077"/>
                  </a:lnTo>
                  <a:lnTo>
                    <a:pt x="2351522" y="1645539"/>
                  </a:lnTo>
                  <a:lnTo>
                    <a:pt x="2345934" y="1649221"/>
                  </a:lnTo>
                  <a:lnTo>
                    <a:pt x="2341108" y="1652523"/>
                  </a:lnTo>
                  <a:lnTo>
                    <a:pt x="2335266" y="1652651"/>
                  </a:lnTo>
                  <a:lnTo>
                    <a:pt x="2330567" y="1656207"/>
                  </a:lnTo>
                  <a:lnTo>
                    <a:pt x="2299706" y="1683892"/>
                  </a:lnTo>
                  <a:lnTo>
                    <a:pt x="2289657" y="1694783"/>
                  </a:lnTo>
                  <a:lnTo>
                    <a:pt x="2284543" y="1700037"/>
                  </a:lnTo>
                  <a:lnTo>
                    <a:pt x="2279132" y="1704720"/>
                  </a:lnTo>
                  <a:lnTo>
                    <a:pt x="2274433" y="1708277"/>
                  </a:lnTo>
                  <a:lnTo>
                    <a:pt x="2268591" y="1708403"/>
                  </a:lnTo>
                  <a:lnTo>
                    <a:pt x="2263765" y="1711578"/>
                  </a:lnTo>
                  <a:lnTo>
                    <a:pt x="2247566" y="1723745"/>
                  </a:lnTo>
                  <a:lnTo>
                    <a:pt x="2247905" y="1725564"/>
                  </a:lnTo>
                  <a:lnTo>
                    <a:pt x="2248459" y="1725598"/>
                  </a:lnTo>
                  <a:lnTo>
                    <a:pt x="2232904" y="1732407"/>
                  </a:lnTo>
                  <a:lnTo>
                    <a:pt x="2221180" y="1743215"/>
                  </a:lnTo>
                  <a:lnTo>
                    <a:pt x="2217029" y="1746488"/>
                  </a:lnTo>
                  <a:lnTo>
                    <a:pt x="2211830" y="1747926"/>
                  </a:lnTo>
                  <a:lnTo>
                    <a:pt x="2196963" y="1753234"/>
                  </a:lnTo>
                  <a:lnTo>
                    <a:pt x="2189194" y="1756505"/>
                  </a:lnTo>
                  <a:lnTo>
                    <a:pt x="2181484" y="1759965"/>
                  </a:lnTo>
                  <a:lnTo>
                    <a:pt x="2173799" y="1763521"/>
                  </a:lnTo>
                  <a:lnTo>
                    <a:pt x="2166102" y="1767077"/>
                  </a:lnTo>
                  <a:lnTo>
                    <a:pt x="2160895" y="1769364"/>
                  </a:lnTo>
                  <a:lnTo>
                    <a:pt x="2156069" y="1772792"/>
                  </a:lnTo>
                  <a:lnTo>
                    <a:pt x="2150735" y="1773935"/>
                  </a:lnTo>
                  <a:lnTo>
                    <a:pt x="2119874" y="1780920"/>
                  </a:lnTo>
                  <a:lnTo>
                    <a:pt x="2101192" y="1797572"/>
                  </a:lnTo>
                  <a:lnTo>
                    <a:pt x="2102281" y="1796599"/>
                  </a:lnTo>
                  <a:lnTo>
                    <a:pt x="2109623" y="1790769"/>
                  </a:lnTo>
                  <a:lnTo>
                    <a:pt x="2109705" y="1792844"/>
                  </a:lnTo>
                  <a:lnTo>
                    <a:pt x="2089013" y="1815591"/>
                  </a:lnTo>
                  <a:lnTo>
                    <a:pt x="2073860" y="1831260"/>
                  </a:lnTo>
                  <a:lnTo>
                    <a:pt x="2064660" y="1839404"/>
                  </a:lnTo>
                  <a:lnTo>
                    <a:pt x="2056080" y="1844309"/>
                  </a:lnTo>
                  <a:lnTo>
                    <a:pt x="2042785" y="1850263"/>
                  </a:lnTo>
                  <a:lnTo>
                    <a:pt x="2038953" y="1855515"/>
                  </a:lnTo>
                  <a:lnTo>
                    <a:pt x="2015734" y="1878329"/>
                  </a:lnTo>
                  <a:lnTo>
                    <a:pt x="2011924" y="1884807"/>
                  </a:lnTo>
                  <a:lnTo>
                    <a:pt x="2008495" y="1890521"/>
                  </a:lnTo>
                  <a:lnTo>
                    <a:pt x="2009765" y="1899539"/>
                  </a:lnTo>
                  <a:lnTo>
                    <a:pt x="2006717" y="1905634"/>
                  </a:lnTo>
                  <a:lnTo>
                    <a:pt x="2003369" y="1911336"/>
                  </a:lnTo>
                  <a:lnTo>
                    <a:pt x="1999462" y="1916477"/>
                  </a:lnTo>
                  <a:lnTo>
                    <a:pt x="1995340" y="1921404"/>
                  </a:lnTo>
                  <a:lnTo>
                    <a:pt x="1991350" y="1926463"/>
                  </a:lnTo>
                  <a:lnTo>
                    <a:pt x="1989572" y="1933320"/>
                  </a:lnTo>
                  <a:lnTo>
                    <a:pt x="1986270" y="1939925"/>
                  </a:lnTo>
                  <a:lnTo>
                    <a:pt x="1986270" y="1947290"/>
                  </a:lnTo>
                  <a:lnTo>
                    <a:pt x="1989224" y="1964332"/>
                  </a:lnTo>
                  <a:lnTo>
                    <a:pt x="1997144" y="1973325"/>
                  </a:lnTo>
                  <a:lnTo>
                    <a:pt x="2008612" y="1977937"/>
                  </a:lnTo>
                  <a:lnTo>
                    <a:pt x="2022211" y="1981834"/>
                  </a:lnTo>
                  <a:lnTo>
                    <a:pt x="2042785" y="1988820"/>
                  </a:lnTo>
                  <a:lnTo>
                    <a:pt x="2054375" y="1998722"/>
                  </a:lnTo>
                  <a:lnTo>
                    <a:pt x="2060644" y="2007266"/>
                  </a:lnTo>
                  <a:lnTo>
                    <a:pt x="2060555" y="2020431"/>
                  </a:lnTo>
                  <a:lnTo>
                    <a:pt x="2028942" y="2062622"/>
                  </a:lnTo>
                  <a:lnTo>
                    <a:pt x="2006717" y="2072004"/>
                  </a:lnTo>
                  <a:lnTo>
                    <a:pt x="1991350" y="2078863"/>
                  </a:lnTo>
                  <a:lnTo>
                    <a:pt x="1986270" y="2083562"/>
                  </a:lnTo>
                  <a:lnTo>
                    <a:pt x="1981317" y="2088641"/>
                  </a:lnTo>
                  <a:lnTo>
                    <a:pt x="1975983" y="2092706"/>
                  </a:lnTo>
                  <a:lnTo>
                    <a:pt x="1969252" y="2097913"/>
                  </a:lnTo>
                  <a:lnTo>
                    <a:pt x="1961251" y="2099945"/>
                  </a:lnTo>
                  <a:lnTo>
                    <a:pt x="1955409" y="2106676"/>
                  </a:lnTo>
                  <a:lnTo>
                    <a:pt x="1950583" y="2111883"/>
                  </a:lnTo>
                  <a:lnTo>
                    <a:pt x="1948170" y="2120138"/>
                  </a:lnTo>
                  <a:lnTo>
                    <a:pt x="1945122" y="2127377"/>
                  </a:lnTo>
                  <a:lnTo>
                    <a:pt x="1932041" y="2169414"/>
                  </a:lnTo>
                  <a:lnTo>
                    <a:pt x="1929628" y="2175891"/>
                  </a:lnTo>
                  <a:lnTo>
                    <a:pt x="1923601" y="2190025"/>
                  </a:lnTo>
                  <a:lnTo>
                    <a:pt x="1918563" y="2197719"/>
                  </a:lnTo>
                  <a:lnTo>
                    <a:pt x="1912643" y="2204912"/>
                  </a:lnTo>
                  <a:lnTo>
                    <a:pt x="1903974" y="2217547"/>
                  </a:lnTo>
                  <a:lnTo>
                    <a:pt x="1900037" y="2223897"/>
                  </a:lnTo>
                  <a:lnTo>
                    <a:pt x="1897624" y="2231897"/>
                  </a:lnTo>
                  <a:lnTo>
                    <a:pt x="1893687" y="2238247"/>
                  </a:lnTo>
                  <a:lnTo>
                    <a:pt x="1885811" y="2250219"/>
                  </a:lnTo>
                  <a:lnTo>
                    <a:pt x="1879351" y="2258012"/>
                  </a:lnTo>
                  <a:lnTo>
                    <a:pt x="1872345" y="2264590"/>
                  </a:lnTo>
                  <a:lnTo>
                    <a:pt x="1862826" y="2272919"/>
                  </a:lnTo>
                  <a:lnTo>
                    <a:pt x="1831699" y="2270238"/>
                  </a:lnTo>
                  <a:lnTo>
                    <a:pt x="1761349" y="2263399"/>
                  </a:lnTo>
                  <a:lnTo>
                    <a:pt x="1721506" y="2257591"/>
                  </a:lnTo>
                  <a:lnTo>
                    <a:pt x="1706076" y="2253861"/>
                  </a:lnTo>
                  <a:lnTo>
                    <a:pt x="1698361" y="2252091"/>
                  </a:lnTo>
                  <a:lnTo>
                    <a:pt x="1689387" y="2250322"/>
                  </a:lnTo>
                  <a:lnTo>
                    <a:pt x="1680390" y="2248614"/>
                  </a:lnTo>
                  <a:lnTo>
                    <a:pt x="1671393" y="2246929"/>
                  </a:lnTo>
                  <a:lnTo>
                    <a:pt x="1662420" y="2245233"/>
                  </a:lnTo>
                  <a:lnTo>
                    <a:pt x="1640480" y="2235642"/>
                  </a:lnTo>
                  <a:lnTo>
                    <a:pt x="1623113" y="2231945"/>
                  </a:lnTo>
                  <a:lnTo>
                    <a:pt x="1600983" y="2234892"/>
                  </a:lnTo>
                  <a:lnTo>
                    <a:pt x="1554845" y="2251112"/>
                  </a:lnTo>
                  <a:lnTo>
                    <a:pt x="1523414" y="2295237"/>
                  </a:lnTo>
                  <a:lnTo>
                    <a:pt x="1513385" y="2314495"/>
                  </a:lnTo>
                  <a:lnTo>
                    <a:pt x="1500784" y="2330301"/>
                  </a:lnTo>
                  <a:lnTo>
                    <a:pt x="1482588" y="2342260"/>
                  </a:lnTo>
                  <a:lnTo>
                    <a:pt x="1451727" y="2356104"/>
                  </a:lnTo>
                  <a:lnTo>
                    <a:pt x="1446520" y="2360676"/>
                  </a:lnTo>
                  <a:lnTo>
                    <a:pt x="1441821" y="2366264"/>
                  </a:lnTo>
                  <a:lnTo>
                    <a:pt x="1436233" y="2369947"/>
                  </a:lnTo>
                  <a:lnTo>
                    <a:pt x="1431407" y="2373248"/>
                  </a:lnTo>
                  <a:lnTo>
                    <a:pt x="1401827" y="2406007"/>
                  </a:lnTo>
                  <a:lnTo>
                    <a:pt x="1395212" y="2418460"/>
                  </a:lnTo>
                  <a:lnTo>
                    <a:pt x="1364351" y="2453132"/>
                  </a:lnTo>
                  <a:lnTo>
                    <a:pt x="1325167" y="2469991"/>
                  </a:lnTo>
                  <a:lnTo>
                    <a:pt x="1289788" y="2478940"/>
                  </a:lnTo>
                  <a:lnTo>
                    <a:pt x="1282055" y="2480817"/>
                  </a:lnTo>
                  <a:lnTo>
                    <a:pt x="1246114" y="2494660"/>
                  </a:lnTo>
                  <a:lnTo>
                    <a:pt x="1232525" y="2504440"/>
                  </a:lnTo>
                  <a:lnTo>
                    <a:pt x="1225540" y="2508504"/>
                  </a:lnTo>
                  <a:lnTo>
                    <a:pt x="1220587" y="2511425"/>
                  </a:lnTo>
                  <a:lnTo>
                    <a:pt x="1214872" y="2511933"/>
                  </a:lnTo>
                  <a:lnTo>
                    <a:pt x="1210173" y="2515489"/>
                  </a:lnTo>
                  <a:lnTo>
                    <a:pt x="1202243" y="2521886"/>
                  </a:lnTo>
                  <a:lnTo>
                    <a:pt x="1194552" y="2528855"/>
                  </a:lnTo>
                  <a:lnTo>
                    <a:pt x="1186955" y="2536063"/>
                  </a:lnTo>
                  <a:lnTo>
                    <a:pt x="1179312" y="2543175"/>
                  </a:lnTo>
                  <a:lnTo>
                    <a:pt x="1174105" y="2547747"/>
                  </a:lnTo>
                  <a:lnTo>
                    <a:pt x="1169787" y="2554351"/>
                  </a:lnTo>
                  <a:lnTo>
                    <a:pt x="1163818" y="2557017"/>
                  </a:lnTo>
                  <a:lnTo>
                    <a:pt x="1148451" y="2564003"/>
                  </a:lnTo>
                  <a:lnTo>
                    <a:pt x="1143371" y="2568575"/>
                  </a:lnTo>
                  <a:lnTo>
                    <a:pt x="1138545" y="2574163"/>
                  </a:lnTo>
                  <a:lnTo>
                    <a:pt x="1133084" y="2577846"/>
                  </a:lnTo>
                  <a:lnTo>
                    <a:pt x="1128131" y="2581147"/>
                  </a:lnTo>
                  <a:lnTo>
                    <a:pt x="1122162" y="2580766"/>
                  </a:lnTo>
                  <a:lnTo>
                    <a:pt x="1117590" y="2584704"/>
                  </a:lnTo>
                  <a:lnTo>
                    <a:pt x="1113474" y="2589422"/>
                  </a:lnTo>
                  <a:lnTo>
                    <a:pt x="1109811" y="2594927"/>
                  </a:lnTo>
                  <a:lnTo>
                    <a:pt x="1106195" y="2600527"/>
                  </a:lnTo>
                  <a:lnTo>
                    <a:pt x="1102223" y="2605532"/>
                  </a:lnTo>
                  <a:lnTo>
                    <a:pt x="1075586" y="2633237"/>
                  </a:lnTo>
                  <a:lnTo>
                    <a:pt x="1071155" y="2636392"/>
                  </a:lnTo>
                  <a:lnTo>
                    <a:pt x="1070701" y="2632785"/>
                  </a:lnTo>
                  <a:lnTo>
                    <a:pt x="1055995" y="2640203"/>
                  </a:lnTo>
                  <a:lnTo>
                    <a:pt x="1050407" y="2643885"/>
                  </a:lnTo>
                  <a:lnTo>
                    <a:pt x="1046089" y="2650363"/>
                  </a:lnTo>
                  <a:lnTo>
                    <a:pt x="1040501" y="2654046"/>
                  </a:lnTo>
                  <a:lnTo>
                    <a:pt x="1032527" y="2658155"/>
                  </a:lnTo>
                  <a:lnTo>
                    <a:pt x="1022340" y="2661967"/>
                  </a:lnTo>
                  <a:lnTo>
                    <a:pt x="1012247" y="2665279"/>
                  </a:lnTo>
                  <a:lnTo>
                    <a:pt x="1004560" y="2667889"/>
                  </a:lnTo>
                  <a:lnTo>
                    <a:pt x="999353" y="2669921"/>
                  </a:lnTo>
                  <a:lnTo>
                    <a:pt x="994273" y="2672588"/>
                  </a:lnTo>
                  <a:lnTo>
                    <a:pt x="989066" y="2674873"/>
                  </a:lnTo>
                  <a:lnTo>
                    <a:pt x="975725" y="2726058"/>
                  </a:lnTo>
                  <a:lnTo>
                    <a:pt x="965444" y="2751328"/>
                  </a:lnTo>
                  <a:lnTo>
                    <a:pt x="962650" y="2759075"/>
                  </a:lnTo>
                  <a:lnTo>
                    <a:pt x="927471" y="2785745"/>
                  </a:lnTo>
                  <a:lnTo>
                    <a:pt x="882544" y="2798191"/>
                  </a:lnTo>
                  <a:lnTo>
                    <a:pt x="840095" y="2806446"/>
                  </a:lnTo>
                  <a:lnTo>
                    <a:pt x="834888" y="2808859"/>
                  </a:lnTo>
                  <a:lnTo>
                    <a:pt x="829554" y="2810129"/>
                  </a:lnTo>
                  <a:lnTo>
                    <a:pt x="824601" y="2813431"/>
                  </a:lnTo>
                  <a:lnTo>
                    <a:pt x="819140" y="2817114"/>
                  </a:lnTo>
                  <a:lnTo>
                    <a:pt x="814822" y="2823972"/>
                  </a:lnTo>
                  <a:lnTo>
                    <a:pt x="809234" y="2827273"/>
                  </a:lnTo>
                  <a:lnTo>
                    <a:pt x="800232" y="2831955"/>
                  </a:lnTo>
                  <a:lnTo>
                    <a:pt x="790088" y="2836433"/>
                  </a:lnTo>
                  <a:lnTo>
                    <a:pt x="781802" y="2839793"/>
                  </a:lnTo>
                  <a:lnTo>
                    <a:pt x="778373" y="2841116"/>
                  </a:lnTo>
                  <a:lnTo>
                    <a:pt x="765264" y="2853193"/>
                  </a:lnTo>
                  <a:lnTo>
                    <a:pt x="763037" y="2855055"/>
                  </a:lnTo>
                  <a:lnTo>
                    <a:pt x="760763" y="2855154"/>
                  </a:lnTo>
                  <a:lnTo>
                    <a:pt x="747512" y="2861945"/>
                  </a:lnTo>
                  <a:lnTo>
                    <a:pt x="728233" y="2873736"/>
                  </a:lnTo>
                  <a:lnTo>
                    <a:pt x="726445" y="2875883"/>
                  </a:lnTo>
                  <a:lnTo>
                    <a:pt x="726205" y="2876268"/>
                  </a:lnTo>
                  <a:lnTo>
                    <a:pt x="711571" y="2882772"/>
                  </a:lnTo>
                  <a:lnTo>
                    <a:pt x="698033" y="2895256"/>
                  </a:lnTo>
                  <a:lnTo>
                    <a:pt x="693759" y="2896346"/>
                  </a:lnTo>
                  <a:lnTo>
                    <a:pt x="685532" y="2892363"/>
                  </a:lnTo>
                  <a:lnTo>
                    <a:pt x="660136" y="2889631"/>
                  </a:lnTo>
                  <a:lnTo>
                    <a:pt x="652387" y="2890400"/>
                  </a:lnTo>
                  <a:lnTo>
                    <a:pt x="644721" y="2892266"/>
                  </a:lnTo>
                  <a:lnTo>
                    <a:pt x="637079" y="2894560"/>
                  </a:lnTo>
                  <a:lnTo>
                    <a:pt x="629402" y="2896616"/>
                  </a:lnTo>
                  <a:lnTo>
                    <a:pt x="615900" y="2914070"/>
                  </a:lnTo>
                  <a:lnTo>
                    <a:pt x="613685" y="2917094"/>
                  </a:lnTo>
                  <a:lnTo>
                    <a:pt x="614185" y="2920261"/>
                  </a:lnTo>
                  <a:lnTo>
                    <a:pt x="608828" y="2938145"/>
                  </a:lnTo>
                  <a:lnTo>
                    <a:pt x="606034" y="2945638"/>
                  </a:lnTo>
                  <a:lnTo>
                    <a:pt x="601081" y="2951353"/>
                  </a:lnTo>
                  <a:lnTo>
                    <a:pt x="598541" y="2958973"/>
                  </a:lnTo>
                  <a:lnTo>
                    <a:pt x="595897" y="2969390"/>
                  </a:lnTo>
                  <a:lnTo>
                    <a:pt x="593969" y="2980213"/>
                  </a:lnTo>
                  <a:lnTo>
                    <a:pt x="591754" y="2990798"/>
                  </a:lnTo>
                  <a:lnTo>
                    <a:pt x="588254" y="3000502"/>
                  </a:lnTo>
                  <a:lnTo>
                    <a:pt x="578102" y="3021316"/>
                  </a:lnTo>
                  <a:lnTo>
                    <a:pt x="578189" y="3020710"/>
                  </a:lnTo>
                  <a:lnTo>
                    <a:pt x="576895" y="3020415"/>
                  </a:lnTo>
                  <a:lnTo>
                    <a:pt x="562600" y="3042158"/>
                  </a:lnTo>
                  <a:lnTo>
                    <a:pt x="558536" y="3048508"/>
                  </a:lnTo>
                  <a:lnTo>
                    <a:pt x="556631" y="3057016"/>
                  </a:lnTo>
                  <a:lnTo>
                    <a:pt x="552313" y="3062859"/>
                  </a:lnTo>
                  <a:lnTo>
                    <a:pt x="514594" y="3086354"/>
                  </a:lnTo>
                  <a:lnTo>
                    <a:pt x="507736" y="3088259"/>
                  </a:lnTo>
                  <a:lnTo>
                    <a:pt x="500878" y="3090672"/>
                  </a:lnTo>
                  <a:lnTo>
                    <a:pt x="486983" y="3091241"/>
                  </a:lnTo>
                  <a:lnTo>
                    <a:pt x="472398" y="3093418"/>
                  </a:lnTo>
                  <a:lnTo>
                    <a:pt x="459194" y="3092475"/>
                  </a:lnTo>
                  <a:lnTo>
                    <a:pt x="449443" y="3083687"/>
                  </a:lnTo>
                  <a:lnTo>
                    <a:pt x="444934" y="3064920"/>
                  </a:lnTo>
                  <a:lnTo>
                    <a:pt x="446617" y="3043856"/>
                  </a:lnTo>
                  <a:lnTo>
                    <a:pt x="451014" y="3021911"/>
                  </a:lnTo>
                  <a:lnTo>
                    <a:pt x="454650" y="3000502"/>
                  </a:lnTo>
                  <a:lnTo>
                    <a:pt x="455285" y="2993263"/>
                  </a:lnTo>
                  <a:lnTo>
                    <a:pt x="458206" y="2986786"/>
                  </a:lnTo>
                  <a:lnTo>
                    <a:pt x="459730" y="2979801"/>
                  </a:lnTo>
                  <a:lnTo>
                    <a:pt x="465070" y="2953504"/>
                  </a:lnTo>
                  <a:lnTo>
                    <a:pt x="465111" y="2951353"/>
                  </a:lnTo>
                  <a:lnTo>
                    <a:pt x="470017" y="2931287"/>
                  </a:lnTo>
                  <a:lnTo>
                    <a:pt x="468884" y="2915650"/>
                  </a:lnTo>
                  <a:lnTo>
                    <a:pt x="467810" y="2900013"/>
                  </a:lnTo>
                  <a:lnTo>
                    <a:pt x="466570" y="2884424"/>
                  </a:lnTo>
                  <a:lnTo>
                    <a:pt x="452300" y="2837360"/>
                  </a:lnTo>
                  <a:lnTo>
                    <a:pt x="444013" y="2827607"/>
                  </a:lnTo>
                  <a:lnTo>
                    <a:pt x="435869" y="2817687"/>
                  </a:lnTo>
                  <a:lnTo>
                    <a:pt x="428869" y="2806446"/>
                  </a:lnTo>
                  <a:lnTo>
                    <a:pt x="425440" y="2799588"/>
                  </a:lnTo>
                  <a:lnTo>
                    <a:pt x="423281" y="2791206"/>
                  </a:lnTo>
                  <a:lnTo>
                    <a:pt x="418582" y="2785745"/>
                  </a:lnTo>
                  <a:lnTo>
                    <a:pt x="411297" y="2778043"/>
                  </a:lnTo>
                  <a:lnTo>
                    <a:pt x="403548" y="2771187"/>
                  </a:lnTo>
                  <a:lnTo>
                    <a:pt x="395632" y="2764688"/>
                  </a:lnTo>
                  <a:lnTo>
                    <a:pt x="387848" y="2758059"/>
                  </a:lnTo>
                  <a:lnTo>
                    <a:pt x="372354" y="2744089"/>
                  </a:lnTo>
                  <a:lnTo>
                    <a:pt x="356987" y="2730246"/>
                  </a:lnTo>
                  <a:lnTo>
                    <a:pt x="355209" y="2723388"/>
                  </a:lnTo>
                  <a:lnTo>
                    <a:pt x="354828" y="2715514"/>
                  </a:lnTo>
                  <a:lnTo>
                    <a:pt x="351780" y="2709545"/>
                  </a:lnTo>
                  <a:lnTo>
                    <a:pt x="340010" y="2692403"/>
                  </a:lnTo>
                  <a:lnTo>
                    <a:pt x="332206" y="2683192"/>
                  </a:lnTo>
                  <a:lnTo>
                    <a:pt x="331616" y="2668075"/>
                  </a:lnTo>
                  <a:lnTo>
                    <a:pt x="341493" y="2633217"/>
                  </a:lnTo>
                  <a:lnTo>
                    <a:pt x="343779" y="2626614"/>
                  </a:lnTo>
                  <a:lnTo>
                    <a:pt x="351780" y="2628646"/>
                  </a:lnTo>
                  <a:lnTo>
                    <a:pt x="356987" y="2626360"/>
                  </a:lnTo>
                  <a:lnTo>
                    <a:pt x="362067" y="2621660"/>
                  </a:lnTo>
                  <a:lnTo>
                    <a:pt x="366385" y="2614167"/>
                  </a:lnTo>
                  <a:lnTo>
                    <a:pt x="372354" y="2612516"/>
                  </a:lnTo>
                  <a:lnTo>
                    <a:pt x="407590" y="2607081"/>
                  </a:lnTo>
                  <a:lnTo>
                    <a:pt x="422979" y="2609707"/>
                  </a:lnTo>
                  <a:lnTo>
                    <a:pt x="428486" y="2606784"/>
                  </a:lnTo>
                  <a:lnTo>
                    <a:pt x="434076" y="2584704"/>
                  </a:lnTo>
                  <a:lnTo>
                    <a:pt x="434326" y="2566100"/>
                  </a:lnTo>
                  <a:lnTo>
                    <a:pt x="433885" y="2539222"/>
                  </a:lnTo>
                  <a:lnTo>
                    <a:pt x="428396" y="2514320"/>
                  </a:lnTo>
                  <a:lnTo>
                    <a:pt x="413502" y="2501646"/>
                  </a:lnTo>
                  <a:lnTo>
                    <a:pt x="405733" y="2501699"/>
                  </a:lnTo>
                  <a:lnTo>
                    <a:pt x="398023" y="2503598"/>
                  </a:lnTo>
                  <a:lnTo>
                    <a:pt x="390338" y="2506235"/>
                  </a:lnTo>
                  <a:lnTo>
                    <a:pt x="382641" y="2508504"/>
                  </a:lnTo>
                  <a:lnTo>
                    <a:pt x="374157" y="2514488"/>
                  </a:lnTo>
                  <a:lnTo>
                    <a:pt x="365162" y="2522092"/>
                  </a:lnTo>
                  <a:lnTo>
                    <a:pt x="357191" y="2526363"/>
                  </a:lnTo>
                  <a:lnTo>
                    <a:pt x="351780" y="2522347"/>
                  </a:lnTo>
                  <a:lnTo>
                    <a:pt x="349119" y="2515520"/>
                  </a:lnTo>
                  <a:lnTo>
                    <a:pt x="346398" y="2508694"/>
                  </a:lnTo>
                  <a:lnTo>
                    <a:pt x="337671" y="2473908"/>
                  </a:lnTo>
                  <a:lnTo>
                    <a:pt x="336413" y="2466975"/>
                  </a:lnTo>
                  <a:lnTo>
                    <a:pt x="334889" y="2459990"/>
                  </a:lnTo>
                  <a:lnTo>
                    <a:pt x="332984" y="2453132"/>
                  </a:lnTo>
                  <a:lnTo>
                    <a:pt x="331206" y="2446147"/>
                  </a:lnTo>
                  <a:lnTo>
                    <a:pt x="330073" y="2430527"/>
                  </a:lnTo>
                  <a:lnTo>
                    <a:pt x="328999" y="2414920"/>
                  </a:lnTo>
                  <a:lnTo>
                    <a:pt x="327759" y="2399337"/>
                  </a:lnTo>
                  <a:lnTo>
                    <a:pt x="326126" y="2383790"/>
                  </a:lnTo>
                  <a:lnTo>
                    <a:pt x="325237" y="2376551"/>
                  </a:lnTo>
                  <a:lnTo>
                    <a:pt x="322443" y="2370073"/>
                  </a:lnTo>
                  <a:lnTo>
                    <a:pt x="320919" y="2362962"/>
                  </a:lnTo>
                  <a:lnTo>
                    <a:pt x="318402" y="2349130"/>
                  </a:lnTo>
                  <a:lnTo>
                    <a:pt x="316124" y="2335180"/>
                  </a:lnTo>
                  <a:lnTo>
                    <a:pt x="313703" y="2321278"/>
                  </a:lnTo>
                  <a:lnTo>
                    <a:pt x="303424" y="2276125"/>
                  </a:lnTo>
                  <a:lnTo>
                    <a:pt x="285867" y="2240660"/>
                  </a:lnTo>
                  <a:lnTo>
                    <a:pt x="236186" y="2232925"/>
                  </a:lnTo>
                  <a:lnTo>
                    <a:pt x="223383" y="2231390"/>
                  </a:lnTo>
                  <a:lnTo>
                    <a:pt x="207889" y="2189734"/>
                  </a:lnTo>
                  <a:lnTo>
                    <a:pt x="159121" y="2178812"/>
                  </a:lnTo>
                  <a:lnTo>
                    <a:pt x="142408" y="2177411"/>
                  </a:lnTo>
                  <a:lnTo>
                    <a:pt x="125720" y="2175891"/>
                  </a:lnTo>
                  <a:lnTo>
                    <a:pt x="123023" y="2165544"/>
                  </a:lnTo>
                  <a:lnTo>
                    <a:pt x="120243" y="2155221"/>
                  </a:lnTo>
                  <a:lnTo>
                    <a:pt x="117629" y="2144851"/>
                  </a:lnTo>
                  <a:lnTo>
                    <a:pt x="115433" y="2134362"/>
                  </a:lnTo>
                  <a:lnTo>
                    <a:pt x="114583" y="2127071"/>
                  </a:lnTo>
                  <a:lnTo>
                    <a:pt x="114067" y="2119566"/>
                  </a:lnTo>
                  <a:lnTo>
                    <a:pt x="112932" y="2112537"/>
                  </a:lnTo>
                  <a:lnTo>
                    <a:pt x="110226" y="2106676"/>
                  </a:lnTo>
                  <a:lnTo>
                    <a:pt x="105273" y="2099817"/>
                  </a:lnTo>
                  <a:lnTo>
                    <a:pt x="96510" y="2101977"/>
                  </a:lnTo>
                  <a:lnTo>
                    <a:pt x="89652" y="2099691"/>
                  </a:lnTo>
                  <a:lnTo>
                    <a:pt x="75553" y="2101746"/>
                  </a:lnTo>
                  <a:lnTo>
                    <a:pt x="61442" y="2104040"/>
                  </a:lnTo>
                  <a:lnTo>
                    <a:pt x="47307" y="2105906"/>
                  </a:lnTo>
                  <a:lnTo>
                    <a:pt x="33137" y="2106676"/>
                  </a:lnTo>
                  <a:lnTo>
                    <a:pt x="24778" y="2107191"/>
                  </a:lnTo>
                  <a:lnTo>
                    <a:pt x="16087" y="2107469"/>
                  </a:lnTo>
                  <a:lnTo>
                    <a:pt x="8205" y="2105604"/>
                  </a:lnTo>
                  <a:lnTo>
                    <a:pt x="2276" y="2099691"/>
                  </a:lnTo>
                  <a:lnTo>
                    <a:pt x="0" y="2090201"/>
                  </a:lnTo>
                  <a:lnTo>
                    <a:pt x="1117" y="2079497"/>
                  </a:lnTo>
                  <a:lnTo>
                    <a:pt x="4115" y="2068508"/>
                  </a:lnTo>
                  <a:lnTo>
                    <a:pt x="7483" y="2058162"/>
                  </a:lnTo>
                  <a:lnTo>
                    <a:pt x="12126" y="2047402"/>
                  </a:lnTo>
                  <a:lnTo>
                    <a:pt x="18055" y="2037524"/>
                  </a:lnTo>
                  <a:lnTo>
                    <a:pt x="23842" y="2027551"/>
                  </a:lnTo>
                  <a:lnTo>
                    <a:pt x="28057" y="2016506"/>
                  </a:lnTo>
                  <a:lnTo>
                    <a:pt x="29708" y="2009647"/>
                  </a:lnTo>
                  <a:lnTo>
                    <a:pt x="30470" y="2002154"/>
                  </a:lnTo>
                  <a:lnTo>
                    <a:pt x="33137" y="1995677"/>
                  </a:lnTo>
                  <a:lnTo>
                    <a:pt x="38869" y="1983081"/>
                  </a:lnTo>
                  <a:lnTo>
                    <a:pt x="45662" y="1969484"/>
                  </a:lnTo>
                  <a:lnTo>
                    <a:pt x="51335" y="1958601"/>
                  </a:lnTo>
                  <a:lnTo>
                    <a:pt x="53711" y="1954148"/>
                  </a:lnTo>
                  <a:lnTo>
                    <a:pt x="55489" y="1947290"/>
                  </a:lnTo>
                  <a:lnTo>
                    <a:pt x="70383" y="1912514"/>
                  </a:lnTo>
                  <a:lnTo>
                    <a:pt x="74285" y="1905634"/>
                  </a:lnTo>
                  <a:lnTo>
                    <a:pt x="77841" y="1898903"/>
                  </a:lnTo>
                  <a:lnTo>
                    <a:pt x="81143" y="1891791"/>
                  </a:lnTo>
                  <a:lnTo>
                    <a:pt x="84572" y="1884807"/>
                  </a:lnTo>
                  <a:lnTo>
                    <a:pt x="97252" y="1837229"/>
                  </a:lnTo>
                  <a:lnTo>
                    <a:pt x="120513" y="1801748"/>
                  </a:lnTo>
                  <a:lnTo>
                    <a:pt x="143587" y="1780746"/>
                  </a:lnTo>
                  <a:lnTo>
                    <a:pt x="151374" y="1773935"/>
                  </a:lnTo>
                  <a:lnTo>
                    <a:pt x="166741" y="1760092"/>
                  </a:lnTo>
                  <a:lnTo>
                    <a:pt x="170170" y="1753234"/>
                  </a:lnTo>
                  <a:lnTo>
                    <a:pt x="174361" y="1746758"/>
                  </a:lnTo>
                  <a:lnTo>
                    <a:pt x="177028" y="1739391"/>
                  </a:lnTo>
                  <a:lnTo>
                    <a:pt x="180117" y="1728436"/>
                  </a:lnTo>
                  <a:lnTo>
                    <a:pt x="182885" y="1714896"/>
                  </a:lnTo>
                  <a:lnTo>
                    <a:pt x="185296" y="1701476"/>
                  </a:lnTo>
                  <a:lnTo>
                    <a:pt x="187315" y="1690877"/>
                  </a:lnTo>
                  <a:lnTo>
                    <a:pt x="189779" y="1680368"/>
                  </a:lnTo>
                  <a:lnTo>
                    <a:pt x="192363" y="1669954"/>
                  </a:lnTo>
                  <a:lnTo>
                    <a:pt x="194994" y="1659588"/>
                  </a:lnTo>
                  <a:lnTo>
                    <a:pt x="197602" y="1649221"/>
                  </a:lnTo>
                  <a:lnTo>
                    <a:pt x="207889" y="1607692"/>
                  </a:lnTo>
                  <a:lnTo>
                    <a:pt x="209667" y="1600708"/>
                  </a:lnTo>
                  <a:lnTo>
                    <a:pt x="211699" y="1593977"/>
                  </a:lnTo>
                  <a:lnTo>
                    <a:pt x="213096" y="1586864"/>
                  </a:lnTo>
                  <a:lnTo>
                    <a:pt x="216328" y="1568801"/>
                  </a:lnTo>
                  <a:lnTo>
                    <a:pt x="217810" y="1560750"/>
                  </a:lnTo>
                  <a:lnTo>
                    <a:pt x="219507" y="1553628"/>
                  </a:lnTo>
                  <a:lnTo>
                    <a:pt x="223383" y="1538351"/>
                  </a:lnTo>
                  <a:lnTo>
                    <a:pt x="216525" y="1533778"/>
                  </a:lnTo>
                  <a:lnTo>
                    <a:pt x="209413" y="1529588"/>
                  </a:lnTo>
                  <a:lnTo>
                    <a:pt x="202809" y="1524508"/>
                  </a:lnTo>
                  <a:lnTo>
                    <a:pt x="197348" y="1520444"/>
                  </a:lnTo>
                  <a:lnTo>
                    <a:pt x="152364" y="1499431"/>
                  </a:lnTo>
                  <a:lnTo>
                    <a:pt x="141087" y="1496821"/>
                  </a:lnTo>
                  <a:lnTo>
                    <a:pt x="135753" y="1495170"/>
                  </a:lnTo>
                  <a:lnTo>
                    <a:pt x="131054" y="1490598"/>
                  </a:lnTo>
                  <a:lnTo>
                    <a:pt x="125720" y="1489837"/>
                  </a:lnTo>
                  <a:lnTo>
                    <a:pt x="105199" y="1487479"/>
                  </a:lnTo>
                  <a:lnTo>
                    <a:pt x="84619" y="1485836"/>
                  </a:lnTo>
                  <a:lnTo>
                    <a:pt x="64015" y="1484479"/>
                  </a:lnTo>
                  <a:lnTo>
                    <a:pt x="43424" y="1482978"/>
                  </a:lnTo>
                  <a:lnTo>
                    <a:pt x="23842" y="1475579"/>
                  </a:lnTo>
                  <a:lnTo>
                    <a:pt x="15166" y="1472549"/>
                  </a:lnTo>
                  <a:lnTo>
                    <a:pt x="11634" y="1466066"/>
                  </a:lnTo>
                  <a:lnTo>
                    <a:pt x="7483" y="1448308"/>
                  </a:lnTo>
                  <a:lnTo>
                    <a:pt x="11991" y="1429831"/>
                  </a:lnTo>
                  <a:lnTo>
                    <a:pt x="14880" y="1421272"/>
                  </a:lnTo>
                  <a:lnTo>
                    <a:pt x="20484" y="1410642"/>
                  </a:lnTo>
                  <a:lnTo>
                    <a:pt x="33137" y="1385951"/>
                  </a:lnTo>
                  <a:lnTo>
                    <a:pt x="43424" y="1365122"/>
                  </a:lnTo>
                  <a:lnTo>
                    <a:pt x="48506" y="1344167"/>
                  </a:lnTo>
                  <a:lnTo>
                    <a:pt x="48551" y="1344929"/>
                  </a:lnTo>
                  <a:lnTo>
                    <a:pt x="65896" y="1302211"/>
                  </a:lnTo>
                  <a:lnTo>
                    <a:pt x="87241" y="1259621"/>
                  </a:lnTo>
                  <a:lnTo>
                    <a:pt x="102564" y="1228324"/>
                  </a:lnTo>
                  <a:lnTo>
                    <a:pt x="110226" y="1212723"/>
                  </a:lnTo>
                  <a:lnTo>
                    <a:pt x="113655" y="1205738"/>
                  </a:lnTo>
                  <a:lnTo>
                    <a:pt x="116195" y="1197737"/>
                  </a:lnTo>
                  <a:lnTo>
                    <a:pt x="120513" y="1191894"/>
                  </a:lnTo>
                  <a:lnTo>
                    <a:pt x="130675" y="1177940"/>
                  </a:lnTo>
                  <a:lnTo>
                    <a:pt x="135324" y="1171797"/>
                  </a:lnTo>
                  <a:lnTo>
                    <a:pt x="140283" y="1167034"/>
                  </a:lnTo>
                  <a:lnTo>
                    <a:pt x="151374" y="1157224"/>
                  </a:lnTo>
                  <a:lnTo>
                    <a:pt x="154803" y="1150365"/>
                  </a:lnTo>
                  <a:lnTo>
                    <a:pt x="180568" y="1118473"/>
                  </a:lnTo>
                  <a:lnTo>
                    <a:pt x="192522" y="1108710"/>
                  </a:lnTo>
                  <a:lnTo>
                    <a:pt x="202281" y="1088913"/>
                  </a:lnTo>
                  <a:lnTo>
                    <a:pt x="221732" y="1053464"/>
                  </a:lnTo>
                  <a:lnTo>
                    <a:pt x="225034" y="1046352"/>
                  </a:lnTo>
                  <a:lnTo>
                    <a:pt x="228463" y="1039494"/>
                  </a:lnTo>
                  <a:lnTo>
                    <a:pt x="230241" y="1032510"/>
                  </a:lnTo>
                  <a:lnTo>
                    <a:pt x="233543" y="1025905"/>
                  </a:lnTo>
                  <a:lnTo>
                    <a:pt x="233543" y="1018666"/>
                  </a:lnTo>
                  <a:lnTo>
                    <a:pt x="233473" y="963082"/>
                  </a:lnTo>
                  <a:lnTo>
                    <a:pt x="232511" y="931370"/>
                  </a:lnTo>
                  <a:lnTo>
                    <a:pt x="229524" y="906920"/>
                  </a:lnTo>
                  <a:lnTo>
                    <a:pt x="223383" y="873125"/>
                  </a:lnTo>
                  <a:lnTo>
                    <a:pt x="223988" y="853035"/>
                  </a:lnTo>
                  <a:lnTo>
                    <a:pt x="227722" y="794758"/>
                  </a:lnTo>
                  <a:lnTo>
                    <a:pt x="241417" y="756030"/>
                  </a:lnTo>
                  <a:lnTo>
                    <a:pt x="243830" y="748411"/>
                  </a:lnTo>
                  <a:lnTo>
                    <a:pt x="246830" y="738243"/>
                  </a:lnTo>
                  <a:lnTo>
                    <a:pt x="249354" y="727837"/>
                  </a:lnTo>
                  <a:lnTo>
                    <a:pt x="251688" y="717335"/>
                  </a:lnTo>
                  <a:lnTo>
                    <a:pt x="254117" y="706881"/>
                  </a:lnTo>
                  <a:lnTo>
                    <a:pt x="255895" y="699897"/>
                  </a:lnTo>
                  <a:lnTo>
                    <a:pt x="256911" y="692530"/>
                  </a:lnTo>
                  <a:lnTo>
                    <a:pt x="259324" y="686053"/>
                  </a:lnTo>
                  <a:lnTo>
                    <a:pt x="261752" y="678995"/>
                  </a:lnTo>
                  <a:lnTo>
                    <a:pt x="264086" y="671877"/>
                  </a:lnTo>
                  <a:lnTo>
                    <a:pt x="266610" y="664926"/>
                  </a:lnTo>
                  <a:lnTo>
                    <a:pt x="298309" y="623782"/>
                  </a:lnTo>
                  <a:lnTo>
                    <a:pt x="331206" y="602868"/>
                  </a:lnTo>
                  <a:lnTo>
                    <a:pt x="344922" y="598297"/>
                  </a:lnTo>
                  <a:lnTo>
                    <a:pt x="351780" y="596011"/>
                  </a:lnTo>
                  <a:lnTo>
                    <a:pt x="395444" y="601118"/>
                  </a:lnTo>
                  <a:lnTo>
                    <a:pt x="424297" y="603345"/>
                  </a:lnTo>
                  <a:lnTo>
                    <a:pt x="455435" y="601904"/>
                  </a:lnTo>
                  <a:lnTo>
                    <a:pt x="505958" y="596011"/>
                  </a:lnTo>
                  <a:lnTo>
                    <a:pt x="511419" y="595249"/>
                  </a:lnTo>
                  <a:lnTo>
                    <a:pt x="516245" y="591312"/>
                  </a:lnTo>
                  <a:lnTo>
                    <a:pt x="521452" y="589026"/>
                  </a:lnTo>
                  <a:lnTo>
                    <a:pt x="477764" y="561339"/>
                  </a:lnTo>
                </a:path>
              </a:pathLst>
            </a:custGeom>
            <a:ln w="50292">
              <a:solidFill>
                <a:srgbClr val="044E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3423"/>
            <a:ext cx="703453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 SITES</a:t>
            </a:r>
            <a:r>
              <a:rPr dirty="0" spc="5"/>
              <a:t> </a:t>
            </a:r>
            <a:r>
              <a:rPr dirty="0" spc="-25"/>
              <a:t>PILOTES</a:t>
            </a:r>
            <a:r>
              <a:rPr dirty="0" spc="-10"/>
              <a:t> </a:t>
            </a:r>
            <a:r>
              <a:rPr dirty="0" spc="-5"/>
              <a:t>EN</a:t>
            </a:r>
            <a:r>
              <a:rPr dirty="0" spc="10"/>
              <a:t> </a:t>
            </a:r>
            <a:r>
              <a:rPr dirty="0" spc="-10"/>
              <a:t>AUVERGNE-RHÔNE-ALPES </a:t>
            </a:r>
            <a:r>
              <a:rPr dirty="0" spc="-620"/>
              <a:t> </a:t>
            </a:r>
            <a:r>
              <a:rPr dirty="0" spc="-60"/>
              <a:t>PARC</a:t>
            </a:r>
            <a:r>
              <a:rPr dirty="0" spc="10"/>
              <a:t> </a:t>
            </a:r>
            <a:r>
              <a:rPr dirty="0" spc="-40"/>
              <a:t>NATUREL</a:t>
            </a:r>
            <a:r>
              <a:rPr dirty="0" spc="35"/>
              <a:t> </a:t>
            </a:r>
            <a:r>
              <a:rPr dirty="0" spc="-15"/>
              <a:t>RÉGIONAL</a:t>
            </a:r>
            <a:r>
              <a:rPr dirty="0" spc="30"/>
              <a:t> </a:t>
            </a:r>
            <a:r>
              <a:rPr dirty="0" spc="-15"/>
              <a:t>DES</a:t>
            </a:r>
            <a:r>
              <a:rPr dirty="0" spc="-20"/>
              <a:t> BAUGES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17090"/>
            <a:ext cx="3778250" cy="3495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Une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politique</a:t>
            </a:r>
            <a:r>
              <a:rPr dirty="0" sz="2000" spc="-4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environnementale</a:t>
            </a:r>
            <a:r>
              <a:rPr dirty="0" sz="2000" spc="-3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en </a:t>
            </a:r>
            <a:r>
              <a:rPr dirty="0" sz="2000" spc="-434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zone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 de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montagne</a:t>
            </a:r>
            <a:endParaRPr sz="2000">
              <a:latin typeface="Calibri"/>
              <a:cs typeface="Calibri"/>
            </a:endParaRPr>
          </a:p>
          <a:p>
            <a:pPr marL="228600" marR="135890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 zone de montagne à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dominante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rurale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avec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forte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attractivité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résidentielle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 en</a:t>
            </a:r>
            <a:r>
              <a:rPr dirty="0" sz="1800" spc="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matière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loisirs</a:t>
            </a:r>
            <a:endParaRPr sz="1800">
              <a:latin typeface="Calibri"/>
              <a:cs typeface="Calibri"/>
            </a:endParaRPr>
          </a:p>
          <a:p>
            <a:pPr marL="228600" marR="325755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territoire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bordé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par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 villes-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portes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dynamiques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qui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conduisent</a:t>
            </a:r>
            <a:endParaRPr sz="18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leurs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propres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politiques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à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l’échelle</a:t>
            </a:r>
            <a:r>
              <a:rPr dirty="0" sz="1800" spc="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leurs</a:t>
            </a:r>
            <a:r>
              <a:rPr dirty="0" sz="1800" spc="-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intercommunalités</a:t>
            </a:r>
            <a:endParaRPr sz="1800">
              <a:latin typeface="Calibri"/>
              <a:cs typeface="Calibri"/>
            </a:endParaRPr>
          </a:p>
          <a:p>
            <a:pPr marL="228600" marR="87630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PNR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très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actif,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mais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aux 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compétences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limitées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sur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les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champs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 l’aménagement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 des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transports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1644" y="4876800"/>
            <a:ext cx="736600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37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Chambéry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7815" y="1664207"/>
            <a:ext cx="588645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ts val="136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Annecy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8183" y="4030979"/>
            <a:ext cx="707390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Albertville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1644" y="3467100"/>
            <a:ext cx="879475" cy="18605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47625">
              <a:lnSpc>
                <a:spcPts val="138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Aix-les-Bains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319" y="1553083"/>
            <a:ext cx="774192" cy="412076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0955" y="1552955"/>
            <a:ext cx="4445635" cy="2653665"/>
            <a:chOff x="4600955" y="1552955"/>
            <a:chExt cx="4445635" cy="2653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0955" y="1552955"/>
              <a:ext cx="4445508" cy="26532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89804" y="2267711"/>
              <a:ext cx="736600" cy="184785"/>
            </a:xfrm>
            <a:custGeom>
              <a:avLst/>
              <a:gdLst/>
              <a:ahLst/>
              <a:cxnLst/>
              <a:rect l="l" t="t" r="r" b="b"/>
              <a:pathLst>
                <a:path w="736600" h="184785">
                  <a:moveTo>
                    <a:pt x="736091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736091" y="184403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229F6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LES</a:t>
            </a:r>
            <a:r>
              <a:rPr dirty="0" spc="-5"/>
              <a:t> </a:t>
            </a:r>
            <a:r>
              <a:rPr dirty="0" spc="-10"/>
              <a:t>SITES</a:t>
            </a:r>
            <a:r>
              <a:rPr dirty="0" spc="5"/>
              <a:t> </a:t>
            </a:r>
            <a:r>
              <a:rPr dirty="0" spc="-25"/>
              <a:t>PILOTES</a:t>
            </a:r>
            <a:r>
              <a:rPr dirty="0" spc="-5"/>
              <a:t> EN</a:t>
            </a:r>
            <a:r>
              <a:rPr dirty="0" spc="15"/>
              <a:t> </a:t>
            </a:r>
            <a:r>
              <a:rPr dirty="0" spc="-10"/>
              <a:t>AUVERGNE-RHÔNE-ALPES </a:t>
            </a:r>
            <a:r>
              <a:rPr dirty="0" spc="-5"/>
              <a:t> </a:t>
            </a:r>
            <a:r>
              <a:rPr dirty="0" spc="-15"/>
              <a:t>COMMUNAUTÉ</a:t>
            </a:r>
            <a:r>
              <a:rPr dirty="0" spc="3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5"/>
              <a:t>COMMUNES</a:t>
            </a:r>
            <a:r>
              <a:rPr dirty="0" spc="15"/>
              <a:t> </a:t>
            </a:r>
            <a:r>
              <a:rPr dirty="0" spc="-15"/>
              <a:t>CŒUR</a:t>
            </a:r>
            <a:r>
              <a:rPr dirty="0" spc="20"/>
              <a:t> </a:t>
            </a:r>
            <a:r>
              <a:rPr dirty="0" spc="-5"/>
              <a:t>DE</a:t>
            </a:r>
            <a:r>
              <a:rPr dirty="0" spc="-10"/>
              <a:t> </a:t>
            </a:r>
            <a:r>
              <a:rPr dirty="0" spc="-50"/>
              <a:t>SAVOIE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617090"/>
            <a:ext cx="3820160" cy="3533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16839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Un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territoire 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multipolarisé </a:t>
            </a:r>
            <a:r>
              <a:rPr dirty="0" sz="2000" spc="-20" b="1">
                <a:solidFill>
                  <a:srgbClr val="229F6C"/>
                </a:solidFill>
                <a:latin typeface="Calibri"/>
                <a:cs typeface="Calibri"/>
              </a:rPr>
              <a:t>traversé </a:t>
            </a:r>
            <a:r>
              <a:rPr dirty="0" sz="2000" spc="-44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par</a:t>
            </a:r>
            <a:r>
              <a:rPr dirty="0" sz="2000" spc="-5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les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 grandes</a:t>
            </a:r>
            <a:r>
              <a:rPr dirty="0" sz="2000" b="1">
                <a:solidFill>
                  <a:srgbClr val="229F6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29F6C"/>
                </a:solidFill>
                <a:latin typeface="Calibri"/>
                <a:cs typeface="Calibri"/>
              </a:rPr>
              <a:t>infrastructures</a:t>
            </a:r>
            <a:endParaRPr sz="2000">
              <a:latin typeface="Calibri"/>
              <a:cs typeface="Calibri"/>
            </a:endParaRPr>
          </a:p>
          <a:p>
            <a:pPr marL="228600" marR="5080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 communauté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communes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(36000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habitants)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issue</a:t>
            </a:r>
            <a:r>
              <a:rPr dirty="0" sz="1800" spc="-2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la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fusion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4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anciennes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intercommunalités</a:t>
            </a:r>
            <a:endParaRPr sz="1800">
              <a:latin typeface="Calibri"/>
              <a:cs typeface="Calibri"/>
            </a:endParaRPr>
          </a:p>
          <a:p>
            <a:pPr marL="228600" marR="349250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Une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région de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piémonts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et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vallées, </a:t>
            </a:r>
            <a:r>
              <a:rPr dirty="0" sz="1800" spc="-39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traversée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par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les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grandes </a:t>
            </a:r>
            <a:r>
              <a:rPr dirty="0" sz="1800" spc="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infrastructures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transalpines</a:t>
            </a:r>
            <a:endParaRPr sz="18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305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Un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territoire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sous</a:t>
            </a:r>
            <a:r>
              <a:rPr dirty="0" sz="1800" spc="-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l’influence</a:t>
            </a:r>
            <a:r>
              <a:rPr dirty="0" sz="1800" spc="2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des</a:t>
            </a:r>
            <a:endParaRPr sz="18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métropoles</a:t>
            </a:r>
            <a:r>
              <a:rPr dirty="0" sz="1800" spc="-3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voisines</a:t>
            </a:r>
            <a:endParaRPr sz="1800">
              <a:latin typeface="Calibri"/>
              <a:cs typeface="Calibri"/>
            </a:endParaRPr>
          </a:p>
          <a:p>
            <a:pPr marL="228600" marR="671195" indent="-216535">
              <a:lnSpc>
                <a:spcPct val="100000"/>
              </a:lnSpc>
              <a:spcBef>
                <a:spcPts val="300"/>
              </a:spcBef>
              <a:buClr>
                <a:srgbClr val="159960"/>
              </a:buClr>
              <a:buFont typeface="Wingdings"/>
              <a:buChar char=""/>
              <a:tabLst>
                <a:tab pos="229235" algn="l"/>
              </a:tabLst>
            </a:pP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Aucune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compétence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en</a:t>
            </a:r>
            <a:r>
              <a:rPr dirty="0" sz="1800" spc="-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termes </a:t>
            </a:r>
            <a:r>
              <a:rPr dirty="0" sz="1800" spc="-39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d’urbanisme</a:t>
            </a:r>
            <a:r>
              <a:rPr dirty="0" sz="1800" spc="1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ou</a:t>
            </a:r>
            <a:r>
              <a:rPr dirty="0" sz="1800" spc="15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36363"/>
                </a:solidFill>
                <a:latin typeface="Calibri"/>
                <a:cs typeface="Calibri"/>
              </a:rPr>
              <a:t>de</a:t>
            </a:r>
            <a:r>
              <a:rPr dirty="0" sz="1800" spc="-5">
                <a:solidFill>
                  <a:srgbClr val="636363"/>
                </a:solidFill>
                <a:latin typeface="Calibri"/>
                <a:cs typeface="Calibri"/>
              </a:rPr>
              <a:t> mobilité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8284" y="2246503"/>
            <a:ext cx="661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ham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éry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3483" y="1565147"/>
            <a:ext cx="736600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36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Albertville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0996" y="4047744"/>
            <a:ext cx="737870" cy="184785"/>
          </a:xfrm>
          <a:custGeom>
            <a:avLst/>
            <a:gdLst/>
            <a:ahLst/>
            <a:cxnLst/>
            <a:rect l="l" t="t" r="r" b="b"/>
            <a:pathLst>
              <a:path w="737870" h="184785">
                <a:moveTo>
                  <a:pt x="737615" y="0"/>
                </a:moveTo>
                <a:lnTo>
                  <a:pt x="0" y="0"/>
                </a:lnTo>
                <a:lnTo>
                  <a:pt x="0" y="184403"/>
                </a:lnTo>
                <a:lnTo>
                  <a:pt x="737615" y="184403"/>
                </a:lnTo>
                <a:lnTo>
                  <a:pt x="737615" y="0"/>
                </a:lnTo>
                <a:close/>
              </a:path>
            </a:pathLst>
          </a:custGeom>
          <a:solidFill>
            <a:srgbClr val="229F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88814" y="4027423"/>
            <a:ext cx="602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Grenoble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37759" y="2196083"/>
            <a:ext cx="3101340" cy="2044064"/>
            <a:chOff x="4937759" y="2196083"/>
            <a:chExt cx="3101340" cy="204406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59" y="2196083"/>
              <a:ext cx="3101340" cy="20436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5577" y="2241041"/>
              <a:ext cx="2970530" cy="1912620"/>
            </a:xfrm>
            <a:custGeom>
              <a:avLst/>
              <a:gdLst/>
              <a:ahLst/>
              <a:cxnLst/>
              <a:rect l="l" t="t" r="r" b="b"/>
              <a:pathLst>
                <a:path w="2970529" h="1912620">
                  <a:moveTo>
                    <a:pt x="536956" y="560578"/>
                  </a:moveTo>
                  <a:lnTo>
                    <a:pt x="568706" y="580898"/>
                  </a:lnTo>
                  <a:lnTo>
                    <a:pt x="570864" y="584327"/>
                  </a:lnTo>
                  <a:lnTo>
                    <a:pt x="569849" y="592201"/>
                  </a:lnTo>
                  <a:lnTo>
                    <a:pt x="569087" y="600202"/>
                  </a:lnTo>
                  <a:lnTo>
                    <a:pt x="567563" y="608076"/>
                  </a:lnTo>
                  <a:lnTo>
                    <a:pt x="566801" y="611632"/>
                  </a:lnTo>
                  <a:lnTo>
                    <a:pt x="564134" y="614680"/>
                  </a:lnTo>
                  <a:lnTo>
                    <a:pt x="564134" y="618236"/>
                  </a:lnTo>
                  <a:lnTo>
                    <a:pt x="577723" y="655701"/>
                  </a:lnTo>
                  <a:lnTo>
                    <a:pt x="591312" y="660146"/>
                  </a:lnTo>
                  <a:lnTo>
                    <a:pt x="598170" y="662432"/>
                  </a:lnTo>
                  <a:lnTo>
                    <a:pt x="618489" y="669290"/>
                  </a:lnTo>
                  <a:lnTo>
                    <a:pt x="628650" y="672592"/>
                  </a:lnTo>
                  <a:lnTo>
                    <a:pt x="638937" y="676021"/>
                  </a:lnTo>
                  <a:lnTo>
                    <a:pt x="650841" y="675556"/>
                  </a:lnTo>
                  <a:lnTo>
                    <a:pt x="662828" y="675354"/>
                  </a:lnTo>
                  <a:lnTo>
                    <a:pt x="674745" y="674627"/>
                  </a:lnTo>
                  <a:lnTo>
                    <a:pt x="686435" y="672592"/>
                  </a:lnTo>
                  <a:lnTo>
                    <a:pt x="695985" y="668541"/>
                  </a:lnTo>
                  <a:lnTo>
                    <a:pt x="703405" y="662574"/>
                  </a:lnTo>
                  <a:lnTo>
                    <a:pt x="709991" y="655679"/>
                  </a:lnTo>
                  <a:lnTo>
                    <a:pt x="717042" y="648843"/>
                  </a:lnTo>
                  <a:lnTo>
                    <a:pt x="720217" y="646303"/>
                  </a:lnTo>
                  <a:lnTo>
                    <a:pt x="723900" y="644398"/>
                  </a:lnTo>
                  <a:lnTo>
                    <a:pt x="727201" y="642112"/>
                  </a:lnTo>
                  <a:lnTo>
                    <a:pt x="730378" y="632273"/>
                  </a:lnTo>
                  <a:lnTo>
                    <a:pt x="730710" y="632364"/>
                  </a:lnTo>
                  <a:lnTo>
                    <a:pt x="732684" y="632217"/>
                  </a:lnTo>
                  <a:lnTo>
                    <a:pt x="747649" y="594487"/>
                  </a:lnTo>
                  <a:lnTo>
                    <a:pt x="750111" y="583007"/>
                  </a:lnTo>
                  <a:lnTo>
                    <a:pt x="750871" y="580945"/>
                  </a:lnTo>
                  <a:lnTo>
                    <a:pt x="752560" y="579717"/>
                  </a:lnTo>
                  <a:lnTo>
                    <a:pt x="757809" y="570738"/>
                  </a:lnTo>
                  <a:lnTo>
                    <a:pt x="759460" y="567563"/>
                  </a:lnTo>
                  <a:lnTo>
                    <a:pt x="759206" y="563499"/>
                  </a:lnTo>
                  <a:lnTo>
                    <a:pt x="761238" y="560578"/>
                  </a:lnTo>
                  <a:lnTo>
                    <a:pt x="790701" y="541528"/>
                  </a:lnTo>
                  <a:lnTo>
                    <a:pt x="795147" y="540131"/>
                  </a:lnTo>
                  <a:lnTo>
                    <a:pt x="802005" y="538099"/>
                  </a:lnTo>
                  <a:lnTo>
                    <a:pt x="808736" y="535686"/>
                  </a:lnTo>
                  <a:lnTo>
                    <a:pt x="815594" y="533400"/>
                  </a:lnTo>
                  <a:lnTo>
                    <a:pt x="836041" y="526542"/>
                  </a:lnTo>
                  <a:lnTo>
                    <a:pt x="846201" y="523113"/>
                  </a:lnTo>
                  <a:lnTo>
                    <a:pt x="856361" y="519811"/>
                  </a:lnTo>
                  <a:lnTo>
                    <a:pt x="873371" y="520273"/>
                  </a:lnTo>
                  <a:lnTo>
                    <a:pt x="890428" y="520461"/>
                  </a:lnTo>
                  <a:lnTo>
                    <a:pt x="907438" y="521150"/>
                  </a:lnTo>
                  <a:lnTo>
                    <a:pt x="924306" y="523113"/>
                  </a:lnTo>
                  <a:lnTo>
                    <a:pt x="929132" y="524002"/>
                  </a:lnTo>
                  <a:lnTo>
                    <a:pt x="931926" y="529336"/>
                  </a:lnTo>
                  <a:lnTo>
                    <a:pt x="934593" y="533400"/>
                  </a:lnTo>
                  <a:lnTo>
                    <a:pt x="936498" y="536321"/>
                  </a:lnTo>
                  <a:lnTo>
                    <a:pt x="936244" y="540385"/>
                  </a:lnTo>
                  <a:lnTo>
                    <a:pt x="937895" y="543560"/>
                  </a:lnTo>
                  <a:lnTo>
                    <a:pt x="941832" y="550672"/>
                  </a:lnTo>
                  <a:lnTo>
                    <a:pt x="947038" y="557149"/>
                  </a:lnTo>
                  <a:lnTo>
                    <a:pt x="951484" y="563880"/>
                  </a:lnTo>
                  <a:lnTo>
                    <a:pt x="965073" y="584327"/>
                  </a:lnTo>
                  <a:lnTo>
                    <a:pt x="967359" y="587756"/>
                  </a:lnTo>
                  <a:lnTo>
                    <a:pt x="970661" y="590677"/>
                  </a:lnTo>
                  <a:lnTo>
                    <a:pt x="971931" y="594487"/>
                  </a:lnTo>
                  <a:lnTo>
                    <a:pt x="982091" y="625094"/>
                  </a:lnTo>
                  <a:lnTo>
                    <a:pt x="983234" y="628523"/>
                  </a:lnTo>
                  <a:lnTo>
                    <a:pt x="983488" y="632333"/>
                  </a:lnTo>
                  <a:lnTo>
                    <a:pt x="985520" y="635254"/>
                  </a:lnTo>
                  <a:lnTo>
                    <a:pt x="987806" y="638683"/>
                  </a:lnTo>
                  <a:lnTo>
                    <a:pt x="990600" y="641731"/>
                  </a:lnTo>
                  <a:lnTo>
                    <a:pt x="992251" y="645413"/>
                  </a:lnTo>
                  <a:lnTo>
                    <a:pt x="995172" y="652018"/>
                  </a:lnTo>
                  <a:lnTo>
                    <a:pt x="995172" y="659892"/>
                  </a:lnTo>
                  <a:lnTo>
                    <a:pt x="999109" y="665861"/>
                  </a:lnTo>
                  <a:lnTo>
                    <a:pt x="1001395" y="669290"/>
                  </a:lnTo>
                  <a:lnTo>
                    <a:pt x="1004062" y="672338"/>
                  </a:lnTo>
                  <a:lnTo>
                    <a:pt x="1005839" y="676021"/>
                  </a:lnTo>
                  <a:lnTo>
                    <a:pt x="1007491" y="679196"/>
                  </a:lnTo>
                  <a:lnTo>
                    <a:pt x="1007110" y="683387"/>
                  </a:lnTo>
                  <a:lnTo>
                    <a:pt x="1009269" y="686181"/>
                  </a:lnTo>
                  <a:lnTo>
                    <a:pt x="1014301" y="690610"/>
                  </a:lnTo>
                  <a:lnTo>
                    <a:pt x="1020286" y="693324"/>
                  </a:lnTo>
                  <a:lnTo>
                    <a:pt x="1026699" y="695039"/>
                  </a:lnTo>
                  <a:lnTo>
                    <a:pt x="1033018" y="696468"/>
                  </a:lnTo>
                  <a:lnTo>
                    <a:pt x="1053474" y="695825"/>
                  </a:lnTo>
                  <a:lnTo>
                    <a:pt x="1073896" y="695325"/>
                  </a:lnTo>
                  <a:lnTo>
                    <a:pt x="1094293" y="694539"/>
                  </a:lnTo>
                  <a:lnTo>
                    <a:pt x="1114679" y="693038"/>
                  </a:lnTo>
                  <a:lnTo>
                    <a:pt x="1121791" y="692277"/>
                  </a:lnTo>
                  <a:lnTo>
                    <a:pt x="1128014" y="687959"/>
                  </a:lnTo>
                  <a:lnTo>
                    <a:pt x="1134999" y="686181"/>
                  </a:lnTo>
                  <a:lnTo>
                    <a:pt x="1141853" y="684629"/>
                  </a:lnTo>
                  <a:lnTo>
                    <a:pt x="1148683" y="683101"/>
                  </a:lnTo>
                  <a:lnTo>
                    <a:pt x="1155465" y="681430"/>
                  </a:lnTo>
                  <a:lnTo>
                    <a:pt x="1162177" y="679450"/>
                  </a:lnTo>
                  <a:lnTo>
                    <a:pt x="1165606" y="678307"/>
                  </a:lnTo>
                  <a:lnTo>
                    <a:pt x="1168908" y="676910"/>
                  </a:lnTo>
                  <a:lnTo>
                    <a:pt x="1172464" y="676021"/>
                  </a:lnTo>
                  <a:lnTo>
                    <a:pt x="1178121" y="674862"/>
                  </a:lnTo>
                  <a:lnTo>
                    <a:pt x="1185719" y="673417"/>
                  </a:lnTo>
                  <a:lnTo>
                    <a:pt x="1193484" y="671591"/>
                  </a:lnTo>
                  <a:lnTo>
                    <a:pt x="1199642" y="669290"/>
                  </a:lnTo>
                  <a:lnTo>
                    <a:pt x="1206754" y="665226"/>
                  </a:lnTo>
                  <a:lnTo>
                    <a:pt x="1212214" y="658241"/>
                  </a:lnTo>
                  <a:lnTo>
                    <a:pt x="1219962" y="655701"/>
                  </a:lnTo>
                  <a:lnTo>
                    <a:pt x="1223391" y="654558"/>
                  </a:lnTo>
                  <a:lnTo>
                    <a:pt x="1226820" y="653669"/>
                  </a:lnTo>
                  <a:lnTo>
                    <a:pt x="1230122" y="652272"/>
                  </a:lnTo>
                  <a:lnTo>
                    <a:pt x="1234821" y="650240"/>
                  </a:lnTo>
                  <a:lnTo>
                    <a:pt x="1239012" y="647065"/>
                  </a:lnTo>
                  <a:lnTo>
                    <a:pt x="1243711" y="645413"/>
                  </a:lnTo>
                  <a:lnTo>
                    <a:pt x="1249299" y="643636"/>
                  </a:lnTo>
                  <a:lnTo>
                    <a:pt x="1255141" y="643636"/>
                  </a:lnTo>
                  <a:lnTo>
                    <a:pt x="1260729" y="642112"/>
                  </a:lnTo>
                  <a:lnTo>
                    <a:pt x="1267714" y="640207"/>
                  </a:lnTo>
                  <a:lnTo>
                    <a:pt x="1281176" y="635254"/>
                  </a:lnTo>
                  <a:lnTo>
                    <a:pt x="1290780" y="625326"/>
                  </a:lnTo>
                  <a:lnTo>
                    <a:pt x="1291526" y="624601"/>
                  </a:lnTo>
                  <a:lnTo>
                    <a:pt x="1292177" y="625806"/>
                  </a:lnTo>
                  <a:lnTo>
                    <a:pt x="1301496" y="621665"/>
                  </a:lnTo>
                  <a:lnTo>
                    <a:pt x="1308735" y="617728"/>
                  </a:lnTo>
                  <a:lnTo>
                    <a:pt x="1321943" y="608076"/>
                  </a:lnTo>
                  <a:lnTo>
                    <a:pt x="1324709" y="599382"/>
                  </a:lnTo>
                  <a:lnTo>
                    <a:pt x="1325594" y="597773"/>
                  </a:lnTo>
                  <a:lnTo>
                    <a:pt x="1328050" y="596235"/>
                  </a:lnTo>
                  <a:lnTo>
                    <a:pt x="1335532" y="587756"/>
                  </a:lnTo>
                  <a:lnTo>
                    <a:pt x="1340485" y="581279"/>
                  </a:lnTo>
                  <a:lnTo>
                    <a:pt x="1342263" y="571881"/>
                  </a:lnTo>
                  <a:lnTo>
                    <a:pt x="1349121" y="567309"/>
                  </a:lnTo>
                  <a:lnTo>
                    <a:pt x="1352550" y="565023"/>
                  </a:lnTo>
                  <a:lnTo>
                    <a:pt x="1356360" y="563372"/>
                  </a:lnTo>
                  <a:lnTo>
                    <a:pt x="1359281" y="560578"/>
                  </a:lnTo>
                  <a:lnTo>
                    <a:pt x="1363345" y="556513"/>
                  </a:lnTo>
                  <a:lnTo>
                    <a:pt x="1366266" y="551561"/>
                  </a:lnTo>
                  <a:lnTo>
                    <a:pt x="1369441" y="546988"/>
                  </a:lnTo>
                  <a:lnTo>
                    <a:pt x="1374139" y="540258"/>
                  </a:lnTo>
                  <a:lnTo>
                    <a:pt x="1383030" y="526542"/>
                  </a:lnTo>
                  <a:lnTo>
                    <a:pt x="1381031" y="508726"/>
                  </a:lnTo>
                  <a:lnTo>
                    <a:pt x="1379997" y="500792"/>
                  </a:lnTo>
                  <a:lnTo>
                    <a:pt x="1377940" y="493859"/>
                  </a:lnTo>
                  <a:lnTo>
                    <a:pt x="1372870" y="479044"/>
                  </a:lnTo>
                  <a:lnTo>
                    <a:pt x="1369441" y="468757"/>
                  </a:lnTo>
                  <a:lnTo>
                    <a:pt x="1393317" y="434848"/>
                  </a:lnTo>
                  <a:lnTo>
                    <a:pt x="1423924" y="424688"/>
                  </a:lnTo>
                  <a:lnTo>
                    <a:pt x="1426083" y="421259"/>
                  </a:lnTo>
                  <a:lnTo>
                    <a:pt x="1428114" y="417575"/>
                  </a:lnTo>
                  <a:lnTo>
                    <a:pt x="1430655" y="414400"/>
                  </a:lnTo>
                  <a:lnTo>
                    <a:pt x="1437687" y="407120"/>
                  </a:lnTo>
                  <a:lnTo>
                    <a:pt x="1444053" y="401208"/>
                  </a:lnTo>
                  <a:lnTo>
                    <a:pt x="1449657" y="394273"/>
                  </a:lnTo>
                  <a:lnTo>
                    <a:pt x="1454404" y="383921"/>
                  </a:lnTo>
                  <a:lnTo>
                    <a:pt x="1461262" y="363474"/>
                  </a:lnTo>
                  <a:lnTo>
                    <a:pt x="1462405" y="360045"/>
                  </a:lnTo>
                  <a:lnTo>
                    <a:pt x="1462659" y="356235"/>
                  </a:lnTo>
                  <a:lnTo>
                    <a:pt x="1464691" y="353313"/>
                  </a:lnTo>
                  <a:lnTo>
                    <a:pt x="1471422" y="343154"/>
                  </a:lnTo>
                  <a:lnTo>
                    <a:pt x="1478280" y="315975"/>
                  </a:lnTo>
                  <a:lnTo>
                    <a:pt x="1478661" y="314071"/>
                  </a:lnTo>
                  <a:lnTo>
                    <a:pt x="1483106" y="295021"/>
                  </a:lnTo>
                  <a:lnTo>
                    <a:pt x="1502028" y="279654"/>
                  </a:lnTo>
                  <a:lnTo>
                    <a:pt x="1505457" y="278511"/>
                  </a:lnTo>
                  <a:lnTo>
                    <a:pt x="1513562" y="270388"/>
                  </a:lnTo>
                  <a:lnTo>
                    <a:pt x="1517618" y="266779"/>
                  </a:lnTo>
                  <a:lnTo>
                    <a:pt x="1523245" y="263098"/>
                  </a:lnTo>
                  <a:lnTo>
                    <a:pt x="1536065" y="254762"/>
                  </a:lnTo>
                  <a:lnTo>
                    <a:pt x="1546225" y="248031"/>
                  </a:lnTo>
                  <a:lnTo>
                    <a:pt x="1548511" y="244602"/>
                  </a:lnTo>
                  <a:lnTo>
                    <a:pt x="1551304" y="241554"/>
                  </a:lnTo>
                  <a:lnTo>
                    <a:pt x="1552955" y="237744"/>
                  </a:lnTo>
                  <a:lnTo>
                    <a:pt x="1555877" y="231267"/>
                  </a:lnTo>
                  <a:lnTo>
                    <a:pt x="1557527" y="224155"/>
                  </a:lnTo>
                  <a:lnTo>
                    <a:pt x="1559814" y="217424"/>
                  </a:lnTo>
                  <a:lnTo>
                    <a:pt x="1563243" y="207263"/>
                  </a:lnTo>
                  <a:lnTo>
                    <a:pt x="1566545" y="196977"/>
                  </a:lnTo>
                  <a:lnTo>
                    <a:pt x="1567688" y="193675"/>
                  </a:lnTo>
                  <a:lnTo>
                    <a:pt x="1568069" y="189865"/>
                  </a:lnTo>
                  <a:lnTo>
                    <a:pt x="1569974" y="186817"/>
                  </a:lnTo>
                  <a:lnTo>
                    <a:pt x="1576687" y="176658"/>
                  </a:lnTo>
                  <a:lnTo>
                    <a:pt x="1576625" y="176990"/>
                  </a:lnTo>
                  <a:lnTo>
                    <a:pt x="1577492" y="177155"/>
                  </a:lnTo>
                  <a:lnTo>
                    <a:pt x="1586992" y="166497"/>
                  </a:lnTo>
                  <a:lnTo>
                    <a:pt x="1592972" y="158408"/>
                  </a:lnTo>
                  <a:lnTo>
                    <a:pt x="1593786" y="156273"/>
                  </a:lnTo>
                  <a:lnTo>
                    <a:pt x="1595457" y="154995"/>
                  </a:lnTo>
                  <a:lnTo>
                    <a:pt x="1604010" y="149479"/>
                  </a:lnTo>
                  <a:lnTo>
                    <a:pt x="1606561" y="143964"/>
                  </a:lnTo>
                  <a:lnTo>
                    <a:pt x="1610518" y="136318"/>
                  </a:lnTo>
                  <a:lnTo>
                    <a:pt x="1615475" y="129315"/>
                  </a:lnTo>
                  <a:lnTo>
                    <a:pt x="1621027" y="125730"/>
                  </a:lnTo>
                  <a:lnTo>
                    <a:pt x="1624965" y="124968"/>
                  </a:lnTo>
                  <a:lnTo>
                    <a:pt x="1627758" y="130175"/>
                  </a:lnTo>
                  <a:lnTo>
                    <a:pt x="1631188" y="132461"/>
                  </a:lnTo>
                  <a:lnTo>
                    <a:pt x="1651507" y="163068"/>
                  </a:lnTo>
                  <a:lnTo>
                    <a:pt x="1653794" y="166497"/>
                  </a:lnTo>
                  <a:lnTo>
                    <a:pt x="1657096" y="169418"/>
                  </a:lnTo>
                  <a:lnTo>
                    <a:pt x="1658366" y="173228"/>
                  </a:lnTo>
                  <a:lnTo>
                    <a:pt x="1661795" y="183387"/>
                  </a:lnTo>
                  <a:lnTo>
                    <a:pt x="1658366" y="189103"/>
                  </a:lnTo>
                  <a:lnTo>
                    <a:pt x="1657096" y="196850"/>
                  </a:lnTo>
                  <a:lnTo>
                    <a:pt x="1651507" y="200406"/>
                  </a:lnTo>
                  <a:lnTo>
                    <a:pt x="1632116" y="211335"/>
                  </a:lnTo>
                  <a:lnTo>
                    <a:pt x="1624583" y="212216"/>
                  </a:lnTo>
                  <a:lnTo>
                    <a:pt x="1624576" y="206335"/>
                  </a:lnTo>
                  <a:lnTo>
                    <a:pt x="1627758" y="196977"/>
                  </a:lnTo>
                  <a:lnTo>
                    <a:pt x="1625473" y="193675"/>
                  </a:lnTo>
                  <a:lnTo>
                    <a:pt x="1620139" y="190881"/>
                  </a:lnTo>
                  <a:lnTo>
                    <a:pt x="1621027" y="186817"/>
                  </a:lnTo>
                  <a:lnTo>
                    <a:pt x="1624560" y="180869"/>
                  </a:lnTo>
                  <a:lnTo>
                    <a:pt x="1630330" y="179911"/>
                  </a:lnTo>
                  <a:lnTo>
                    <a:pt x="1636529" y="181548"/>
                  </a:lnTo>
                  <a:lnTo>
                    <a:pt x="1641348" y="183387"/>
                  </a:lnTo>
                  <a:lnTo>
                    <a:pt x="1668514" y="182729"/>
                  </a:lnTo>
                  <a:lnTo>
                    <a:pt x="1722893" y="181316"/>
                  </a:lnTo>
                  <a:lnTo>
                    <a:pt x="1756791" y="177165"/>
                  </a:lnTo>
                  <a:lnTo>
                    <a:pt x="1760347" y="176657"/>
                  </a:lnTo>
                  <a:lnTo>
                    <a:pt x="1768770" y="175531"/>
                  </a:lnTo>
                  <a:lnTo>
                    <a:pt x="1777253" y="174704"/>
                  </a:lnTo>
                  <a:lnTo>
                    <a:pt x="1785760" y="173995"/>
                  </a:lnTo>
                  <a:lnTo>
                    <a:pt x="1794255" y="173228"/>
                  </a:lnTo>
                  <a:lnTo>
                    <a:pt x="1797685" y="172085"/>
                  </a:lnTo>
                  <a:lnTo>
                    <a:pt x="1800987" y="170687"/>
                  </a:lnTo>
                  <a:lnTo>
                    <a:pt x="1804416" y="169799"/>
                  </a:lnTo>
                  <a:lnTo>
                    <a:pt x="1810130" y="168402"/>
                  </a:lnTo>
                  <a:lnTo>
                    <a:pt x="1815846" y="167767"/>
                  </a:lnTo>
                  <a:lnTo>
                    <a:pt x="1821433" y="166497"/>
                  </a:lnTo>
                  <a:lnTo>
                    <a:pt x="1826005" y="165481"/>
                  </a:lnTo>
                  <a:lnTo>
                    <a:pt x="1830577" y="164211"/>
                  </a:lnTo>
                  <a:lnTo>
                    <a:pt x="1835023" y="163068"/>
                  </a:lnTo>
                  <a:lnTo>
                    <a:pt x="1866646" y="131445"/>
                  </a:lnTo>
                  <a:lnTo>
                    <a:pt x="1872488" y="125730"/>
                  </a:lnTo>
                  <a:lnTo>
                    <a:pt x="1882648" y="115443"/>
                  </a:lnTo>
                  <a:lnTo>
                    <a:pt x="1885628" y="106412"/>
                  </a:lnTo>
                  <a:lnTo>
                    <a:pt x="1887537" y="102250"/>
                  </a:lnTo>
                  <a:lnTo>
                    <a:pt x="1891256" y="97065"/>
                  </a:lnTo>
                  <a:lnTo>
                    <a:pt x="1899666" y="84962"/>
                  </a:lnTo>
                  <a:lnTo>
                    <a:pt x="1906397" y="74675"/>
                  </a:lnTo>
                  <a:lnTo>
                    <a:pt x="1912620" y="65405"/>
                  </a:lnTo>
                  <a:lnTo>
                    <a:pt x="1912620" y="62484"/>
                  </a:lnTo>
                  <a:lnTo>
                    <a:pt x="1923415" y="57785"/>
                  </a:lnTo>
                  <a:lnTo>
                    <a:pt x="1929892" y="54863"/>
                  </a:lnTo>
                  <a:lnTo>
                    <a:pt x="1937003" y="53212"/>
                  </a:lnTo>
                  <a:lnTo>
                    <a:pt x="1943735" y="50927"/>
                  </a:lnTo>
                  <a:lnTo>
                    <a:pt x="1954022" y="47498"/>
                  </a:lnTo>
                  <a:lnTo>
                    <a:pt x="1964181" y="44196"/>
                  </a:lnTo>
                  <a:lnTo>
                    <a:pt x="1972732" y="44729"/>
                  </a:lnTo>
                  <a:lnTo>
                    <a:pt x="1981342" y="45037"/>
                  </a:lnTo>
                  <a:lnTo>
                    <a:pt x="1989881" y="45749"/>
                  </a:lnTo>
                  <a:lnTo>
                    <a:pt x="1998218" y="47498"/>
                  </a:lnTo>
                  <a:lnTo>
                    <a:pt x="2005965" y="50037"/>
                  </a:lnTo>
                  <a:lnTo>
                    <a:pt x="2010791" y="58547"/>
                  </a:lnTo>
                  <a:lnTo>
                    <a:pt x="2018538" y="61087"/>
                  </a:lnTo>
                  <a:lnTo>
                    <a:pt x="2028698" y="64516"/>
                  </a:lnTo>
                  <a:lnTo>
                    <a:pt x="2032127" y="67945"/>
                  </a:lnTo>
                  <a:lnTo>
                    <a:pt x="2034921" y="72136"/>
                  </a:lnTo>
                  <a:lnTo>
                    <a:pt x="2038985" y="74675"/>
                  </a:lnTo>
                  <a:lnTo>
                    <a:pt x="2041905" y="76708"/>
                  </a:lnTo>
                  <a:lnTo>
                    <a:pt x="2046604" y="75565"/>
                  </a:lnTo>
                  <a:lnTo>
                    <a:pt x="2049145" y="78105"/>
                  </a:lnTo>
                  <a:lnTo>
                    <a:pt x="2054860" y="83947"/>
                  </a:lnTo>
                  <a:lnTo>
                    <a:pt x="2055876" y="93980"/>
                  </a:lnTo>
                  <a:lnTo>
                    <a:pt x="2062733" y="98552"/>
                  </a:lnTo>
                  <a:lnTo>
                    <a:pt x="2083180" y="112141"/>
                  </a:lnTo>
                  <a:lnTo>
                    <a:pt x="2093390" y="111444"/>
                  </a:lnTo>
                  <a:lnTo>
                    <a:pt x="2103612" y="110855"/>
                  </a:lnTo>
                  <a:lnTo>
                    <a:pt x="2143902" y="103298"/>
                  </a:lnTo>
                  <a:lnTo>
                    <a:pt x="2145254" y="100407"/>
                  </a:lnTo>
                  <a:lnTo>
                    <a:pt x="2154428" y="95123"/>
                  </a:lnTo>
                  <a:lnTo>
                    <a:pt x="2158746" y="93345"/>
                  </a:lnTo>
                  <a:lnTo>
                    <a:pt x="2163572" y="93091"/>
                  </a:lnTo>
                  <a:lnTo>
                    <a:pt x="2168017" y="91694"/>
                  </a:lnTo>
                  <a:lnTo>
                    <a:pt x="2174875" y="89662"/>
                  </a:lnTo>
                  <a:lnTo>
                    <a:pt x="2181605" y="87249"/>
                  </a:lnTo>
                  <a:lnTo>
                    <a:pt x="2188464" y="84962"/>
                  </a:lnTo>
                  <a:lnTo>
                    <a:pt x="2191893" y="83820"/>
                  </a:lnTo>
                  <a:lnTo>
                    <a:pt x="2195703" y="83566"/>
                  </a:lnTo>
                  <a:lnTo>
                    <a:pt x="2198624" y="81534"/>
                  </a:lnTo>
                  <a:lnTo>
                    <a:pt x="2231644" y="66167"/>
                  </a:lnTo>
                  <a:lnTo>
                    <a:pt x="2236089" y="64516"/>
                  </a:lnTo>
                  <a:lnTo>
                    <a:pt x="2240788" y="62737"/>
                  </a:lnTo>
                  <a:lnTo>
                    <a:pt x="2244979" y="59690"/>
                  </a:lnTo>
                  <a:lnTo>
                    <a:pt x="2249678" y="57785"/>
                  </a:lnTo>
                  <a:lnTo>
                    <a:pt x="2256281" y="55118"/>
                  </a:lnTo>
                  <a:lnTo>
                    <a:pt x="2263267" y="53212"/>
                  </a:lnTo>
                  <a:lnTo>
                    <a:pt x="2269998" y="50927"/>
                  </a:lnTo>
                  <a:lnTo>
                    <a:pt x="2310765" y="37337"/>
                  </a:lnTo>
                  <a:lnTo>
                    <a:pt x="2341372" y="27178"/>
                  </a:lnTo>
                  <a:lnTo>
                    <a:pt x="2344801" y="26035"/>
                  </a:lnTo>
                  <a:lnTo>
                    <a:pt x="2348611" y="25781"/>
                  </a:lnTo>
                  <a:lnTo>
                    <a:pt x="2351531" y="23749"/>
                  </a:lnTo>
                  <a:lnTo>
                    <a:pt x="2354961" y="21462"/>
                  </a:lnTo>
                  <a:lnTo>
                    <a:pt x="2358008" y="18669"/>
                  </a:lnTo>
                  <a:lnTo>
                    <a:pt x="2361819" y="17018"/>
                  </a:lnTo>
                  <a:lnTo>
                    <a:pt x="2368296" y="14097"/>
                  </a:lnTo>
                  <a:lnTo>
                    <a:pt x="2376170" y="14224"/>
                  </a:lnTo>
                  <a:lnTo>
                    <a:pt x="2382139" y="10160"/>
                  </a:lnTo>
                  <a:lnTo>
                    <a:pt x="2388923" y="5536"/>
                  </a:lnTo>
                  <a:lnTo>
                    <a:pt x="2392029" y="3556"/>
                  </a:lnTo>
                  <a:lnTo>
                    <a:pt x="2395301" y="2337"/>
                  </a:lnTo>
                  <a:lnTo>
                    <a:pt x="2402586" y="0"/>
                  </a:lnTo>
                  <a:lnTo>
                    <a:pt x="2409118" y="1498"/>
                  </a:lnTo>
                  <a:lnTo>
                    <a:pt x="2434208" y="24765"/>
                  </a:lnTo>
                  <a:lnTo>
                    <a:pt x="2439924" y="30607"/>
                  </a:lnTo>
                  <a:lnTo>
                    <a:pt x="2450083" y="40767"/>
                  </a:lnTo>
                  <a:lnTo>
                    <a:pt x="2451227" y="44196"/>
                  </a:lnTo>
                  <a:lnTo>
                    <a:pt x="2451735" y="47879"/>
                  </a:lnTo>
                  <a:lnTo>
                    <a:pt x="2453513" y="50927"/>
                  </a:lnTo>
                  <a:lnTo>
                    <a:pt x="2456306" y="55880"/>
                  </a:lnTo>
                  <a:lnTo>
                    <a:pt x="2460498" y="59944"/>
                  </a:lnTo>
                  <a:lnTo>
                    <a:pt x="2463673" y="64516"/>
                  </a:lnTo>
                  <a:lnTo>
                    <a:pt x="2468372" y="71247"/>
                  </a:lnTo>
                  <a:lnTo>
                    <a:pt x="2472817" y="78105"/>
                  </a:lnTo>
                  <a:lnTo>
                    <a:pt x="2477262" y="84962"/>
                  </a:lnTo>
                  <a:lnTo>
                    <a:pt x="2479548" y="88265"/>
                  </a:lnTo>
                  <a:lnTo>
                    <a:pt x="2480691" y="92837"/>
                  </a:lnTo>
                  <a:lnTo>
                    <a:pt x="2484120" y="95123"/>
                  </a:lnTo>
                  <a:lnTo>
                    <a:pt x="2487549" y="97409"/>
                  </a:lnTo>
                  <a:lnTo>
                    <a:pt x="2491231" y="99187"/>
                  </a:lnTo>
                  <a:lnTo>
                    <a:pt x="2494279" y="101854"/>
                  </a:lnTo>
                  <a:lnTo>
                    <a:pt x="2500376" y="107187"/>
                  </a:lnTo>
                  <a:lnTo>
                    <a:pt x="2505075" y="113792"/>
                  </a:lnTo>
                  <a:lnTo>
                    <a:pt x="2511298" y="118872"/>
                  </a:lnTo>
                  <a:lnTo>
                    <a:pt x="2517648" y="124079"/>
                  </a:lnTo>
                  <a:lnTo>
                    <a:pt x="2531745" y="132461"/>
                  </a:lnTo>
                  <a:lnTo>
                    <a:pt x="2535957" y="137423"/>
                  </a:lnTo>
                  <a:lnTo>
                    <a:pt x="2540777" y="142255"/>
                  </a:lnTo>
                  <a:lnTo>
                    <a:pt x="2544478" y="147302"/>
                  </a:lnTo>
                  <a:lnTo>
                    <a:pt x="2545333" y="152908"/>
                  </a:lnTo>
                  <a:lnTo>
                    <a:pt x="2544191" y="158496"/>
                  </a:lnTo>
                  <a:lnTo>
                    <a:pt x="2545969" y="165735"/>
                  </a:lnTo>
                  <a:lnTo>
                    <a:pt x="2541904" y="169799"/>
                  </a:lnTo>
                  <a:lnTo>
                    <a:pt x="2536825" y="174879"/>
                  </a:lnTo>
                  <a:lnTo>
                    <a:pt x="2528443" y="174879"/>
                  </a:lnTo>
                  <a:lnTo>
                    <a:pt x="2521457" y="176657"/>
                  </a:lnTo>
                  <a:lnTo>
                    <a:pt x="2514407" y="178458"/>
                  </a:lnTo>
                  <a:lnTo>
                    <a:pt x="2506106" y="180498"/>
                  </a:lnTo>
                  <a:lnTo>
                    <a:pt x="2457829" y="186031"/>
                  </a:lnTo>
                  <a:lnTo>
                    <a:pt x="2446781" y="186817"/>
                  </a:lnTo>
                  <a:lnTo>
                    <a:pt x="2405888" y="196977"/>
                  </a:lnTo>
                  <a:lnTo>
                    <a:pt x="2402586" y="198120"/>
                  </a:lnTo>
                  <a:lnTo>
                    <a:pt x="2398776" y="198500"/>
                  </a:lnTo>
                  <a:lnTo>
                    <a:pt x="2395728" y="200406"/>
                  </a:lnTo>
                  <a:lnTo>
                    <a:pt x="2375407" y="213995"/>
                  </a:lnTo>
                  <a:lnTo>
                    <a:pt x="2373389" y="223258"/>
                  </a:lnTo>
                  <a:lnTo>
                    <a:pt x="2371836" y="232664"/>
                  </a:lnTo>
                  <a:lnTo>
                    <a:pt x="2372068" y="242069"/>
                  </a:lnTo>
                  <a:lnTo>
                    <a:pt x="2395728" y="271780"/>
                  </a:lnTo>
                  <a:lnTo>
                    <a:pt x="2398656" y="283132"/>
                  </a:lnTo>
                  <a:lnTo>
                    <a:pt x="2399919" y="291449"/>
                  </a:lnTo>
                  <a:lnTo>
                    <a:pt x="2399085" y="300980"/>
                  </a:lnTo>
                  <a:lnTo>
                    <a:pt x="2395728" y="315975"/>
                  </a:lnTo>
                  <a:lnTo>
                    <a:pt x="2394712" y="319913"/>
                  </a:lnTo>
                  <a:lnTo>
                    <a:pt x="2391282" y="322707"/>
                  </a:lnTo>
                  <a:lnTo>
                    <a:pt x="2388997" y="326136"/>
                  </a:lnTo>
                  <a:lnTo>
                    <a:pt x="2390140" y="330708"/>
                  </a:lnTo>
                  <a:lnTo>
                    <a:pt x="2389758" y="335788"/>
                  </a:lnTo>
                  <a:lnTo>
                    <a:pt x="2392299" y="339725"/>
                  </a:lnTo>
                  <a:lnTo>
                    <a:pt x="2400135" y="345616"/>
                  </a:lnTo>
                  <a:lnTo>
                    <a:pt x="2410983" y="348376"/>
                  </a:lnTo>
                  <a:lnTo>
                    <a:pt x="2421856" y="349351"/>
                  </a:lnTo>
                  <a:lnTo>
                    <a:pt x="2429764" y="349885"/>
                  </a:lnTo>
                  <a:lnTo>
                    <a:pt x="2436495" y="350900"/>
                  </a:lnTo>
                  <a:lnTo>
                    <a:pt x="2443353" y="352171"/>
                  </a:lnTo>
                  <a:lnTo>
                    <a:pt x="2450083" y="353313"/>
                  </a:lnTo>
                  <a:lnTo>
                    <a:pt x="2454655" y="355600"/>
                  </a:lnTo>
                  <a:lnTo>
                    <a:pt x="2459608" y="357124"/>
                  </a:lnTo>
                  <a:lnTo>
                    <a:pt x="2463673" y="360045"/>
                  </a:lnTo>
                  <a:lnTo>
                    <a:pt x="2471725" y="366740"/>
                  </a:lnTo>
                  <a:lnTo>
                    <a:pt x="2473706" y="369887"/>
                  </a:lnTo>
                  <a:lnTo>
                    <a:pt x="2475781" y="372367"/>
                  </a:lnTo>
                  <a:lnTo>
                    <a:pt x="2484120" y="377063"/>
                  </a:lnTo>
                  <a:lnTo>
                    <a:pt x="2487295" y="378713"/>
                  </a:lnTo>
                  <a:lnTo>
                    <a:pt x="2491104" y="378841"/>
                  </a:lnTo>
                  <a:lnTo>
                    <a:pt x="2494279" y="380492"/>
                  </a:lnTo>
                  <a:lnTo>
                    <a:pt x="2497963" y="382270"/>
                  </a:lnTo>
                  <a:lnTo>
                    <a:pt x="2500629" y="385953"/>
                  </a:lnTo>
                  <a:lnTo>
                    <a:pt x="2504440" y="387223"/>
                  </a:lnTo>
                  <a:lnTo>
                    <a:pt x="2515203" y="389312"/>
                  </a:lnTo>
                  <a:lnTo>
                    <a:pt x="2531586" y="391461"/>
                  </a:lnTo>
                  <a:lnTo>
                    <a:pt x="2547159" y="393205"/>
                  </a:lnTo>
                  <a:lnTo>
                    <a:pt x="2555494" y="394081"/>
                  </a:lnTo>
                  <a:lnTo>
                    <a:pt x="2565812" y="397525"/>
                  </a:lnTo>
                  <a:lnTo>
                    <a:pt x="2563749" y="396589"/>
                  </a:lnTo>
                  <a:lnTo>
                    <a:pt x="2565209" y="396081"/>
                  </a:lnTo>
                  <a:lnTo>
                    <a:pt x="2586101" y="400812"/>
                  </a:lnTo>
                  <a:lnTo>
                    <a:pt x="2605416" y="406509"/>
                  </a:lnTo>
                  <a:lnTo>
                    <a:pt x="2605754" y="407812"/>
                  </a:lnTo>
                  <a:lnTo>
                    <a:pt x="2608996" y="408187"/>
                  </a:lnTo>
                  <a:lnTo>
                    <a:pt x="2637028" y="411099"/>
                  </a:lnTo>
                  <a:lnTo>
                    <a:pt x="2654859" y="410366"/>
                  </a:lnTo>
                  <a:lnTo>
                    <a:pt x="2672715" y="409717"/>
                  </a:lnTo>
                  <a:lnTo>
                    <a:pt x="2690570" y="408902"/>
                  </a:lnTo>
                  <a:lnTo>
                    <a:pt x="2708402" y="407670"/>
                  </a:lnTo>
                  <a:lnTo>
                    <a:pt x="2711957" y="407416"/>
                  </a:lnTo>
                  <a:lnTo>
                    <a:pt x="2715005" y="404749"/>
                  </a:lnTo>
                  <a:lnTo>
                    <a:pt x="2718562" y="404241"/>
                  </a:lnTo>
                  <a:lnTo>
                    <a:pt x="2739733" y="401956"/>
                  </a:lnTo>
                  <a:lnTo>
                    <a:pt x="2763154" y="399780"/>
                  </a:lnTo>
                  <a:lnTo>
                    <a:pt x="2782123" y="398150"/>
                  </a:lnTo>
                  <a:lnTo>
                    <a:pt x="2789936" y="397510"/>
                  </a:lnTo>
                  <a:lnTo>
                    <a:pt x="2827835" y="397722"/>
                  </a:lnTo>
                  <a:lnTo>
                    <a:pt x="2856341" y="397208"/>
                  </a:lnTo>
                  <a:lnTo>
                    <a:pt x="2908935" y="404241"/>
                  </a:lnTo>
                  <a:lnTo>
                    <a:pt x="2929187" y="414099"/>
                  </a:lnTo>
                  <a:lnTo>
                    <a:pt x="2939415" y="421259"/>
                  </a:lnTo>
                  <a:lnTo>
                    <a:pt x="2949702" y="427990"/>
                  </a:lnTo>
                  <a:lnTo>
                    <a:pt x="2959862" y="434848"/>
                  </a:lnTo>
                  <a:lnTo>
                    <a:pt x="2962148" y="438277"/>
                  </a:lnTo>
                  <a:lnTo>
                    <a:pt x="2964815" y="441325"/>
                  </a:lnTo>
                  <a:lnTo>
                    <a:pt x="2966593" y="445008"/>
                  </a:lnTo>
                  <a:lnTo>
                    <a:pt x="2968986" y="450736"/>
                  </a:lnTo>
                  <a:lnTo>
                    <a:pt x="2970212" y="456834"/>
                  </a:lnTo>
                  <a:lnTo>
                    <a:pt x="2969629" y="462956"/>
                  </a:lnTo>
                  <a:lnTo>
                    <a:pt x="2966593" y="468757"/>
                  </a:lnTo>
                  <a:lnTo>
                    <a:pt x="2964433" y="471550"/>
                  </a:lnTo>
                  <a:lnTo>
                    <a:pt x="2959862" y="471043"/>
                  </a:lnTo>
                  <a:lnTo>
                    <a:pt x="2956432" y="472186"/>
                  </a:lnTo>
                  <a:lnTo>
                    <a:pt x="2917999" y="447055"/>
                  </a:lnTo>
                  <a:lnTo>
                    <a:pt x="2910806" y="440434"/>
                  </a:lnTo>
                  <a:lnTo>
                    <a:pt x="2870144" y="428740"/>
                  </a:lnTo>
                  <a:lnTo>
                    <a:pt x="2861310" y="427990"/>
                  </a:lnTo>
                  <a:lnTo>
                    <a:pt x="2852046" y="424918"/>
                  </a:lnTo>
                  <a:lnTo>
                    <a:pt x="2845403" y="423703"/>
                  </a:lnTo>
                  <a:lnTo>
                    <a:pt x="2837378" y="424632"/>
                  </a:lnTo>
                  <a:lnTo>
                    <a:pt x="2823972" y="427990"/>
                  </a:lnTo>
                  <a:lnTo>
                    <a:pt x="2820035" y="429133"/>
                  </a:lnTo>
                  <a:lnTo>
                    <a:pt x="2817368" y="433070"/>
                  </a:lnTo>
                  <a:lnTo>
                    <a:pt x="2813685" y="434848"/>
                  </a:lnTo>
                  <a:lnTo>
                    <a:pt x="2810510" y="436499"/>
                  </a:lnTo>
                  <a:lnTo>
                    <a:pt x="2806700" y="436499"/>
                  </a:lnTo>
                  <a:lnTo>
                    <a:pt x="2803525" y="438277"/>
                  </a:lnTo>
                  <a:lnTo>
                    <a:pt x="2796413" y="442213"/>
                  </a:lnTo>
                  <a:lnTo>
                    <a:pt x="2790444" y="448183"/>
                  </a:lnTo>
                  <a:lnTo>
                    <a:pt x="2783204" y="451866"/>
                  </a:lnTo>
                  <a:lnTo>
                    <a:pt x="2778632" y="454152"/>
                  </a:lnTo>
                  <a:lnTo>
                    <a:pt x="2773933" y="456057"/>
                  </a:lnTo>
                  <a:lnTo>
                    <a:pt x="2769616" y="458597"/>
                  </a:lnTo>
                  <a:lnTo>
                    <a:pt x="2766060" y="460629"/>
                  </a:lnTo>
                  <a:lnTo>
                    <a:pt x="2763139" y="463804"/>
                  </a:lnTo>
                  <a:lnTo>
                    <a:pt x="2759329" y="465455"/>
                  </a:lnTo>
                  <a:lnTo>
                    <a:pt x="2752852" y="468375"/>
                  </a:lnTo>
                  <a:lnTo>
                    <a:pt x="2745740" y="469900"/>
                  </a:lnTo>
                  <a:lnTo>
                    <a:pt x="2739008" y="472186"/>
                  </a:lnTo>
                  <a:lnTo>
                    <a:pt x="2728722" y="475615"/>
                  </a:lnTo>
                  <a:lnTo>
                    <a:pt x="2725420" y="476758"/>
                  </a:lnTo>
                  <a:lnTo>
                    <a:pt x="2721610" y="477012"/>
                  </a:lnTo>
                  <a:lnTo>
                    <a:pt x="2718562" y="479044"/>
                  </a:lnTo>
                  <a:lnTo>
                    <a:pt x="2715132" y="481330"/>
                  </a:lnTo>
                  <a:lnTo>
                    <a:pt x="2712085" y="484124"/>
                  </a:lnTo>
                  <a:lnTo>
                    <a:pt x="2708402" y="485775"/>
                  </a:lnTo>
                  <a:lnTo>
                    <a:pt x="2701798" y="488696"/>
                  </a:lnTo>
                  <a:lnTo>
                    <a:pt x="2687954" y="492633"/>
                  </a:lnTo>
                  <a:lnTo>
                    <a:pt x="2685796" y="495935"/>
                  </a:lnTo>
                  <a:lnTo>
                    <a:pt x="2683002" y="499110"/>
                  </a:lnTo>
                  <a:lnTo>
                    <a:pt x="2681224" y="502793"/>
                  </a:lnTo>
                  <a:lnTo>
                    <a:pt x="2679573" y="505968"/>
                  </a:lnTo>
                  <a:lnTo>
                    <a:pt x="2679573" y="509905"/>
                  </a:lnTo>
                  <a:lnTo>
                    <a:pt x="2677795" y="512953"/>
                  </a:lnTo>
                  <a:lnTo>
                    <a:pt x="2668027" y="529272"/>
                  </a:lnTo>
                  <a:lnTo>
                    <a:pt x="2664904" y="532733"/>
                  </a:lnTo>
                  <a:lnTo>
                    <a:pt x="2663971" y="533955"/>
                  </a:lnTo>
                  <a:lnTo>
                    <a:pt x="2660777" y="543560"/>
                  </a:lnTo>
                  <a:lnTo>
                    <a:pt x="2661544" y="552055"/>
                  </a:lnTo>
                  <a:lnTo>
                    <a:pt x="2662253" y="560562"/>
                  </a:lnTo>
                  <a:lnTo>
                    <a:pt x="2670688" y="591756"/>
                  </a:lnTo>
                  <a:lnTo>
                    <a:pt x="2674366" y="597916"/>
                  </a:lnTo>
                  <a:lnTo>
                    <a:pt x="2676017" y="601091"/>
                  </a:lnTo>
                  <a:lnTo>
                    <a:pt x="2676017" y="605028"/>
                  </a:lnTo>
                  <a:lnTo>
                    <a:pt x="2677795" y="608076"/>
                  </a:lnTo>
                  <a:lnTo>
                    <a:pt x="2681731" y="615188"/>
                  </a:lnTo>
                  <a:lnTo>
                    <a:pt x="2688844" y="620776"/>
                  </a:lnTo>
                  <a:lnTo>
                    <a:pt x="2691383" y="628523"/>
                  </a:lnTo>
                  <a:lnTo>
                    <a:pt x="2708767" y="662670"/>
                  </a:lnTo>
                  <a:lnTo>
                    <a:pt x="2709848" y="666220"/>
                  </a:lnTo>
                  <a:lnTo>
                    <a:pt x="2715132" y="682879"/>
                  </a:lnTo>
                  <a:lnTo>
                    <a:pt x="2718562" y="693038"/>
                  </a:lnTo>
                  <a:lnTo>
                    <a:pt x="2721991" y="703199"/>
                  </a:lnTo>
                  <a:lnTo>
                    <a:pt x="2715132" y="747395"/>
                  </a:lnTo>
                  <a:lnTo>
                    <a:pt x="2711196" y="754507"/>
                  </a:lnTo>
                  <a:lnTo>
                    <a:pt x="2708402" y="763270"/>
                  </a:lnTo>
                  <a:lnTo>
                    <a:pt x="2701544" y="767715"/>
                  </a:lnTo>
                  <a:lnTo>
                    <a:pt x="2681224" y="781304"/>
                  </a:lnTo>
                  <a:lnTo>
                    <a:pt x="2671064" y="788162"/>
                  </a:lnTo>
                  <a:lnTo>
                    <a:pt x="2663922" y="799089"/>
                  </a:lnTo>
                  <a:lnTo>
                    <a:pt x="2664221" y="798337"/>
                  </a:lnTo>
                  <a:lnTo>
                    <a:pt x="2663688" y="796752"/>
                  </a:lnTo>
                  <a:lnTo>
                    <a:pt x="2654046" y="805180"/>
                  </a:lnTo>
                  <a:lnTo>
                    <a:pt x="2647207" y="812784"/>
                  </a:lnTo>
                  <a:lnTo>
                    <a:pt x="2647061" y="815149"/>
                  </a:lnTo>
                  <a:lnTo>
                    <a:pt x="2647866" y="817610"/>
                  </a:lnTo>
                  <a:lnTo>
                    <a:pt x="2643886" y="825500"/>
                  </a:lnTo>
                  <a:lnTo>
                    <a:pt x="2641219" y="829563"/>
                  </a:lnTo>
                  <a:lnTo>
                    <a:pt x="2637028" y="832358"/>
                  </a:lnTo>
                  <a:lnTo>
                    <a:pt x="2633599" y="835660"/>
                  </a:lnTo>
                  <a:lnTo>
                    <a:pt x="2630529" y="845194"/>
                  </a:lnTo>
                  <a:lnTo>
                    <a:pt x="2630090" y="845550"/>
                  </a:lnTo>
                  <a:lnTo>
                    <a:pt x="2628009" y="846929"/>
                  </a:lnTo>
                  <a:lnTo>
                    <a:pt x="2620010" y="859536"/>
                  </a:lnTo>
                  <a:lnTo>
                    <a:pt x="2618231" y="862584"/>
                  </a:lnTo>
                  <a:lnTo>
                    <a:pt x="2618358" y="866521"/>
                  </a:lnTo>
                  <a:lnTo>
                    <a:pt x="2616580" y="869696"/>
                  </a:lnTo>
                  <a:lnTo>
                    <a:pt x="2607958" y="884711"/>
                  </a:lnTo>
                  <a:lnTo>
                    <a:pt x="2604468" y="889142"/>
                  </a:lnTo>
                  <a:lnTo>
                    <a:pt x="2601096" y="891502"/>
                  </a:lnTo>
                  <a:lnTo>
                    <a:pt x="2592831" y="900303"/>
                  </a:lnTo>
                  <a:lnTo>
                    <a:pt x="2590292" y="903351"/>
                  </a:lnTo>
                  <a:lnTo>
                    <a:pt x="2588641" y="907288"/>
                  </a:lnTo>
                  <a:lnTo>
                    <a:pt x="2586101" y="910463"/>
                  </a:lnTo>
                  <a:lnTo>
                    <a:pt x="2582926" y="914146"/>
                  </a:lnTo>
                  <a:lnTo>
                    <a:pt x="2578989" y="916940"/>
                  </a:lnTo>
                  <a:lnTo>
                    <a:pt x="2575814" y="920623"/>
                  </a:lnTo>
                  <a:lnTo>
                    <a:pt x="2573274" y="923798"/>
                  </a:lnTo>
                  <a:lnTo>
                    <a:pt x="2572004" y="927988"/>
                  </a:lnTo>
                  <a:lnTo>
                    <a:pt x="2569082" y="930783"/>
                  </a:lnTo>
                  <a:lnTo>
                    <a:pt x="2566162" y="933704"/>
                  </a:lnTo>
                  <a:lnTo>
                    <a:pt x="2562225" y="935355"/>
                  </a:lnTo>
                  <a:lnTo>
                    <a:pt x="2558923" y="937641"/>
                  </a:lnTo>
                  <a:lnTo>
                    <a:pt x="2556637" y="941070"/>
                  </a:lnTo>
                  <a:lnTo>
                    <a:pt x="2555113" y="945134"/>
                  </a:lnTo>
                  <a:lnTo>
                    <a:pt x="2552065" y="947801"/>
                  </a:lnTo>
                  <a:lnTo>
                    <a:pt x="2545969" y="953135"/>
                  </a:lnTo>
                  <a:lnTo>
                    <a:pt x="2538476" y="956818"/>
                  </a:lnTo>
                  <a:lnTo>
                    <a:pt x="2531745" y="961390"/>
                  </a:lnTo>
                  <a:lnTo>
                    <a:pt x="2511298" y="974979"/>
                  </a:lnTo>
                  <a:lnTo>
                    <a:pt x="2501138" y="981837"/>
                  </a:lnTo>
                  <a:lnTo>
                    <a:pt x="2490851" y="988568"/>
                  </a:lnTo>
                  <a:lnTo>
                    <a:pt x="2488692" y="991997"/>
                  </a:lnTo>
                  <a:lnTo>
                    <a:pt x="2486660" y="995680"/>
                  </a:lnTo>
                  <a:lnTo>
                    <a:pt x="2484120" y="998728"/>
                  </a:lnTo>
                  <a:lnTo>
                    <a:pt x="2481072" y="1002411"/>
                  </a:lnTo>
                  <a:lnTo>
                    <a:pt x="2476246" y="1004824"/>
                  </a:lnTo>
                  <a:lnTo>
                    <a:pt x="2473960" y="1009015"/>
                  </a:lnTo>
                  <a:lnTo>
                    <a:pt x="2470693" y="1017010"/>
                  </a:lnTo>
                  <a:lnTo>
                    <a:pt x="2468499" y="1025064"/>
                  </a:lnTo>
                  <a:lnTo>
                    <a:pt x="2465637" y="1032714"/>
                  </a:lnTo>
                  <a:lnTo>
                    <a:pt x="2460371" y="1039495"/>
                  </a:lnTo>
                  <a:lnTo>
                    <a:pt x="2454148" y="1044956"/>
                  </a:lnTo>
                  <a:lnTo>
                    <a:pt x="2446781" y="1048639"/>
                  </a:lnTo>
                  <a:lnTo>
                    <a:pt x="2439924" y="1053084"/>
                  </a:lnTo>
                  <a:lnTo>
                    <a:pt x="2429764" y="1059942"/>
                  </a:lnTo>
                  <a:lnTo>
                    <a:pt x="2426335" y="1062228"/>
                  </a:lnTo>
                  <a:lnTo>
                    <a:pt x="2422398" y="1063879"/>
                  </a:lnTo>
                  <a:lnTo>
                    <a:pt x="2419604" y="1066673"/>
                  </a:lnTo>
                  <a:lnTo>
                    <a:pt x="2416175" y="1070102"/>
                  </a:lnTo>
                  <a:lnTo>
                    <a:pt x="2413127" y="1073912"/>
                  </a:lnTo>
                  <a:lnTo>
                    <a:pt x="2409317" y="1076960"/>
                  </a:lnTo>
                  <a:lnTo>
                    <a:pt x="2402840" y="1081913"/>
                  </a:lnTo>
                  <a:lnTo>
                    <a:pt x="2394712" y="1084707"/>
                  </a:lnTo>
                  <a:lnTo>
                    <a:pt x="2388997" y="1090549"/>
                  </a:lnTo>
                  <a:lnTo>
                    <a:pt x="2365755" y="1128649"/>
                  </a:lnTo>
                  <a:lnTo>
                    <a:pt x="2361819" y="1134618"/>
                  </a:lnTo>
                  <a:lnTo>
                    <a:pt x="2357121" y="1141402"/>
                  </a:lnTo>
                  <a:lnTo>
                    <a:pt x="2355103" y="1144508"/>
                  </a:lnTo>
                  <a:lnTo>
                    <a:pt x="2353871" y="1147780"/>
                  </a:lnTo>
                  <a:lnTo>
                    <a:pt x="2351531" y="1155065"/>
                  </a:lnTo>
                  <a:lnTo>
                    <a:pt x="2352764" y="1164718"/>
                  </a:lnTo>
                  <a:lnTo>
                    <a:pt x="2354722" y="1180099"/>
                  </a:lnTo>
                  <a:lnTo>
                    <a:pt x="2356800" y="1195695"/>
                  </a:lnTo>
                  <a:lnTo>
                    <a:pt x="2358390" y="1205992"/>
                  </a:lnTo>
                  <a:lnTo>
                    <a:pt x="2359025" y="1209548"/>
                  </a:lnTo>
                  <a:lnTo>
                    <a:pt x="2360803" y="1212723"/>
                  </a:lnTo>
                  <a:lnTo>
                    <a:pt x="2361819" y="1216152"/>
                  </a:lnTo>
                  <a:lnTo>
                    <a:pt x="2363089" y="1220724"/>
                  </a:lnTo>
                  <a:lnTo>
                    <a:pt x="2363851" y="1225296"/>
                  </a:lnTo>
                  <a:lnTo>
                    <a:pt x="2365121" y="1229741"/>
                  </a:lnTo>
                  <a:lnTo>
                    <a:pt x="2367279" y="1236599"/>
                  </a:lnTo>
                  <a:lnTo>
                    <a:pt x="2371979" y="1250188"/>
                  </a:lnTo>
                  <a:lnTo>
                    <a:pt x="2371496" y="1264646"/>
                  </a:lnTo>
                  <a:lnTo>
                    <a:pt x="2371264" y="1279175"/>
                  </a:lnTo>
                  <a:lnTo>
                    <a:pt x="2370532" y="1293657"/>
                  </a:lnTo>
                  <a:lnTo>
                    <a:pt x="2368550" y="1307973"/>
                  </a:lnTo>
                  <a:lnTo>
                    <a:pt x="2365375" y="1314311"/>
                  </a:lnTo>
                  <a:lnTo>
                    <a:pt x="2360104" y="1317529"/>
                  </a:lnTo>
                  <a:lnTo>
                    <a:pt x="2353976" y="1319367"/>
                  </a:lnTo>
                  <a:lnTo>
                    <a:pt x="2348229" y="1321562"/>
                  </a:lnTo>
                  <a:lnTo>
                    <a:pt x="2340991" y="1325499"/>
                  </a:lnTo>
                  <a:lnTo>
                    <a:pt x="2327782" y="1335151"/>
                  </a:lnTo>
                  <a:lnTo>
                    <a:pt x="2325497" y="1338453"/>
                  </a:lnTo>
                  <a:lnTo>
                    <a:pt x="2321052" y="1341247"/>
                  </a:lnTo>
                  <a:lnTo>
                    <a:pt x="2321052" y="1345311"/>
                  </a:lnTo>
                  <a:lnTo>
                    <a:pt x="2321052" y="1356995"/>
                  </a:lnTo>
                  <a:lnTo>
                    <a:pt x="2334514" y="1357122"/>
                  </a:lnTo>
                  <a:lnTo>
                    <a:pt x="2341372" y="1358900"/>
                  </a:lnTo>
                  <a:lnTo>
                    <a:pt x="2351065" y="1365345"/>
                  </a:lnTo>
                  <a:lnTo>
                    <a:pt x="2351198" y="1365503"/>
                  </a:lnTo>
                  <a:lnTo>
                    <a:pt x="2352355" y="1366615"/>
                  </a:lnTo>
                  <a:lnTo>
                    <a:pt x="2365121" y="1375918"/>
                  </a:lnTo>
                  <a:lnTo>
                    <a:pt x="2368550" y="1378204"/>
                  </a:lnTo>
                  <a:lnTo>
                    <a:pt x="2371979" y="1380363"/>
                  </a:lnTo>
                  <a:lnTo>
                    <a:pt x="2375407" y="1382649"/>
                  </a:lnTo>
                  <a:lnTo>
                    <a:pt x="2377694" y="1386078"/>
                  </a:lnTo>
                  <a:lnTo>
                    <a:pt x="2382139" y="1388745"/>
                  </a:lnTo>
                  <a:lnTo>
                    <a:pt x="2382139" y="1392809"/>
                  </a:lnTo>
                  <a:lnTo>
                    <a:pt x="2382139" y="1396873"/>
                  </a:lnTo>
                  <a:lnTo>
                    <a:pt x="2378202" y="1400175"/>
                  </a:lnTo>
                  <a:lnTo>
                    <a:pt x="2375407" y="1403096"/>
                  </a:lnTo>
                  <a:lnTo>
                    <a:pt x="2368464" y="1408380"/>
                  </a:lnTo>
                  <a:lnTo>
                    <a:pt x="2361580" y="1410890"/>
                  </a:lnTo>
                  <a:lnTo>
                    <a:pt x="2353958" y="1412043"/>
                  </a:lnTo>
                  <a:lnTo>
                    <a:pt x="2344801" y="1413256"/>
                  </a:lnTo>
                  <a:lnTo>
                    <a:pt x="2342515" y="1416685"/>
                  </a:lnTo>
                  <a:lnTo>
                    <a:pt x="2339594" y="1419733"/>
                  </a:lnTo>
                  <a:lnTo>
                    <a:pt x="2337943" y="1423416"/>
                  </a:lnTo>
                  <a:lnTo>
                    <a:pt x="2334587" y="1436213"/>
                  </a:lnTo>
                  <a:lnTo>
                    <a:pt x="2335101" y="1445593"/>
                  </a:lnTo>
                  <a:lnTo>
                    <a:pt x="2334496" y="1456616"/>
                  </a:lnTo>
                  <a:lnTo>
                    <a:pt x="2327782" y="1474343"/>
                  </a:lnTo>
                  <a:lnTo>
                    <a:pt x="2325751" y="1478534"/>
                  </a:lnTo>
                  <a:lnTo>
                    <a:pt x="2318766" y="1476629"/>
                  </a:lnTo>
                  <a:lnTo>
                    <a:pt x="2314194" y="1477772"/>
                  </a:lnTo>
                  <a:lnTo>
                    <a:pt x="2307463" y="1482344"/>
                  </a:lnTo>
                  <a:lnTo>
                    <a:pt x="2299589" y="1485646"/>
                  </a:lnTo>
                  <a:lnTo>
                    <a:pt x="2293747" y="1491361"/>
                  </a:lnTo>
                  <a:lnTo>
                    <a:pt x="2290445" y="1494790"/>
                  </a:lnTo>
                  <a:lnTo>
                    <a:pt x="2287397" y="1498600"/>
                  </a:lnTo>
                  <a:lnTo>
                    <a:pt x="2283587" y="1501521"/>
                  </a:lnTo>
                  <a:lnTo>
                    <a:pt x="2277110" y="1506601"/>
                  </a:lnTo>
                  <a:lnTo>
                    <a:pt x="2263267" y="1515110"/>
                  </a:lnTo>
                  <a:lnTo>
                    <a:pt x="2259320" y="1527139"/>
                  </a:lnTo>
                  <a:lnTo>
                    <a:pt x="2259123" y="1531143"/>
                  </a:lnTo>
                  <a:lnTo>
                    <a:pt x="2259284" y="1541577"/>
                  </a:lnTo>
                  <a:lnTo>
                    <a:pt x="2256408" y="1572895"/>
                  </a:lnTo>
                  <a:lnTo>
                    <a:pt x="2256028" y="1576451"/>
                  </a:lnTo>
                  <a:lnTo>
                    <a:pt x="2253996" y="1579626"/>
                  </a:lnTo>
                  <a:lnTo>
                    <a:pt x="2252979" y="1583055"/>
                  </a:lnTo>
                  <a:lnTo>
                    <a:pt x="2251710" y="1587627"/>
                  </a:lnTo>
                  <a:lnTo>
                    <a:pt x="2250821" y="1592199"/>
                  </a:lnTo>
                  <a:lnTo>
                    <a:pt x="2249678" y="1596644"/>
                  </a:lnTo>
                  <a:lnTo>
                    <a:pt x="2252979" y="1598930"/>
                  </a:lnTo>
                  <a:lnTo>
                    <a:pt x="2257679" y="1600073"/>
                  </a:lnTo>
                  <a:lnTo>
                    <a:pt x="2259838" y="1603502"/>
                  </a:lnTo>
                  <a:lnTo>
                    <a:pt x="2263648" y="1609598"/>
                  </a:lnTo>
                  <a:lnTo>
                    <a:pt x="2266569" y="1623822"/>
                  </a:lnTo>
                  <a:lnTo>
                    <a:pt x="2264410" y="1630680"/>
                  </a:lnTo>
                  <a:lnTo>
                    <a:pt x="2255901" y="1638300"/>
                  </a:lnTo>
                  <a:lnTo>
                    <a:pt x="2259838" y="1644269"/>
                  </a:lnTo>
                  <a:lnTo>
                    <a:pt x="2273427" y="1664589"/>
                  </a:lnTo>
                  <a:lnTo>
                    <a:pt x="2275713" y="1668018"/>
                  </a:lnTo>
                  <a:lnTo>
                    <a:pt x="2278888" y="1670939"/>
                  </a:lnTo>
                  <a:lnTo>
                    <a:pt x="2280157" y="1674876"/>
                  </a:lnTo>
                  <a:lnTo>
                    <a:pt x="2284569" y="1687728"/>
                  </a:lnTo>
                  <a:lnTo>
                    <a:pt x="2286492" y="1693402"/>
                  </a:lnTo>
                  <a:lnTo>
                    <a:pt x="2287819" y="1698289"/>
                  </a:lnTo>
                  <a:lnTo>
                    <a:pt x="2290445" y="1708785"/>
                  </a:lnTo>
                  <a:lnTo>
                    <a:pt x="2289730" y="1747000"/>
                  </a:lnTo>
                  <a:lnTo>
                    <a:pt x="2289111" y="1785239"/>
                  </a:lnTo>
                  <a:lnTo>
                    <a:pt x="2288301" y="1823477"/>
                  </a:lnTo>
                  <a:lnTo>
                    <a:pt x="2287016" y="1861693"/>
                  </a:lnTo>
                  <a:lnTo>
                    <a:pt x="2286507" y="1872996"/>
                  </a:lnTo>
                  <a:lnTo>
                    <a:pt x="2280157" y="1873885"/>
                  </a:lnTo>
                  <a:lnTo>
                    <a:pt x="2273427" y="1882013"/>
                  </a:lnTo>
                  <a:lnTo>
                    <a:pt x="2270760" y="1885188"/>
                  </a:lnTo>
                  <a:lnTo>
                    <a:pt x="2269871" y="1889633"/>
                  </a:lnTo>
                  <a:lnTo>
                    <a:pt x="2266569" y="1892300"/>
                  </a:lnTo>
                  <a:lnTo>
                    <a:pt x="2263775" y="1894459"/>
                  </a:lnTo>
                  <a:lnTo>
                    <a:pt x="2259711" y="1894205"/>
                  </a:lnTo>
                  <a:lnTo>
                    <a:pt x="2256408" y="1895602"/>
                  </a:lnTo>
                  <a:lnTo>
                    <a:pt x="2251710" y="1897634"/>
                  </a:lnTo>
                  <a:lnTo>
                    <a:pt x="2247519" y="1900428"/>
                  </a:lnTo>
                  <a:lnTo>
                    <a:pt x="2242820" y="1902460"/>
                  </a:lnTo>
                  <a:lnTo>
                    <a:pt x="2239518" y="1903857"/>
                  </a:lnTo>
                  <a:lnTo>
                    <a:pt x="2236089" y="1904873"/>
                  </a:lnTo>
                  <a:lnTo>
                    <a:pt x="2232660" y="1905762"/>
                  </a:lnTo>
                  <a:lnTo>
                    <a:pt x="2222771" y="1908423"/>
                  </a:lnTo>
                  <a:lnTo>
                    <a:pt x="2215181" y="1909905"/>
                  </a:lnTo>
                  <a:lnTo>
                    <a:pt x="2206996" y="1911030"/>
                  </a:lnTo>
                  <a:lnTo>
                    <a:pt x="2195322" y="1912620"/>
                  </a:lnTo>
                  <a:lnTo>
                    <a:pt x="2174865" y="1911852"/>
                  </a:lnTo>
                  <a:lnTo>
                    <a:pt x="2154443" y="1911143"/>
                  </a:lnTo>
                  <a:lnTo>
                    <a:pt x="2134046" y="1910316"/>
                  </a:lnTo>
                  <a:lnTo>
                    <a:pt x="2113661" y="1909191"/>
                  </a:lnTo>
                  <a:lnTo>
                    <a:pt x="2084073" y="1906942"/>
                  </a:lnTo>
                  <a:lnTo>
                    <a:pt x="2086895" y="1906254"/>
                  </a:lnTo>
                  <a:lnTo>
                    <a:pt x="2095480" y="1905351"/>
                  </a:lnTo>
                  <a:lnTo>
                    <a:pt x="2083180" y="1902460"/>
                  </a:lnTo>
                  <a:lnTo>
                    <a:pt x="2073826" y="1901334"/>
                  </a:lnTo>
                  <a:lnTo>
                    <a:pt x="2064448" y="1900507"/>
                  </a:lnTo>
                  <a:lnTo>
                    <a:pt x="2055070" y="1899798"/>
                  </a:lnTo>
                  <a:lnTo>
                    <a:pt x="2045716" y="1899031"/>
                  </a:lnTo>
                  <a:lnTo>
                    <a:pt x="2041271" y="1897888"/>
                  </a:lnTo>
                  <a:lnTo>
                    <a:pt x="2036445" y="1897507"/>
                  </a:lnTo>
                  <a:lnTo>
                    <a:pt x="2032127" y="1895602"/>
                  </a:lnTo>
                  <a:lnTo>
                    <a:pt x="2028444" y="1894078"/>
                  </a:lnTo>
                  <a:lnTo>
                    <a:pt x="2025650" y="1890649"/>
                  </a:lnTo>
                  <a:lnTo>
                    <a:pt x="2021967" y="1888871"/>
                  </a:lnTo>
                  <a:lnTo>
                    <a:pt x="2018792" y="1887220"/>
                  </a:lnTo>
                  <a:lnTo>
                    <a:pt x="2015108" y="1886585"/>
                  </a:lnTo>
                  <a:lnTo>
                    <a:pt x="2011806" y="1885442"/>
                  </a:lnTo>
                  <a:lnTo>
                    <a:pt x="2009521" y="1882013"/>
                  </a:lnTo>
                  <a:lnTo>
                    <a:pt x="2004314" y="1879219"/>
                  </a:lnTo>
                  <a:lnTo>
                    <a:pt x="2004949" y="1875282"/>
                  </a:lnTo>
                  <a:lnTo>
                    <a:pt x="2010392" y="1867372"/>
                  </a:lnTo>
                  <a:lnTo>
                    <a:pt x="2020585" y="1863534"/>
                  </a:lnTo>
                  <a:lnTo>
                    <a:pt x="2031470" y="1862173"/>
                  </a:lnTo>
                  <a:lnTo>
                    <a:pt x="2038985" y="1861693"/>
                  </a:lnTo>
                  <a:lnTo>
                    <a:pt x="2045716" y="1859407"/>
                  </a:lnTo>
                  <a:lnTo>
                    <a:pt x="2052320" y="1856613"/>
                  </a:lnTo>
                  <a:lnTo>
                    <a:pt x="2059304" y="1854835"/>
                  </a:lnTo>
                  <a:lnTo>
                    <a:pt x="2063877" y="1853692"/>
                  </a:lnTo>
                  <a:lnTo>
                    <a:pt x="2068449" y="1852803"/>
                  </a:lnTo>
                  <a:lnTo>
                    <a:pt x="2072894" y="1851533"/>
                  </a:lnTo>
                  <a:lnTo>
                    <a:pt x="2079752" y="1849374"/>
                  </a:lnTo>
                  <a:lnTo>
                    <a:pt x="2086482" y="1846961"/>
                  </a:lnTo>
                  <a:lnTo>
                    <a:pt x="2093341" y="1844675"/>
                  </a:lnTo>
                  <a:lnTo>
                    <a:pt x="2096770" y="1843532"/>
                  </a:lnTo>
                  <a:lnTo>
                    <a:pt x="2100072" y="1842135"/>
                  </a:lnTo>
                  <a:lnTo>
                    <a:pt x="2103501" y="1841246"/>
                  </a:lnTo>
                  <a:lnTo>
                    <a:pt x="2107819" y="1840230"/>
                  </a:lnTo>
                  <a:lnTo>
                    <a:pt x="2122424" y="1836928"/>
                  </a:lnTo>
                  <a:lnTo>
                    <a:pt x="2127250" y="1834515"/>
                  </a:lnTo>
                  <a:lnTo>
                    <a:pt x="2130932" y="1832610"/>
                  </a:lnTo>
                  <a:lnTo>
                    <a:pt x="2133727" y="1829308"/>
                  </a:lnTo>
                  <a:lnTo>
                    <a:pt x="2137537" y="1827657"/>
                  </a:lnTo>
                  <a:lnTo>
                    <a:pt x="2144014" y="1824736"/>
                  </a:lnTo>
                  <a:lnTo>
                    <a:pt x="2151888" y="1824863"/>
                  </a:lnTo>
                  <a:lnTo>
                    <a:pt x="2157856" y="1820926"/>
                  </a:lnTo>
                  <a:lnTo>
                    <a:pt x="2178304" y="1807337"/>
                  </a:lnTo>
                  <a:lnTo>
                    <a:pt x="2180715" y="1800340"/>
                  </a:lnTo>
                  <a:lnTo>
                    <a:pt x="2182161" y="1794319"/>
                  </a:lnTo>
                  <a:lnTo>
                    <a:pt x="2181679" y="1788013"/>
                  </a:lnTo>
                  <a:lnTo>
                    <a:pt x="2178304" y="1780159"/>
                  </a:lnTo>
                  <a:lnTo>
                    <a:pt x="2176272" y="1776603"/>
                  </a:lnTo>
                  <a:lnTo>
                    <a:pt x="2171446" y="1775587"/>
                  </a:lnTo>
                  <a:lnTo>
                    <a:pt x="2168017" y="1773301"/>
                  </a:lnTo>
                  <a:lnTo>
                    <a:pt x="2160948" y="1762375"/>
                  </a:lnTo>
                  <a:lnTo>
                    <a:pt x="2161285" y="1763141"/>
                  </a:lnTo>
                  <a:lnTo>
                    <a:pt x="2160766" y="1764764"/>
                  </a:lnTo>
                  <a:lnTo>
                    <a:pt x="2151126" y="1756410"/>
                  </a:lnTo>
                  <a:lnTo>
                    <a:pt x="2148204" y="1753489"/>
                  </a:lnTo>
                  <a:lnTo>
                    <a:pt x="2146935" y="1749298"/>
                  </a:lnTo>
                  <a:lnTo>
                    <a:pt x="2144268" y="1746123"/>
                  </a:lnTo>
                  <a:lnTo>
                    <a:pt x="2138537" y="1740001"/>
                  </a:lnTo>
                  <a:lnTo>
                    <a:pt x="2134616" y="1736486"/>
                  </a:lnTo>
                  <a:lnTo>
                    <a:pt x="2131266" y="1732710"/>
                  </a:lnTo>
                  <a:lnTo>
                    <a:pt x="2127250" y="1725803"/>
                  </a:lnTo>
                  <a:lnTo>
                    <a:pt x="2125726" y="1722628"/>
                  </a:lnTo>
                  <a:lnTo>
                    <a:pt x="2125345" y="1718818"/>
                  </a:lnTo>
                  <a:lnTo>
                    <a:pt x="2123948" y="1715643"/>
                  </a:lnTo>
                  <a:lnTo>
                    <a:pt x="2121916" y="1710944"/>
                  </a:lnTo>
                  <a:lnTo>
                    <a:pt x="2119122" y="1706626"/>
                  </a:lnTo>
                  <a:lnTo>
                    <a:pt x="2117090" y="1702054"/>
                  </a:lnTo>
                  <a:lnTo>
                    <a:pt x="2115693" y="1698752"/>
                  </a:lnTo>
                  <a:lnTo>
                    <a:pt x="2115439" y="1694942"/>
                  </a:lnTo>
                  <a:lnTo>
                    <a:pt x="2113661" y="1691767"/>
                  </a:lnTo>
                  <a:lnTo>
                    <a:pt x="2109724" y="1684655"/>
                  </a:lnTo>
                  <a:lnTo>
                    <a:pt x="2100072" y="1671447"/>
                  </a:lnTo>
                  <a:lnTo>
                    <a:pt x="2097057" y="1658860"/>
                  </a:lnTo>
                  <a:lnTo>
                    <a:pt x="2096341" y="1658096"/>
                  </a:lnTo>
                  <a:lnTo>
                    <a:pt x="2093267" y="1655498"/>
                  </a:lnTo>
                  <a:lnTo>
                    <a:pt x="2083180" y="1637411"/>
                  </a:lnTo>
                  <a:lnTo>
                    <a:pt x="2080895" y="1632966"/>
                  </a:lnTo>
                  <a:lnTo>
                    <a:pt x="2079625" y="1627759"/>
                  </a:lnTo>
                  <a:lnTo>
                    <a:pt x="2076323" y="1623822"/>
                  </a:lnTo>
                  <a:lnTo>
                    <a:pt x="2073655" y="1620774"/>
                  </a:lnTo>
                  <a:lnTo>
                    <a:pt x="2069465" y="1619377"/>
                  </a:lnTo>
                  <a:lnTo>
                    <a:pt x="2066163" y="1617091"/>
                  </a:lnTo>
                  <a:lnTo>
                    <a:pt x="2063877" y="1610233"/>
                  </a:lnTo>
                  <a:lnTo>
                    <a:pt x="2064385" y="1601724"/>
                  </a:lnTo>
                  <a:lnTo>
                    <a:pt x="2059304" y="1596644"/>
                  </a:lnTo>
                  <a:lnTo>
                    <a:pt x="2029140" y="1568301"/>
                  </a:lnTo>
                  <a:lnTo>
                    <a:pt x="2004901" y="1559591"/>
                  </a:lnTo>
                  <a:lnTo>
                    <a:pt x="1998089" y="1557912"/>
                  </a:lnTo>
                  <a:lnTo>
                    <a:pt x="1991360" y="1555877"/>
                  </a:lnTo>
                  <a:lnTo>
                    <a:pt x="1984628" y="1553591"/>
                  </a:lnTo>
                  <a:lnTo>
                    <a:pt x="1978025" y="1550543"/>
                  </a:lnTo>
                  <a:lnTo>
                    <a:pt x="1971040" y="1549146"/>
                  </a:lnTo>
                  <a:lnTo>
                    <a:pt x="1965325" y="1548003"/>
                  </a:lnTo>
                  <a:lnTo>
                    <a:pt x="1959610" y="1547114"/>
                  </a:lnTo>
                  <a:lnTo>
                    <a:pt x="1954022" y="1545717"/>
                  </a:lnTo>
                  <a:lnTo>
                    <a:pt x="1944397" y="1543111"/>
                  </a:lnTo>
                  <a:lnTo>
                    <a:pt x="1943893" y="1542208"/>
                  </a:lnTo>
                  <a:lnTo>
                    <a:pt x="1943342" y="1540519"/>
                  </a:lnTo>
                  <a:lnTo>
                    <a:pt x="1933575" y="1535557"/>
                  </a:lnTo>
                  <a:lnTo>
                    <a:pt x="1929256" y="1533652"/>
                  </a:lnTo>
                  <a:lnTo>
                    <a:pt x="1924557" y="1533271"/>
                  </a:lnTo>
                  <a:lnTo>
                    <a:pt x="1919986" y="1532128"/>
                  </a:lnTo>
                  <a:lnTo>
                    <a:pt x="1916556" y="1528699"/>
                  </a:lnTo>
                  <a:lnTo>
                    <a:pt x="1913763" y="1524762"/>
                  </a:lnTo>
                  <a:lnTo>
                    <a:pt x="1909826" y="1521968"/>
                  </a:lnTo>
                  <a:lnTo>
                    <a:pt x="1901364" y="1516772"/>
                  </a:lnTo>
                  <a:lnTo>
                    <a:pt x="1896999" y="1515364"/>
                  </a:lnTo>
                  <a:lnTo>
                    <a:pt x="1893109" y="1513859"/>
                  </a:lnTo>
                  <a:lnTo>
                    <a:pt x="1886077" y="1508379"/>
                  </a:lnTo>
                  <a:lnTo>
                    <a:pt x="1880792" y="1503469"/>
                  </a:lnTo>
                  <a:lnTo>
                    <a:pt x="1875710" y="1498346"/>
                  </a:lnTo>
                  <a:lnTo>
                    <a:pt x="1870700" y="1493127"/>
                  </a:lnTo>
                  <a:lnTo>
                    <a:pt x="1865629" y="1487932"/>
                  </a:lnTo>
                  <a:lnTo>
                    <a:pt x="1862201" y="1484630"/>
                  </a:lnTo>
                  <a:lnTo>
                    <a:pt x="1859406" y="1480439"/>
                  </a:lnTo>
                  <a:lnTo>
                    <a:pt x="1855470" y="1477772"/>
                  </a:lnTo>
                  <a:lnTo>
                    <a:pt x="1821451" y="1443204"/>
                  </a:lnTo>
                  <a:lnTo>
                    <a:pt x="1819894" y="1440275"/>
                  </a:lnTo>
                  <a:lnTo>
                    <a:pt x="1821646" y="1439965"/>
                  </a:lnTo>
                  <a:lnTo>
                    <a:pt x="1818004" y="1430274"/>
                  </a:lnTo>
                  <a:lnTo>
                    <a:pt x="1816227" y="1426591"/>
                  </a:lnTo>
                  <a:lnTo>
                    <a:pt x="1813052" y="1423670"/>
                  </a:lnTo>
                  <a:lnTo>
                    <a:pt x="1811274" y="1419987"/>
                  </a:lnTo>
                  <a:lnTo>
                    <a:pt x="1809623" y="1416812"/>
                  </a:lnTo>
                  <a:lnTo>
                    <a:pt x="1809623" y="1413002"/>
                  </a:lnTo>
                  <a:lnTo>
                    <a:pt x="1807845" y="1409827"/>
                  </a:lnTo>
                  <a:lnTo>
                    <a:pt x="1803907" y="1402715"/>
                  </a:lnTo>
                  <a:lnTo>
                    <a:pt x="1796796" y="1397254"/>
                  </a:lnTo>
                  <a:lnTo>
                    <a:pt x="1794255" y="1389507"/>
                  </a:lnTo>
                  <a:lnTo>
                    <a:pt x="1793113" y="1386078"/>
                  </a:lnTo>
                  <a:lnTo>
                    <a:pt x="1792604" y="1382395"/>
                  </a:lnTo>
                  <a:lnTo>
                    <a:pt x="1790827" y="1379220"/>
                  </a:lnTo>
                  <a:lnTo>
                    <a:pt x="1786890" y="1372108"/>
                  </a:lnTo>
                  <a:lnTo>
                    <a:pt x="1779904" y="1366647"/>
                  </a:lnTo>
                  <a:lnTo>
                    <a:pt x="1777238" y="1358900"/>
                  </a:lnTo>
                  <a:lnTo>
                    <a:pt x="1774259" y="1349849"/>
                  </a:lnTo>
                  <a:lnTo>
                    <a:pt x="1772364" y="1345644"/>
                  </a:lnTo>
                  <a:lnTo>
                    <a:pt x="1768683" y="1340415"/>
                  </a:lnTo>
                  <a:lnTo>
                    <a:pt x="1760347" y="1328293"/>
                  </a:lnTo>
                  <a:lnTo>
                    <a:pt x="1733169" y="1301115"/>
                  </a:lnTo>
                  <a:lnTo>
                    <a:pt x="1720421" y="1297797"/>
                  </a:lnTo>
                  <a:lnTo>
                    <a:pt x="1716434" y="1297310"/>
                  </a:lnTo>
                  <a:lnTo>
                    <a:pt x="1709293" y="1294384"/>
                  </a:lnTo>
                  <a:lnTo>
                    <a:pt x="1705610" y="1292479"/>
                  </a:lnTo>
                  <a:lnTo>
                    <a:pt x="1702816" y="1289304"/>
                  </a:lnTo>
                  <a:lnTo>
                    <a:pt x="1699132" y="1287526"/>
                  </a:lnTo>
                  <a:lnTo>
                    <a:pt x="1695957" y="1285875"/>
                  </a:lnTo>
                  <a:lnTo>
                    <a:pt x="1692402" y="1284986"/>
                  </a:lnTo>
                  <a:lnTo>
                    <a:pt x="1688973" y="1284097"/>
                  </a:lnTo>
                  <a:lnTo>
                    <a:pt x="1676870" y="1281509"/>
                  </a:lnTo>
                  <a:lnTo>
                    <a:pt x="1665779" y="1279874"/>
                  </a:lnTo>
                  <a:lnTo>
                    <a:pt x="1654379" y="1278667"/>
                  </a:lnTo>
                  <a:lnTo>
                    <a:pt x="1641348" y="1277366"/>
                  </a:lnTo>
                  <a:lnTo>
                    <a:pt x="1630281" y="1278044"/>
                  </a:lnTo>
                  <a:lnTo>
                    <a:pt x="1619202" y="1278604"/>
                  </a:lnTo>
                  <a:lnTo>
                    <a:pt x="1577705" y="1286065"/>
                  </a:lnTo>
                  <a:lnTo>
                    <a:pt x="1575488" y="1289153"/>
                  </a:lnTo>
                  <a:lnTo>
                    <a:pt x="1566545" y="1294384"/>
                  </a:lnTo>
                  <a:lnTo>
                    <a:pt x="1560068" y="1297178"/>
                  </a:lnTo>
                  <a:lnTo>
                    <a:pt x="1552955" y="1298829"/>
                  </a:lnTo>
                  <a:lnTo>
                    <a:pt x="1546225" y="1301115"/>
                  </a:lnTo>
                  <a:lnTo>
                    <a:pt x="1536065" y="1304544"/>
                  </a:lnTo>
                  <a:lnTo>
                    <a:pt x="1532636" y="1305687"/>
                  </a:lnTo>
                  <a:lnTo>
                    <a:pt x="1529333" y="1307084"/>
                  </a:lnTo>
                  <a:lnTo>
                    <a:pt x="1525777" y="1307973"/>
                  </a:lnTo>
                  <a:lnTo>
                    <a:pt x="1516941" y="1310114"/>
                  </a:lnTo>
                  <a:lnTo>
                    <a:pt x="1512998" y="1311100"/>
                  </a:lnTo>
                  <a:lnTo>
                    <a:pt x="1509508" y="1312205"/>
                  </a:lnTo>
                  <a:lnTo>
                    <a:pt x="1502028" y="1314704"/>
                  </a:lnTo>
                  <a:lnTo>
                    <a:pt x="1493692" y="1314936"/>
                  </a:lnTo>
                  <a:lnTo>
                    <a:pt x="1484868" y="1315894"/>
                  </a:lnTo>
                  <a:lnTo>
                    <a:pt x="1476972" y="1315400"/>
                  </a:lnTo>
                  <a:lnTo>
                    <a:pt x="1471422" y="1311275"/>
                  </a:lnTo>
                  <a:lnTo>
                    <a:pt x="1467296" y="1298727"/>
                  </a:lnTo>
                  <a:lnTo>
                    <a:pt x="1466992" y="1285001"/>
                  </a:lnTo>
                  <a:lnTo>
                    <a:pt x="1468046" y="1270823"/>
                  </a:lnTo>
                  <a:lnTo>
                    <a:pt x="1467993" y="1256919"/>
                  </a:lnTo>
                  <a:lnTo>
                    <a:pt x="1454404" y="1240028"/>
                  </a:lnTo>
                  <a:lnTo>
                    <a:pt x="1447927" y="1237107"/>
                  </a:lnTo>
                  <a:lnTo>
                    <a:pt x="1434084" y="1233170"/>
                  </a:lnTo>
                  <a:lnTo>
                    <a:pt x="1387159" y="1233660"/>
                  </a:lnTo>
                  <a:lnTo>
                    <a:pt x="1340258" y="1233956"/>
                  </a:lnTo>
                  <a:lnTo>
                    <a:pt x="1293376" y="1234349"/>
                  </a:lnTo>
                  <a:lnTo>
                    <a:pt x="1246506" y="1235132"/>
                  </a:lnTo>
                  <a:lnTo>
                    <a:pt x="1199642" y="1236599"/>
                  </a:lnTo>
                  <a:lnTo>
                    <a:pt x="1158748" y="1256919"/>
                  </a:lnTo>
                  <a:lnTo>
                    <a:pt x="1152525" y="1262507"/>
                  </a:lnTo>
                  <a:lnTo>
                    <a:pt x="1148588" y="1263777"/>
                  </a:lnTo>
                  <a:lnTo>
                    <a:pt x="1138427" y="1267206"/>
                  </a:lnTo>
                  <a:lnTo>
                    <a:pt x="1125648" y="1266527"/>
                  </a:lnTo>
                  <a:lnTo>
                    <a:pt x="1112869" y="1265967"/>
                  </a:lnTo>
                  <a:lnTo>
                    <a:pt x="1069387" y="1258220"/>
                  </a:lnTo>
                  <a:lnTo>
                    <a:pt x="1062480" y="1254418"/>
                  </a:lnTo>
                  <a:lnTo>
                    <a:pt x="1053464" y="1250188"/>
                  </a:lnTo>
                  <a:lnTo>
                    <a:pt x="1046861" y="1247521"/>
                  </a:lnTo>
                  <a:lnTo>
                    <a:pt x="1038987" y="1247394"/>
                  </a:lnTo>
                  <a:lnTo>
                    <a:pt x="1033018" y="1243330"/>
                  </a:lnTo>
                  <a:lnTo>
                    <a:pt x="1029716" y="1241044"/>
                  </a:lnTo>
                  <a:lnTo>
                    <a:pt x="1026668" y="1238250"/>
                  </a:lnTo>
                  <a:lnTo>
                    <a:pt x="1022858" y="1236599"/>
                  </a:lnTo>
                  <a:lnTo>
                    <a:pt x="1016381" y="1233678"/>
                  </a:lnTo>
                  <a:lnTo>
                    <a:pt x="1008507" y="1233805"/>
                  </a:lnTo>
                  <a:lnTo>
                    <a:pt x="1002538" y="1229741"/>
                  </a:lnTo>
                  <a:lnTo>
                    <a:pt x="999109" y="1227582"/>
                  </a:lnTo>
                  <a:lnTo>
                    <a:pt x="996061" y="1224661"/>
                  </a:lnTo>
                  <a:lnTo>
                    <a:pt x="992251" y="1223010"/>
                  </a:lnTo>
                  <a:lnTo>
                    <a:pt x="985774" y="1220089"/>
                  </a:lnTo>
                  <a:lnTo>
                    <a:pt x="977900" y="1220216"/>
                  </a:lnTo>
                  <a:lnTo>
                    <a:pt x="971931" y="1216152"/>
                  </a:lnTo>
                  <a:lnTo>
                    <a:pt x="968501" y="1213993"/>
                  </a:lnTo>
                  <a:lnTo>
                    <a:pt x="965454" y="1211072"/>
                  </a:lnTo>
                  <a:lnTo>
                    <a:pt x="961771" y="1209421"/>
                  </a:lnTo>
                  <a:lnTo>
                    <a:pt x="957452" y="1207516"/>
                  </a:lnTo>
                  <a:lnTo>
                    <a:pt x="952626" y="1207389"/>
                  </a:lnTo>
                  <a:lnTo>
                    <a:pt x="948182" y="1205992"/>
                  </a:lnTo>
                  <a:lnTo>
                    <a:pt x="941324" y="1203960"/>
                  </a:lnTo>
                  <a:lnTo>
                    <a:pt x="934593" y="1201420"/>
                  </a:lnTo>
                  <a:lnTo>
                    <a:pt x="927735" y="1199261"/>
                  </a:lnTo>
                  <a:lnTo>
                    <a:pt x="886968" y="1185672"/>
                  </a:lnTo>
                  <a:lnTo>
                    <a:pt x="883538" y="1184529"/>
                  </a:lnTo>
                  <a:lnTo>
                    <a:pt x="879729" y="1184148"/>
                  </a:lnTo>
                  <a:lnTo>
                    <a:pt x="876808" y="1182243"/>
                  </a:lnTo>
                  <a:lnTo>
                    <a:pt x="870023" y="1177619"/>
                  </a:lnTo>
                  <a:lnTo>
                    <a:pt x="866917" y="1175639"/>
                  </a:lnTo>
                  <a:lnTo>
                    <a:pt x="863645" y="1174420"/>
                  </a:lnTo>
                  <a:lnTo>
                    <a:pt x="856361" y="1172083"/>
                  </a:lnTo>
                  <a:lnTo>
                    <a:pt x="854075" y="1168654"/>
                  </a:lnTo>
                  <a:lnTo>
                    <a:pt x="850392" y="1165860"/>
                  </a:lnTo>
                  <a:lnTo>
                    <a:pt x="849630" y="1161796"/>
                  </a:lnTo>
                  <a:lnTo>
                    <a:pt x="846917" y="1138531"/>
                  </a:lnTo>
                  <a:lnTo>
                    <a:pt x="848217" y="1128363"/>
                  </a:lnTo>
                  <a:lnTo>
                    <a:pt x="846826" y="1124719"/>
                  </a:lnTo>
                  <a:lnTo>
                    <a:pt x="836041" y="1121029"/>
                  </a:lnTo>
                  <a:lnTo>
                    <a:pt x="823916" y="1108505"/>
                  </a:lnTo>
                  <a:lnTo>
                    <a:pt x="826674" y="1104566"/>
                  </a:lnTo>
                  <a:lnTo>
                    <a:pt x="830718" y="1087649"/>
                  </a:lnTo>
                  <a:lnTo>
                    <a:pt x="822451" y="1036193"/>
                  </a:lnTo>
                  <a:lnTo>
                    <a:pt x="781558" y="1009015"/>
                  </a:lnTo>
                  <a:lnTo>
                    <a:pt x="760984" y="1006348"/>
                  </a:lnTo>
                  <a:lnTo>
                    <a:pt x="750768" y="1004728"/>
                  </a:lnTo>
                  <a:lnTo>
                    <a:pt x="740791" y="1002157"/>
                  </a:lnTo>
                  <a:lnTo>
                    <a:pt x="737488" y="1001013"/>
                  </a:lnTo>
                  <a:lnTo>
                    <a:pt x="734060" y="999744"/>
                  </a:lnTo>
                  <a:lnTo>
                    <a:pt x="730631" y="998728"/>
                  </a:lnTo>
                  <a:lnTo>
                    <a:pt x="717758" y="995229"/>
                  </a:lnTo>
                  <a:lnTo>
                    <a:pt x="716708" y="995219"/>
                  </a:lnTo>
                  <a:lnTo>
                    <a:pt x="706882" y="991997"/>
                  </a:lnTo>
                  <a:lnTo>
                    <a:pt x="700883" y="982819"/>
                  </a:lnTo>
                  <a:lnTo>
                    <a:pt x="700039" y="981821"/>
                  </a:lnTo>
                  <a:lnTo>
                    <a:pt x="698363" y="981656"/>
                  </a:lnTo>
                  <a:lnTo>
                    <a:pt x="689863" y="974979"/>
                  </a:lnTo>
                  <a:lnTo>
                    <a:pt x="684829" y="969714"/>
                  </a:lnTo>
                  <a:lnTo>
                    <a:pt x="680164" y="964009"/>
                  </a:lnTo>
                  <a:lnTo>
                    <a:pt x="675237" y="958709"/>
                  </a:lnTo>
                  <a:lnTo>
                    <a:pt x="669417" y="954659"/>
                  </a:lnTo>
                  <a:lnTo>
                    <a:pt x="662686" y="951230"/>
                  </a:lnTo>
                  <a:lnTo>
                    <a:pt x="655447" y="948690"/>
                  </a:lnTo>
                  <a:lnTo>
                    <a:pt x="649097" y="944372"/>
                  </a:lnTo>
                  <a:lnTo>
                    <a:pt x="645033" y="941705"/>
                  </a:lnTo>
                  <a:lnTo>
                    <a:pt x="642620" y="937260"/>
                  </a:lnTo>
                  <a:lnTo>
                    <a:pt x="638937" y="934212"/>
                  </a:lnTo>
                  <a:lnTo>
                    <a:pt x="635762" y="931672"/>
                  </a:lnTo>
                  <a:lnTo>
                    <a:pt x="632079" y="929640"/>
                  </a:lnTo>
                  <a:lnTo>
                    <a:pt x="628650" y="927481"/>
                  </a:lnTo>
                  <a:lnTo>
                    <a:pt x="608711" y="905002"/>
                  </a:lnTo>
                  <a:lnTo>
                    <a:pt x="604774" y="905256"/>
                  </a:lnTo>
                  <a:lnTo>
                    <a:pt x="601472" y="903605"/>
                  </a:lnTo>
                  <a:lnTo>
                    <a:pt x="597916" y="901827"/>
                  </a:lnTo>
                  <a:lnTo>
                    <a:pt x="594995" y="898652"/>
                  </a:lnTo>
                  <a:lnTo>
                    <a:pt x="591312" y="896874"/>
                  </a:lnTo>
                  <a:lnTo>
                    <a:pt x="588137" y="895223"/>
                  </a:lnTo>
                  <a:lnTo>
                    <a:pt x="584326" y="895096"/>
                  </a:lnTo>
                  <a:lnTo>
                    <a:pt x="581151" y="893445"/>
                  </a:lnTo>
                  <a:lnTo>
                    <a:pt x="570420" y="887481"/>
                  </a:lnTo>
                  <a:lnTo>
                    <a:pt x="570642" y="886602"/>
                  </a:lnTo>
                  <a:lnTo>
                    <a:pt x="571007" y="886604"/>
                  </a:lnTo>
                  <a:lnTo>
                    <a:pt x="560705" y="883285"/>
                  </a:lnTo>
                  <a:lnTo>
                    <a:pt x="541982" y="883713"/>
                  </a:lnTo>
                  <a:lnTo>
                    <a:pt x="523224" y="883856"/>
                  </a:lnTo>
                  <a:lnTo>
                    <a:pt x="504537" y="884570"/>
                  </a:lnTo>
                  <a:lnTo>
                    <a:pt x="486029" y="886713"/>
                  </a:lnTo>
                  <a:lnTo>
                    <a:pt x="467282" y="892085"/>
                  </a:lnTo>
                  <a:lnTo>
                    <a:pt x="459882" y="898731"/>
                  </a:lnTo>
                  <a:lnTo>
                    <a:pt x="453649" y="906162"/>
                  </a:lnTo>
                  <a:lnTo>
                    <a:pt x="438404" y="913892"/>
                  </a:lnTo>
                  <a:lnTo>
                    <a:pt x="431546" y="916051"/>
                  </a:lnTo>
                  <a:lnTo>
                    <a:pt x="423925" y="916686"/>
                  </a:lnTo>
                  <a:lnTo>
                    <a:pt x="417957" y="920623"/>
                  </a:lnTo>
                  <a:lnTo>
                    <a:pt x="414655" y="922909"/>
                  </a:lnTo>
                  <a:lnTo>
                    <a:pt x="411607" y="925957"/>
                  </a:lnTo>
                  <a:lnTo>
                    <a:pt x="407797" y="927481"/>
                  </a:lnTo>
                  <a:lnTo>
                    <a:pt x="402463" y="929513"/>
                  </a:lnTo>
                  <a:lnTo>
                    <a:pt x="396367" y="929259"/>
                  </a:lnTo>
                  <a:lnTo>
                    <a:pt x="390779" y="930783"/>
                  </a:lnTo>
                  <a:lnTo>
                    <a:pt x="383921" y="932688"/>
                  </a:lnTo>
                  <a:lnTo>
                    <a:pt x="377189" y="935355"/>
                  </a:lnTo>
                  <a:lnTo>
                    <a:pt x="370459" y="937641"/>
                  </a:lnTo>
                  <a:lnTo>
                    <a:pt x="367030" y="938784"/>
                  </a:lnTo>
                  <a:lnTo>
                    <a:pt x="363727" y="940181"/>
                  </a:lnTo>
                  <a:lnTo>
                    <a:pt x="360172" y="941070"/>
                  </a:lnTo>
                  <a:lnTo>
                    <a:pt x="355726" y="942213"/>
                  </a:lnTo>
                  <a:lnTo>
                    <a:pt x="351155" y="943102"/>
                  </a:lnTo>
                  <a:lnTo>
                    <a:pt x="346583" y="944372"/>
                  </a:lnTo>
                  <a:lnTo>
                    <a:pt x="339725" y="946531"/>
                  </a:lnTo>
                  <a:lnTo>
                    <a:pt x="333375" y="950213"/>
                  </a:lnTo>
                  <a:lnTo>
                    <a:pt x="326263" y="951230"/>
                  </a:lnTo>
                  <a:lnTo>
                    <a:pt x="302513" y="954659"/>
                  </a:lnTo>
                  <a:lnTo>
                    <a:pt x="291018" y="958514"/>
                  </a:lnTo>
                  <a:lnTo>
                    <a:pt x="278844" y="962453"/>
                  </a:lnTo>
                  <a:lnTo>
                    <a:pt x="266598" y="965892"/>
                  </a:lnTo>
                  <a:lnTo>
                    <a:pt x="254888" y="968248"/>
                  </a:lnTo>
                  <a:lnTo>
                    <a:pt x="247014" y="969391"/>
                  </a:lnTo>
                  <a:lnTo>
                    <a:pt x="239013" y="970153"/>
                  </a:lnTo>
                  <a:lnTo>
                    <a:pt x="231139" y="971550"/>
                  </a:lnTo>
                  <a:lnTo>
                    <a:pt x="226568" y="972438"/>
                  </a:lnTo>
                  <a:lnTo>
                    <a:pt x="222123" y="974344"/>
                  </a:lnTo>
                  <a:lnTo>
                    <a:pt x="217550" y="974979"/>
                  </a:lnTo>
                  <a:lnTo>
                    <a:pt x="209911" y="975996"/>
                  </a:lnTo>
                  <a:lnTo>
                    <a:pt x="202247" y="976836"/>
                  </a:lnTo>
                  <a:lnTo>
                    <a:pt x="194583" y="977604"/>
                  </a:lnTo>
                  <a:lnTo>
                    <a:pt x="186944" y="978408"/>
                  </a:lnTo>
                  <a:lnTo>
                    <a:pt x="180465" y="980584"/>
                  </a:lnTo>
                  <a:lnTo>
                    <a:pt x="173402" y="982773"/>
                  </a:lnTo>
                  <a:lnTo>
                    <a:pt x="166316" y="984462"/>
                  </a:lnTo>
                  <a:lnTo>
                    <a:pt x="159766" y="985138"/>
                  </a:lnTo>
                  <a:lnTo>
                    <a:pt x="151215" y="984783"/>
                  </a:lnTo>
                  <a:lnTo>
                    <a:pt x="142700" y="983916"/>
                  </a:lnTo>
                  <a:lnTo>
                    <a:pt x="134209" y="982835"/>
                  </a:lnTo>
                  <a:lnTo>
                    <a:pt x="125730" y="981837"/>
                  </a:lnTo>
                  <a:lnTo>
                    <a:pt x="122300" y="978408"/>
                  </a:lnTo>
                  <a:lnTo>
                    <a:pt x="118491" y="975360"/>
                  </a:lnTo>
                  <a:lnTo>
                    <a:pt x="115570" y="971550"/>
                  </a:lnTo>
                  <a:lnTo>
                    <a:pt x="110680" y="964340"/>
                  </a:lnTo>
                  <a:lnTo>
                    <a:pt x="105124" y="955690"/>
                  </a:lnTo>
                  <a:lnTo>
                    <a:pt x="98853" y="947350"/>
                  </a:lnTo>
                  <a:lnTo>
                    <a:pt x="91821" y="941070"/>
                  </a:lnTo>
                  <a:lnTo>
                    <a:pt x="86613" y="937768"/>
                  </a:lnTo>
                  <a:lnTo>
                    <a:pt x="80518" y="936371"/>
                  </a:lnTo>
                  <a:lnTo>
                    <a:pt x="74802" y="934212"/>
                  </a:lnTo>
                  <a:lnTo>
                    <a:pt x="68072" y="931799"/>
                  </a:lnTo>
                  <a:lnTo>
                    <a:pt x="60325" y="931418"/>
                  </a:lnTo>
                  <a:lnTo>
                    <a:pt x="54356" y="927481"/>
                  </a:lnTo>
                  <a:lnTo>
                    <a:pt x="34036" y="913892"/>
                  </a:lnTo>
                  <a:lnTo>
                    <a:pt x="23875" y="907034"/>
                  </a:lnTo>
                  <a:lnTo>
                    <a:pt x="21589" y="903605"/>
                  </a:lnTo>
                  <a:lnTo>
                    <a:pt x="18669" y="900557"/>
                  </a:lnTo>
                  <a:lnTo>
                    <a:pt x="17018" y="896874"/>
                  </a:lnTo>
                  <a:lnTo>
                    <a:pt x="14097" y="890270"/>
                  </a:lnTo>
                  <a:lnTo>
                    <a:pt x="12446" y="883285"/>
                  </a:lnTo>
                  <a:lnTo>
                    <a:pt x="10160" y="876427"/>
                  </a:lnTo>
                  <a:lnTo>
                    <a:pt x="6858" y="866267"/>
                  </a:lnTo>
                  <a:lnTo>
                    <a:pt x="3429" y="856107"/>
                  </a:lnTo>
                  <a:lnTo>
                    <a:pt x="0" y="845947"/>
                  </a:lnTo>
                  <a:lnTo>
                    <a:pt x="214" y="837199"/>
                  </a:lnTo>
                  <a:lnTo>
                    <a:pt x="0" y="828357"/>
                  </a:lnTo>
                  <a:lnTo>
                    <a:pt x="642" y="819800"/>
                  </a:lnTo>
                  <a:lnTo>
                    <a:pt x="3429" y="811911"/>
                  </a:lnTo>
                  <a:lnTo>
                    <a:pt x="6985" y="805688"/>
                  </a:lnTo>
                  <a:lnTo>
                    <a:pt x="16763" y="806323"/>
                  </a:lnTo>
                  <a:lnTo>
                    <a:pt x="23875" y="805180"/>
                  </a:lnTo>
                  <a:lnTo>
                    <a:pt x="30607" y="804037"/>
                  </a:lnTo>
                  <a:lnTo>
                    <a:pt x="37464" y="803148"/>
                  </a:lnTo>
                  <a:lnTo>
                    <a:pt x="44196" y="801751"/>
                  </a:lnTo>
                  <a:lnTo>
                    <a:pt x="48768" y="800862"/>
                  </a:lnTo>
                  <a:lnTo>
                    <a:pt x="53212" y="799211"/>
                  </a:lnTo>
                  <a:lnTo>
                    <a:pt x="57785" y="798322"/>
                  </a:lnTo>
                  <a:lnTo>
                    <a:pt x="72010" y="796127"/>
                  </a:lnTo>
                  <a:lnTo>
                    <a:pt x="86725" y="794385"/>
                  </a:lnTo>
                  <a:lnTo>
                    <a:pt x="101415" y="792928"/>
                  </a:lnTo>
                  <a:lnTo>
                    <a:pt x="115570" y="791591"/>
                  </a:lnTo>
                  <a:lnTo>
                    <a:pt x="136017" y="784733"/>
                  </a:lnTo>
                  <a:lnTo>
                    <a:pt x="139319" y="783590"/>
                  </a:lnTo>
                  <a:lnTo>
                    <a:pt x="143129" y="783336"/>
                  </a:lnTo>
                  <a:lnTo>
                    <a:pt x="146176" y="781304"/>
                  </a:lnTo>
                  <a:lnTo>
                    <a:pt x="149606" y="779145"/>
                  </a:lnTo>
                  <a:lnTo>
                    <a:pt x="152654" y="776351"/>
                  </a:lnTo>
                  <a:lnTo>
                    <a:pt x="156337" y="774573"/>
                  </a:lnTo>
                  <a:lnTo>
                    <a:pt x="159512" y="772922"/>
                  </a:lnTo>
                  <a:lnTo>
                    <a:pt x="163449" y="772922"/>
                  </a:lnTo>
                  <a:lnTo>
                    <a:pt x="166497" y="771144"/>
                  </a:lnTo>
                  <a:lnTo>
                    <a:pt x="173736" y="767207"/>
                  </a:lnTo>
                  <a:lnTo>
                    <a:pt x="186944" y="757555"/>
                  </a:lnTo>
                  <a:lnTo>
                    <a:pt x="189230" y="754126"/>
                  </a:lnTo>
                  <a:lnTo>
                    <a:pt x="191135" y="750570"/>
                  </a:lnTo>
                  <a:lnTo>
                    <a:pt x="193675" y="747395"/>
                  </a:lnTo>
                  <a:lnTo>
                    <a:pt x="198941" y="741556"/>
                  </a:lnTo>
                  <a:lnTo>
                    <a:pt x="203231" y="737743"/>
                  </a:lnTo>
                  <a:lnTo>
                    <a:pt x="207855" y="734500"/>
                  </a:lnTo>
                  <a:lnTo>
                    <a:pt x="214122" y="730377"/>
                  </a:lnTo>
                  <a:lnTo>
                    <a:pt x="216408" y="726948"/>
                  </a:lnTo>
                  <a:lnTo>
                    <a:pt x="217424" y="722376"/>
                  </a:lnTo>
                  <a:lnTo>
                    <a:pt x="220852" y="720217"/>
                  </a:lnTo>
                  <a:lnTo>
                    <a:pt x="226949" y="716407"/>
                  </a:lnTo>
                  <a:lnTo>
                    <a:pt x="234442" y="715645"/>
                  </a:lnTo>
                  <a:lnTo>
                    <a:pt x="241300" y="713359"/>
                  </a:lnTo>
                  <a:lnTo>
                    <a:pt x="244729" y="712216"/>
                  </a:lnTo>
                  <a:lnTo>
                    <a:pt x="248538" y="711962"/>
                  </a:lnTo>
                  <a:lnTo>
                    <a:pt x="251460" y="710057"/>
                  </a:lnTo>
                  <a:lnTo>
                    <a:pt x="254888" y="707771"/>
                  </a:lnTo>
                  <a:lnTo>
                    <a:pt x="257937" y="704850"/>
                  </a:lnTo>
                  <a:lnTo>
                    <a:pt x="261747" y="703199"/>
                  </a:lnTo>
                  <a:lnTo>
                    <a:pt x="265938" y="701421"/>
                  </a:lnTo>
                  <a:lnTo>
                    <a:pt x="270763" y="700786"/>
                  </a:lnTo>
                  <a:lnTo>
                    <a:pt x="275336" y="699770"/>
                  </a:lnTo>
                  <a:lnTo>
                    <a:pt x="286974" y="697343"/>
                  </a:lnTo>
                  <a:lnTo>
                    <a:pt x="294624" y="696071"/>
                  </a:lnTo>
                  <a:lnTo>
                    <a:pt x="302821" y="694965"/>
                  </a:lnTo>
                  <a:lnTo>
                    <a:pt x="316102" y="693038"/>
                  </a:lnTo>
                  <a:lnTo>
                    <a:pt x="322834" y="692023"/>
                  </a:lnTo>
                  <a:lnTo>
                    <a:pt x="329819" y="691261"/>
                  </a:lnTo>
                  <a:lnTo>
                    <a:pt x="336423" y="689610"/>
                  </a:lnTo>
                  <a:lnTo>
                    <a:pt x="343408" y="687832"/>
                  </a:lnTo>
                  <a:lnTo>
                    <a:pt x="349885" y="684530"/>
                  </a:lnTo>
                  <a:lnTo>
                    <a:pt x="356870" y="682879"/>
                  </a:lnTo>
                  <a:lnTo>
                    <a:pt x="361314" y="681736"/>
                  </a:lnTo>
                  <a:lnTo>
                    <a:pt x="366013" y="680720"/>
                  </a:lnTo>
                  <a:lnTo>
                    <a:pt x="370459" y="679450"/>
                  </a:lnTo>
                  <a:lnTo>
                    <a:pt x="377317" y="677418"/>
                  </a:lnTo>
                  <a:lnTo>
                    <a:pt x="383921" y="674370"/>
                  </a:lnTo>
                  <a:lnTo>
                    <a:pt x="390779" y="672592"/>
                  </a:lnTo>
                  <a:lnTo>
                    <a:pt x="395350" y="671449"/>
                  </a:lnTo>
                  <a:lnTo>
                    <a:pt x="399923" y="670560"/>
                  </a:lnTo>
                  <a:lnTo>
                    <a:pt x="404368" y="669290"/>
                  </a:lnTo>
                  <a:lnTo>
                    <a:pt x="407797" y="668274"/>
                  </a:lnTo>
                  <a:lnTo>
                    <a:pt x="411099" y="666750"/>
                  </a:lnTo>
                  <a:lnTo>
                    <a:pt x="414655" y="665861"/>
                  </a:lnTo>
                  <a:lnTo>
                    <a:pt x="420243" y="664463"/>
                  </a:lnTo>
                  <a:lnTo>
                    <a:pt x="426085" y="663956"/>
                  </a:lnTo>
                  <a:lnTo>
                    <a:pt x="431546" y="662432"/>
                  </a:lnTo>
                  <a:lnTo>
                    <a:pt x="438531" y="660527"/>
                  </a:lnTo>
                  <a:lnTo>
                    <a:pt x="445135" y="657860"/>
                  </a:lnTo>
                  <a:lnTo>
                    <a:pt x="451993" y="655701"/>
                  </a:lnTo>
                  <a:lnTo>
                    <a:pt x="455422" y="654558"/>
                  </a:lnTo>
                  <a:lnTo>
                    <a:pt x="458724" y="653161"/>
                  </a:lnTo>
                  <a:lnTo>
                    <a:pt x="462152" y="652272"/>
                  </a:lnTo>
                  <a:lnTo>
                    <a:pt x="466725" y="651129"/>
                  </a:lnTo>
                  <a:lnTo>
                    <a:pt x="471297" y="650240"/>
                  </a:lnTo>
                  <a:lnTo>
                    <a:pt x="475742" y="648843"/>
                  </a:lnTo>
                  <a:lnTo>
                    <a:pt x="482600" y="646811"/>
                  </a:lnTo>
                  <a:lnTo>
                    <a:pt x="496188" y="642112"/>
                  </a:lnTo>
                  <a:lnTo>
                    <a:pt x="498475" y="635254"/>
                  </a:lnTo>
                  <a:lnTo>
                    <a:pt x="501523" y="628650"/>
                  </a:lnTo>
                  <a:lnTo>
                    <a:pt x="502920" y="621665"/>
                  </a:lnTo>
                  <a:lnTo>
                    <a:pt x="504063" y="616077"/>
                  </a:lnTo>
                  <a:lnTo>
                    <a:pt x="504825" y="610235"/>
                  </a:lnTo>
                  <a:lnTo>
                    <a:pt x="506349" y="604647"/>
                  </a:lnTo>
                  <a:lnTo>
                    <a:pt x="508254" y="597788"/>
                  </a:lnTo>
                  <a:lnTo>
                    <a:pt x="509143" y="590296"/>
                  </a:lnTo>
                  <a:lnTo>
                    <a:pt x="513207" y="584327"/>
                  </a:lnTo>
                  <a:lnTo>
                    <a:pt x="521721" y="571847"/>
                  </a:lnTo>
                  <a:lnTo>
                    <a:pt x="527224" y="565070"/>
                  </a:lnTo>
                  <a:lnTo>
                    <a:pt x="531655" y="561984"/>
                  </a:lnTo>
                  <a:lnTo>
                    <a:pt x="536956" y="560578"/>
                  </a:lnTo>
                  <a:close/>
                </a:path>
              </a:pathLst>
            </a:custGeom>
            <a:ln w="50291">
              <a:solidFill>
                <a:srgbClr val="044E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496811" y="3396996"/>
            <a:ext cx="1286510" cy="169545"/>
          </a:xfrm>
          <a:prstGeom prst="rect">
            <a:avLst/>
          </a:prstGeom>
          <a:solidFill>
            <a:srgbClr val="044EA0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260"/>
              </a:lnSpc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Valgelon</a:t>
            </a:r>
            <a:r>
              <a:rPr dirty="0" sz="11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Rochette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5311" y="3049523"/>
            <a:ext cx="727075" cy="169545"/>
          </a:xfrm>
          <a:prstGeom prst="rect">
            <a:avLst/>
          </a:prstGeom>
          <a:solidFill>
            <a:srgbClr val="044EA0"/>
          </a:solidFill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ts val="1265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éli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1911" y="1655064"/>
            <a:ext cx="881380" cy="184785"/>
          </a:xfrm>
          <a:prstGeom prst="rect">
            <a:avLst/>
          </a:prstGeom>
          <a:solidFill>
            <a:srgbClr val="229F6C"/>
          </a:solidFill>
        </p:spPr>
        <p:txBody>
          <a:bodyPr wrap="square" lIns="0" tIns="0" rIns="0" bIns="0" rtlCol="0" vert="horz">
            <a:spAutoFit/>
          </a:bodyPr>
          <a:lstStyle/>
          <a:p>
            <a:pPr marL="48260">
              <a:lnSpc>
                <a:spcPts val="1375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Aix-les-Bains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6384" y="4209288"/>
            <a:ext cx="4450079" cy="146304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8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63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DUBOIS</dc:creator>
  <dc:title>Présentation PowerPoint</dc:title>
  <dcterms:created xsi:type="dcterms:W3CDTF">2023-01-09T15:52:40Z</dcterms:created>
  <dcterms:modified xsi:type="dcterms:W3CDTF">2023-01-09T15:52:40Z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2023-01-09T00:00:00Z</vt:filetime>
  </property>
</Properties>
</file>