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95477" y="126873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 h="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25400">
            <a:solidFill>
              <a:srgbClr val="E44A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23850" y="1270254"/>
            <a:ext cx="8498205" cy="1905"/>
          </a:xfrm>
          <a:custGeom>
            <a:avLst/>
            <a:gdLst/>
            <a:ahLst/>
            <a:cxnLst/>
            <a:rect l="l" t="t" r="r" b="b"/>
            <a:pathLst>
              <a:path w="8498205" h="1905">
                <a:moveTo>
                  <a:pt x="0" y="0"/>
                </a:moveTo>
                <a:lnTo>
                  <a:pt x="8497824" y="1524"/>
                </a:lnTo>
              </a:path>
            </a:pathLst>
          </a:custGeom>
          <a:ln w="25400">
            <a:solidFill>
              <a:srgbClr val="F364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23088" y="332231"/>
            <a:ext cx="937260" cy="649605"/>
          </a:xfrm>
          <a:custGeom>
            <a:avLst/>
            <a:gdLst/>
            <a:ahLst/>
            <a:cxnLst/>
            <a:rect l="l" t="t" r="r" b="b"/>
            <a:pathLst>
              <a:path w="937260" h="649605">
                <a:moveTo>
                  <a:pt x="32181" y="0"/>
                </a:moveTo>
                <a:lnTo>
                  <a:pt x="17500" y="3036"/>
                </a:lnTo>
                <a:lnTo>
                  <a:pt x="7485" y="10858"/>
                </a:lnTo>
                <a:lnTo>
                  <a:pt x="1772" y="22395"/>
                </a:lnTo>
                <a:lnTo>
                  <a:pt x="0" y="36576"/>
                </a:lnTo>
                <a:lnTo>
                  <a:pt x="11" y="71403"/>
                </a:lnTo>
                <a:lnTo>
                  <a:pt x="167" y="237803"/>
                </a:lnTo>
                <a:lnTo>
                  <a:pt x="360" y="370967"/>
                </a:lnTo>
                <a:lnTo>
                  <a:pt x="613" y="494504"/>
                </a:lnTo>
                <a:lnTo>
                  <a:pt x="758" y="545320"/>
                </a:lnTo>
                <a:lnTo>
                  <a:pt x="914" y="584918"/>
                </a:lnTo>
                <a:lnTo>
                  <a:pt x="3320" y="625292"/>
                </a:lnTo>
                <a:lnTo>
                  <a:pt x="34086" y="649224"/>
                </a:lnTo>
                <a:lnTo>
                  <a:pt x="759980" y="649224"/>
                </a:lnTo>
                <a:lnTo>
                  <a:pt x="798601" y="622681"/>
                </a:lnTo>
                <a:lnTo>
                  <a:pt x="924953" y="363855"/>
                </a:lnTo>
                <a:lnTo>
                  <a:pt x="935049" y="337185"/>
                </a:lnTo>
                <a:lnTo>
                  <a:pt x="853084" y="337185"/>
                </a:lnTo>
                <a:lnTo>
                  <a:pt x="847661" y="331597"/>
                </a:lnTo>
                <a:lnTo>
                  <a:pt x="847661" y="317881"/>
                </a:lnTo>
                <a:lnTo>
                  <a:pt x="853084" y="312293"/>
                </a:lnTo>
                <a:lnTo>
                  <a:pt x="935213" y="312293"/>
                </a:lnTo>
                <a:lnTo>
                  <a:pt x="934254" y="308784"/>
                </a:lnTo>
                <a:lnTo>
                  <a:pt x="800061" y="27305"/>
                </a:lnTo>
                <a:lnTo>
                  <a:pt x="759815" y="1016"/>
                </a:lnTo>
                <a:lnTo>
                  <a:pt x="32181" y="0"/>
                </a:lnTo>
                <a:close/>
              </a:path>
              <a:path w="937260" h="649605">
                <a:moveTo>
                  <a:pt x="935213" y="312293"/>
                </a:moveTo>
                <a:lnTo>
                  <a:pt x="866470" y="312293"/>
                </a:lnTo>
                <a:lnTo>
                  <a:pt x="871893" y="317881"/>
                </a:lnTo>
                <a:lnTo>
                  <a:pt x="871893" y="331597"/>
                </a:lnTo>
                <a:lnTo>
                  <a:pt x="866470" y="337185"/>
                </a:lnTo>
                <a:lnTo>
                  <a:pt x="935049" y="337185"/>
                </a:lnTo>
                <a:lnTo>
                  <a:pt x="936447" y="332118"/>
                </a:lnTo>
                <a:lnTo>
                  <a:pt x="937260" y="324612"/>
                </a:lnTo>
                <a:lnTo>
                  <a:pt x="936535" y="317132"/>
                </a:lnTo>
                <a:lnTo>
                  <a:pt x="935213" y="312293"/>
                </a:lnTo>
                <a:close/>
              </a:path>
            </a:pathLst>
          </a:custGeom>
          <a:solidFill>
            <a:srgbClr val="F364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3.png"/><Relationship Id="rId3" Type="http://schemas.openxmlformats.org/officeDocument/2006/relationships/image" Target="../media/image101.jpg"/><Relationship Id="rId4" Type="http://schemas.openxmlformats.org/officeDocument/2006/relationships/image" Target="../media/image134.png"/><Relationship Id="rId5" Type="http://schemas.openxmlformats.org/officeDocument/2006/relationships/image" Target="../media/image135.png"/><Relationship Id="rId6" Type="http://schemas.openxmlformats.org/officeDocument/2006/relationships/image" Target="../media/image136.png"/><Relationship Id="rId7" Type="http://schemas.openxmlformats.org/officeDocument/2006/relationships/image" Target="../media/image137.png"/><Relationship Id="rId8" Type="http://schemas.openxmlformats.org/officeDocument/2006/relationships/image" Target="../media/image138.png"/><Relationship Id="rId9" Type="http://schemas.openxmlformats.org/officeDocument/2006/relationships/image" Target="../media/image139.png"/><Relationship Id="rId10" Type="http://schemas.openxmlformats.org/officeDocument/2006/relationships/image" Target="../media/image140.png"/><Relationship Id="rId11" Type="http://schemas.openxmlformats.org/officeDocument/2006/relationships/image" Target="../media/image141.png"/><Relationship Id="rId12" Type="http://schemas.openxmlformats.org/officeDocument/2006/relationships/image" Target="../media/image142.png"/><Relationship Id="rId13" Type="http://schemas.openxmlformats.org/officeDocument/2006/relationships/image" Target="../media/image143.png"/><Relationship Id="rId14" Type="http://schemas.openxmlformats.org/officeDocument/2006/relationships/image" Target="../media/image144.png"/><Relationship Id="rId15" Type="http://schemas.openxmlformats.org/officeDocument/2006/relationships/image" Target="../media/image145.png"/><Relationship Id="rId16" Type="http://schemas.openxmlformats.org/officeDocument/2006/relationships/image" Target="../media/image146.png"/><Relationship Id="rId17" Type="http://schemas.openxmlformats.org/officeDocument/2006/relationships/image" Target="../media/image147.png"/><Relationship Id="rId18" Type="http://schemas.openxmlformats.org/officeDocument/2006/relationships/image" Target="../media/image148.png"/><Relationship Id="rId19" Type="http://schemas.openxmlformats.org/officeDocument/2006/relationships/image" Target="../media/image149.png"/><Relationship Id="rId20" Type="http://schemas.openxmlformats.org/officeDocument/2006/relationships/image" Target="../media/image15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1.png"/><Relationship Id="rId3" Type="http://schemas.openxmlformats.org/officeDocument/2006/relationships/image" Target="../media/image12.jpg"/><Relationship Id="rId4" Type="http://schemas.openxmlformats.org/officeDocument/2006/relationships/image" Target="../media/image152.png"/><Relationship Id="rId5" Type="http://schemas.openxmlformats.org/officeDocument/2006/relationships/image" Target="../media/image153.png"/><Relationship Id="rId6" Type="http://schemas.openxmlformats.org/officeDocument/2006/relationships/image" Target="../media/image154.png"/><Relationship Id="rId7" Type="http://schemas.openxmlformats.org/officeDocument/2006/relationships/image" Target="../media/image155.png"/><Relationship Id="rId8" Type="http://schemas.openxmlformats.org/officeDocument/2006/relationships/image" Target="../media/image156.png"/><Relationship Id="rId9" Type="http://schemas.openxmlformats.org/officeDocument/2006/relationships/image" Target="../media/image157.png"/><Relationship Id="rId10" Type="http://schemas.openxmlformats.org/officeDocument/2006/relationships/image" Target="../media/image158.png"/><Relationship Id="rId11" Type="http://schemas.openxmlformats.org/officeDocument/2006/relationships/image" Target="../media/image159.png"/><Relationship Id="rId12" Type="http://schemas.openxmlformats.org/officeDocument/2006/relationships/image" Target="../media/image160.png"/><Relationship Id="rId13" Type="http://schemas.openxmlformats.org/officeDocument/2006/relationships/image" Target="../media/image161.png"/><Relationship Id="rId14" Type="http://schemas.openxmlformats.org/officeDocument/2006/relationships/image" Target="../media/image162.png"/><Relationship Id="rId15" Type="http://schemas.openxmlformats.org/officeDocument/2006/relationships/image" Target="../media/image163.png"/><Relationship Id="rId16" Type="http://schemas.openxmlformats.org/officeDocument/2006/relationships/image" Target="../media/image164.png"/><Relationship Id="rId17" Type="http://schemas.openxmlformats.org/officeDocument/2006/relationships/image" Target="../media/image165.jpg"/><Relationship Id="rId18" Type="http://schemas.openxmlformats.org/officeDocument/2006/relationships/image" Target="../media/image40.jpg"/><Relationship Id="rId19" Type="http://schemas.openxmlformats.org/officeDocument/2006/relationships/image" Target="../media/image166.png"/><Relationship Id="rId20" Type="http://schemas.openxmlformats.org/officeDocument/2006/relationships/image" Target="../media/image167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8.png"/><Relationship Id="rId3" Type="http://schemas.openxmlformats.org/officeDocument/2006/relationships/image" Target="../media/image169.png"/><Relationship Id="rId4" Type="http://schemas.openxmlformats.org/officeDocument/2006/relationships/image" Target="../media/image170.png"/><Relationship Id="rId5" Type="http://schemas.openxmlformats.org/officeDocument/2006/relationships/image" Target="../media/image101.jpg"/><Relationship Id="rId6" Type="http://schemas.openxmlformats.org/officeDocument/2006/relationships/image" Target="../media/image171.png"/><Relationship Id="rId7" Type="http://schemas.openxmlformats.org/officeDocument/2006/relationships/image" Target="../media/image172.png"/><Relationship Id="rId8" Type="http://schemas.openxmlformats.org/officeDocument/2006/relationships/image" Target="../media/image173.png"/><Relationship Id="rId9" Type="http://schemas.openxmlformats.org/officeDocument/2006/relationships/image" Target="../media/image174.png"/><Relationship Id="rId10" Type="http://schemas.openxmlformats.org/officeDocument/2006/relationships/image" Target="../media/image175.png"/><Relationship Id="rId11" Type="http://schemas.openxmlformats.org/officeDocument/2006/relationships/image" Target="../media/image176.png"/><Relationship Id="rId12" Type="http://schemas.openxmlformats.org/officeDocument/2006/relationships/image" Target="../media/image177.png"/><Relationship Id="rId13" Type="http://schemas.openxmlformats.org/officeDocument/2006/relationships/image" Target="../media/image178.png"/><Relationship Id="rId14" Type="http://schemas.openxmlformats.org/officeDocument/2006/relationships/image" Target="../media/image179.png"/><Relationship Id="rId15" Type="http://schemas.openxmlformats.org/officeDocument/2006/relationships/image" Target="../media/image180.png"/><Relationship Id="rId16" Type="http://schemas.openxmlformats.org/officeDocument/2006/relationships/image" Target="../media/image181.png"/><Relationship Id="rId17" Type="http://schemas.openxmlformats.org/officeDocument/2006/relationships/image" Target="../media/image182.png"/><Relationship Id="rId18" Type="http://schemas.openxmlformats.org/officeDocument/2006/relationships/image" Target="../media/image39.jpg"/><Relationship Id="rId19" Type="http://schemas.openxmlformats.org/officeDocument/2006/relationships/image" Target="../media/image40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3.png"/><Relationship Id="rId3" Type="http://schemas.openxmlformats.org/officeDocument/2006/relationships/image" Target="../media/image184.png"/><Relationship Id="rId4" Type="http://schemas.openxmlformats.org/officeDocument/2006/relationships/image" Target="../media/image185.png"/><Relationship Id="rId5" Type="http://schemas.openxmlformats.org/officeDocument/2006/relationships/image" Target="../media/image101.jpg"/><Relationship Id="rId6" Type="http://schemas.openxmlformats.org/officeDocument/2006/relationships/image" Target="../media/image186.png"/><Relationship Id="rId7" Type="http://schemas.openxmlformats.org/officeDocument/2006/relationships/image" Target="../media/image187.png"/><Relationship Id="rId8" Type="http://schemas.openxmlformats.org/officeDocument/2006/relationships/image" Target="../media/image188.png"/><Relationship Id="rId9" Type="http://schemas.openxmlformats.org/officeDocument/2006/relationships/image" Target="../media/image189.jpg"/><Relationship Id="rId10" Type="http://schemas.openxmlformats.org/officeDocument/2006/relationships/image" Target="../media/image190.png"/><Relationship Id="rId11" Type="http://schemas.openxmlformats.org/officeDocument/2006/relationships/image" Target="../media/image191.png"/><Relationship Id="rId12" Type="http://schemas.openxmlformats.org/officeDocument/2006/relationships/image" Target="../media/image39.jpg"/><Relationship Id="rId13" Type="http://schemas.openxmlformats.org/officeDocument/2006/relationships/image" Target="../media/image40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2.png"/><Relationship Id="rId3" Type="http://schemas.openxmlformats.org/officeDocument/2006/relationships/image" Target="../media/image193.png"/><Relationship Id="rId4" Type="http://schemas.openxmlformats.org/officeDocument/2006/relationships/image" Target="../media/image194.png"/><Relationship Id="rId5" Type="http://schemas.openxmlformats.org/officeDocument/2006/relationships/image" Target="../media/image195.png"/><Relationship Id="rId6" Type="http://schemas.openxmlformats.org/officeDocument/2006/relationships/image" Target="../media/image101.jpg"/><Relationship Id="rId7" Type="http://schemas.openxmlformats.org/officeDocument/2006/relationships/image" Target="../media/image196.png"/><Relationship Id="rId8" Type="http://schemas.openxmlformats.org/officeDocument/2006/relationships/image" Target="../media/image197.png"/><Relationship Id="rId9" Type="http://schemas.openxmlformats.org/officeDocument/2006/relationships/image" Target="../media/image198.png"/><Relationship Id="rId10" Type="http://schemas.openxmlformats.org/officeDocument/2006/relationships/image" Target="../media/image199.png"/><Relationship Id="rId11" Type="http://schemas.openxmlformats.org/officeDocument/2006/relationships/image" Target="../media/image200.png"/><Relationship Id="rId12" Type="http://schemas.openxmlformats.org/officeDocument/2006/relationships/image" Target="../media/image201.png"/><Relationship Id="rId13" Type="http://schemas.openxmlformats.org/officeDocument/2006/relationships/image" Target="../media/image202.png"/><Relationship Id="rId14" Type="http://schemas.openxmlformats.org/officeDocument/2006/relationships/image" Target="../media/image203.png"/><Relationship Id="rId15" Type="http://schemas.openxmlformats.org/officeDocument/2006/relationships/image" Target="../media/image204.png"/><Relationship Id="rId16" Type="http://schemas.openxmlformats.org/officeDocument/2006/relationships/image" Target="../media/image205.png"/><Relationship Id="rId17" Type="http://schemas.openxmlformats.org/officeDocument/2006/relationships/image" Target="../media/image206.png"/><Relationship Id="rId18" Type="http://schemas.openxmlformats.org/officeDocument/2006/relationships/image" Target="../media/image207.png"/><Relationship Id="rId19" Type="http://schemas.openxmlformats.org/officeDocument/2006/relationships/image" Target="../media/image208.png"/><Relationship Id="rId20" Type="http://schemas.openxmlformats.org/officeDocument/2006/relationships/image" Target="../media/image209.jpg"/><Relationship Id="rId21" Type="http://schemas.openxmlformats.org/officeDocument/2006/relationships/image" Target="../media/image210.jpg"/><Relationship Id="rId22" Type="http://schemas.openxmlformats.org/officeDocument/2006/relationships/image" Target="../media/image211.png"/><Relationship Id="rId23" Type="http://schemas.openxmlformats.org/officeDocument/2006/relationships/image" Target="../media/image212.png"/><Relationship Id="rId24" Type="http://schemas.openxmlformats.org/officeDocument/2006/relationships/image" Target="../media/image213.png"/><Relationship Id="rId25" Type="http://schemas.openxmlformats.org/officeDocument/2006/relationships/image" Target="../media/image214.png"/><Relationship Id="rId26" Type="http://schemas.openxmlformats.org/officeDocument/2006/relationships/image" Target="../media/image215.png"/><Relationship Id="rId27" Type="http://schemas.openxmlformats.org/officeDocument/2006/relationships/image" Target="../media/image216.png"/><Relationship Id="rId28" Type="http://schemas.openxmlformats.org/officeDocument/2006/relationships/image" Target="../media/image217.png"/><Relationship Id="rId29" Type="http://schemas.openxmlformats.org/officeDocument/2006/relationships/image" Target="../media/image218.png"/><Relationship Id="rId30" Type="http://schemas.openxmlformats.org/officeDocument/2006/relationships/image" Target="../media/image219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jpg"/><Relationship Id="rId11" Type="http://schemas.openxmlformats.org/officeDocument/2006/relationships/image" Target="../media/image20.jpg"/><Relationship Id="rId12" Type="http://schemas.openxmlformats.org/officeDocument/2006/relationships/image" Target="../media/image21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12.jp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34.png"/><Relationship Id="rId16" Type="http://schemas.openxmlformats.org/officeDocument/2006/relationships/image" Target="../media/image35.png"/><Relationship Id="rId17" Type="http://schemas.openxmlformats.org/officeDocument/2006/relationships/image" Target="../media/image36.png"/><Relationship Id="rId18" Type="http://schemas.openxmlformats.org/officeDocument/2006/relationships/image" Target="../media/image37.jpg"/><Relationship Id="rId19" Type="http://schemas.openxmlformats.org/officeDocument/2006/relationships/image" Target="../media/image38.png"/><Relationship Id="rId20" Type="http://schemas.openxmlformats.org/officeDocument/2006/relationships/image" Target="../media/image39.jpg"/><Relationship Id="rId21" Type="http://schemas.openxmlformats.org/officeDocument/2006/relationships/image" Target="../media/image40.jpg"/><Relationship Id="rId22" Type="http://schemas.openxmlformats.org/officeDocument/2006/relationships/image" Target="../media/image41.jpg"/><Relationship Id="rId23" Type="http://schemas.openxmlformats.org/officeDocument/2006/relationships/image" Target="../media/image42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Relationship Id="rId3" Type="http://schemas.openxmlformats.org/officeDocument/2006/relationships/image" Target="../media/image12.jp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Relationship Id="rId3" Type="http://schemas.openxmlformats.org/officeDocument/2006/relationships/image" Target="../media/image12.jp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Relationship Id="rId11" Type="http://schemas.openxmlformats.org/officeDocument/2006/relationships/image" Target="../media/image59.png"/><Relationship Id="rId12" Type="http://schemas.openxmlformats.org/officeDocument/2006/relationships/image" Target="../media/image60.png"/><Relationship Id="rId13" Type="http://schemas.openxmlformats.org/officeDocument/2006/relationships/image" Target="../media/image6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Relationship Id="rId3" Type="http://schemas.openxmlformats.org/officeDocument/2006/relationships/image" Target="../media/image12.jp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openxmlformats.org/officeDocument/2006/relationships/image" Target="../media/image68.png"/><Relationship Id="rId11" Type="http://schemas.openxmlformats.org/officeDocument/2006/relationships/image" Target="../media/image69.png"/><Relationship Id="rId12" Type="http://schemas.openxmlformats.org/officeDocument/2006/relationships/image" Target="../media/image70.png"/><Relationship Id="rId13" Type="http://schemas.openxmlformats.org/officeDocument/2006/relationships/image" Target="../media/image71.png"/><Relationship Id="rId14" Type="http://schemas.openxmlformats.org/officeDocument/2006/relationships/image" Target="../media/image72.png"/><Relationship Id="rId15" Type="http://schemas.openxmlformats.org/officeDocument/2006/relationships/image" Target="../media/image73.png"/><Relationship Id="rId16" Type="http://schemas.openxmlformats.org/officeDocument/2006/relationships/image" Target="../media/image74.png"/><Relationship Id="rId17" Type="http://schemas.openxmlformats.org/officeDocument/2006/relationships/image" Target="../media/image75.png"/><Relationship Id="rId18" Type="http://schemas.openxmlformats.org/officeDocument/2006/relationships/image" Target="../media/image76.png"/><Relationship Id="rId19" Type="http://schemas.openxmlformats.org/officeDocument/2006/relationships/image" Target="../media/image77.png"/><Relationship Id="rId20" Type="http://schemas.openxmlformats.org/officeDocument/2006/relationships/image" Target="../media/image78.png"/><Relationship Id="rId21" Type="http://schemas.openxmlformats.org/officeDocument/2006/relationships/image" Target="../media/image79.png"/><Relationship Id="rId22" Type="http://schemas.openxmlformats.org/officeDocument/2006/relationships/image" Target="../media/image80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Relationship Id="rId3" Type="http://schemas.openxmlformats.org/officeDocument/2006/relationships/image" Target="../media/image12.jp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81.png"/><Relationship Id="rId10" Type="http://schemas.openxmlformats.org/officeDocument/2006/relationships/image" Target="../media/image68.png"/><Relationship Id="rId11" Type="http://schemas.openxmlformats.org/officeDocument/2006/relationships/image" Target="../media/image82.png"/><Relationship Id="rId12" Type="http://schemas.openxmlformats.org/officeDocument/2006/relationships/image" Target="../media/image83.png"/><Relationship Id="rId13" Type="http://schemas.openxmlformats.org/officeDocument/2006/relationships/image" Target="../media/image84.png"/><Relationship Id="rId14" Type="http://schemas.openxmlformats.org/officeDocument/2006/relationships/image" Target="../media/image85.png"/><Relationship Id="rId15" Type="http://schemas.openxmlformats.org/officeDocument/2006/relationships/image" Target="../media/image86.png"/><Relationship Id="rId16" Type="http://schemas.openxmlformats.org/officeDocument/2006/relationships/image" Target="../media/image87.png"/><Relationship Id="rId17" Type="http://schemas.openxmlformats.org/officeDocument/2006/relationships/image" Target="../media/image88.png"/><Relationship Id="rId18" Type="http://schemas.openxmlformats.org/officeDocument/2006/relationships/image" Target="../media/image89.png"/><Relationship Id="rId19" Type="http://schemas.openxmlformats.org/officeDocument/2006/relationships/image" Target="../media/image90.png"/><Relationship Id="rId20" Type="http://schemas.openxmlformats.org/officeDocument/2006/relationships/image" Target="../media/image91.png"/><Relationship Id="rId21" Type="http://schemas.openxmlformats.org/officeDocument/2006/relationships/image" Target="../media/image92.png"/><Relationship Id="rId22" Type="http://schemas.openxmlformats.org/officeDocument/2006/relationships/image" Target="../media/image93.png"/><Relationship Id="rId23" Type="http://schemas.openxmlformats.org/officeDocument/2006/relationships/image" Target="../media/image94.png"/><Relationship Id="rId24" Type="http://schemas.openxmlformats.org/officeDocument/2006/relationships/image" Target="../media/image95.png"/><Relationship Id="rId25" Type="http://schemas.openxmlformats.org/officeDocument/2006/relationships/image" Target="../media/image96.png"/><Relationship Id="rId26" Type="http://schemas.openxmlformats.org/officeDocument/2006/relationships/image" Target="../media/image97.png"/><Relationship Id="rId27" Type="http://schemas.openxmlformats.org/officeDocument/2006/relationships/image" Target="../media/image98.png"/><Relationship Id="rId28" Type="http://schemas.openxmlformats.org/officeDocument/2006/relationships/image" Target="../media/image9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0.png"/><Relationship Id="rId3" Type="http://schemas.openxmlformats.org/officeDocument/2006/relationships/image" Target="../media/image101.jpg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6" Type="http://schemas.openxmlformats.org/officeDocument/2006/relationships/image" Target="../media/image104.png"/><Relationship Id="rId7" Type="http://schemas.openxmlformats.org/officeDocument/2006/relationships/image" Target="../media/image105.png"/><Relationship Id="rId8" Type="http://schemas.openxmlformats.org/officeDocument/2006/relationships/image" Target="../media/image106.png"/><Relationship Id="rId9" Type="http://schemas.openxmlformats.org/officeDocument/2006/relationships/image" Target="../media/image107.png"/><Relationship Id="rId10" Type="http://schemas.openxmlformats.org/officeDocument/2006/relationships/image" Target="../media/image108.png"/><Relationship Id="rId11" Type="http://schemas.openxmlformats.org/officeDocument/2006/relationships/image" Target="../media/image109.png"/><Relationship Id="rId12" Type="http://schemas.openxmlformats.org/officeDocument/2006/relationships/image" Target="../media/image110.png"/><Relationship Id="rId13" Type="http://schemas.openxmlformats.org/officeDocument/2006/relationships/image" Target="../media/image111.png"/><Relationship Id="rId14" Type="http://schemas.openxmlformats.org/officeDocument/2006/relationships/image" Target="../media/image112.png"/><Relationship Id="rId15" Type="http://schemas.openxmlformats.org/officeDocument/2006/relationships/image" Target="../media/image113.png"/><Relationship Id="rId16" Type="http://schemas.openxmlformats.org/officeDocument/2006/relationships/image" Target="../media/image114.png"/><Relationship Id="rId17" Type="http://schemas.openxmlformats.org/officeDocument/2006/relationships/image" Target="../media/image115.png"/><Relationship Id="rId18" Type="http://schemas.openxmlformats.org/officeDocument/2006/relationships/image" Target="../media/image116.jpg"/><Relationship Id="rId19" Type="http://schemas.openxmlformats.org/officeDocument/2006/relationships/image" Target="../media/image117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8.jpg"/><Relationship Id="rId3" Type="http://schemas.openxmlformats.org/officeDocument/2006/relationships/image" Target="../media/image101.jpg"/><Relationship Id="rId4" Type="http://schemas.openxmlformats.org/officeDocument/2006/relationships/image" Target="../media/image119.png"/><Relationship Id="rId5" Type="http://schemas.openxmlformats.org/officeDocument/2006/relationships/image" Target="../media/image120.png"/><Relationship Id="rId6" Type="http://schemas.openxmlformats.org/officeDocument/2006/relationships/image" Target="../media/image121.png"/><Relationship Id="rId7" Type="http://schemas.openxmlformats.org/officeDocument/2006/relationships/image" Target="../media/image122.png"/><Relationship Id="rId8" Type="http://schemas.openxmlformats.org/officeDocument/2006/relationships/image" Target="../media/image123.png"/><Relationship Id="rId9" Type="http://schemas.openxmlformats.org/officeDocument/2006/relationships/image" Target="../media/image124.png"/><Relationship Id="rId10" Type="http://schemas.openxmlformats.org/officeDocument/2006/relationships/image" Target="../media/image125.png"/><Relationship Id="rId11" Type="http://schemas.openxmlformats.org/officeDocument/2006/relationships/image" Target="../media/image126.png"/><Relationship Id="rId12" Type="http://schemas.openxmlformats.org/officeDocument/2006/relationships/image" Target="../media/image127.png"/><Relationship Id="rId13" Type="http://schemas.openxmlformats.org/officeDocument/2006/relationships/image" Target="../media/image128.png"/><Relationship Id="rId14" Type="http://schemas.openxmlformats.org/officeDocument/2006/relationships/image" Target="../media/image129.png"/><Relationship Id="rId15" Type="http://schemas.openxmlformats.org/officeDocument/2006/relationships/image" Target="../media/image130.png"/><Relationship Id="rId16" Type="http://schemas.openxmlformats.org/officeDocument/2006/relationships/image" Target="../media/image131.png"/><Relationship Id="rId17" Type="http://schemas.openxmlformats.org/officeDocument/2006/relationships/image" Target="../media/image13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81316" y="405891"/>
              <a:ext cx="3239135" cy="4443095"/>
            </a:xfrm>
            <a:custGeom>
              <a:avLst/>
              <a:gdLst/>
              <a:ahLst/>
              <a:cxnLst/>
              <a:rect l="l" t="t" r="r" b="b"/>
              <a:pathLst>
                <a:path w="3239135" h="4443095">
                  <a:moveTo>
                    <a:pt x="3056750" y="0"/>
                  </a:moveTo>
                  <a:lnTo>
                    <a:pt x="194144" y="5080"/>
                  </a:lnTo>
                  <a:lnTo>
                    <a:pt x="143272" y="9781"/>
                  </a:lnTo>
                  <a:lnTo>
                    <a:pt x="97227" y="23941"/>
                  </a:lnTo>
                  <a:lnTo>
                    <a:pt x="57943" y="46878"/>
                  </a:lnTo>
                  <a:lnTo>
                    <a:pt x="27355" y="77912"/>
                  </a:lnTo>
                  <a:lnTo>
                    <a:pt x="7396" y="116360"/>
                  </a:lnTo>
                  <a:lnTo>
                    <a:pt x="0" y="161544"/>
                  </a:lnTo>
                  <a:lnTo>
                    <a:pt x="0" y="3602355"/>
                  </a:lnTo>
                  <a:lnTo>
                    <a:pt x="20454" y="3677553"/>
                  </a:lnTo>
                  <a:lnTo>
                    <a:pt x="46947" y="3716600"/>
                  </a:lnTo>
                  <a:lnTo>
                    <a:pt x="84282" y="3753385"/>
                  </a:lnTo>
                  <a:lnTo>
                    <a:pt x="132460" y="3785489"/>
                  </a:lnTo>
                  <a:lnTo>
                    <a:pt x="1423784" y="4384421"/>
                  </a:lnTo>
                  <a:lnTo>
                    <a:pt x="1488623" y="4409642"/>
                  </a:lnTo>
                  <a:lnTo>
                    <a:pt x="1539900" y="4427819"/>
                  </a:lnTo>
                  <a:lnTo>
                    <a:pt x="1582065" y="4438869"/>
                  </a:lnTo>
                  <a:lnTo>
                    <a:pt x="1619570" y="4442714"/>
                  </a:lnTo>
                  <a:lnTo>
                    <a:pt x="1656867" y="4439271"/>
                  </a:lnTo>
                  <a:lnTo>
                    <a:pt x="1698407" y="4428462"/>
                  </a:lnTo>
                  <a:lnTo>
                    <a:pt x="1748642" y="4410205"/>
                  </a:lnTo>
                  <a:lnTo>
                    <a:pt x="1812023" y="4384421"/>
                  </a:lnTo>
                  <a:lnTo>
                    <a:pt x="3102978" y="3792347"/>
                  </a:lnTo>
                  <a:lnTo>
                    <a:pt x="3143273" y="3765449"/>
                  </a:lnTo>
                  <a:lnTo>
                    <a:pt x="3178454" y="3729078"/>
                  </a:lnTo>
                  <a:lnTo>
                    <a:pt x="3206607" y="3687081"/>
                  </a:lnTo>
                  <a:lnTo>
                    <a:pt x="3225816" y="3643303"/>
                  </a:lnTo>
                  <a:lnTo>
                    <a:pt x="3234169" y="3601593"/>
                  </a:lnTo>
                  <a:lnTo>
                    <a:pt x="3238995" y="152527"/>
                  </a:lnTo>
                  <a:lnTo>
                    <a:pt x="3231792" y="103578"/>
                  </a:lnTo>
                  <a:lnTo>
                    <a:pt x="3213251" y="64722"/>
                  </a:lnTo>
                  <a:lnTo>
                    <a:pt x="3184925" y="35448"/>
                  </a:lnTo>
                  <a:lnTo>
                    <a:pt x="3148364" y="15244"/>
                  </a:lnTo>
                  <a:lnTo>
                    <a:pt x="3105122" y="3598"/>
                  </a:lnTo>
                  <a:lnTo>
                    <a:pt x="3056750" y="0"/>
                  </a:lnTo>
                  <a:close/>
                </a:path>
              </a:pathLst>
            </a:custGeom>
            <a:solidFill>
              <a:srgbClr val="F364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291582" y="405384"/>
              <a:ext cx="2724785" cy="1223645"/>
            </a:xfrm>
            <a:custGeom>
              <a:avLst/>
              <a:gdLst/>
              <a:ahLst/>
              <a:cxnLst/>
              <a:rect l="l" t="t" r="r" b="b"/>
              <a:pathLst>
                <a:path w="2724784" h="1223645">
                  <a:moveTo>
                    <a:pt x="93598" y="0"/>
                  </a:moveTo>
                  <a:lnTo>
                    <a:pt x="50917" y="5718"/>
                  </a:lnTo>
                  <a:lnTo>
                    <a:pt x="21796" y="20415"/>
                  </a:lnTo>
                  <a:lnTo>
                    <a:pt x="5177" y="42112"/>
                  </a:lnTo>
                  <a:lnTo>
                    <a:pt x="0" y="68833"/>
                  </a:lnTo>
                  <a:lnTo>
                    <a:pt x="3175" y="1150112"/>
                  </a:lnTo>
                  <a:lnTo>
                    <a:pt x="9673" y="1178278"/>
                  </a:lnTo>
                  <a:lnTo>
                    <a:pt x="28781" y="1201515"/>
                  </a:lnTo>
                  <a:lnTo>
                    <a:pt x="59056" y="1217370"/>
                  </a:lnTo>
                  <a:lnTo>
                    <a:pt x="99059" y="1223390"/>
                  </a:lnTo>
                  <a:lnTo>
                    <a:pt x="2208911" y="1223390"/>
                  </a:lnTo>
                  <a:lnTo>
                    <a:pt x="2267140" y="1211183"/>
                  </a:lnTo>
                  <a:lnTo>
                    <a:pt x="2321178" y="1173352"/>
                  </a:lnTo>
                  <a:lnTo>
                    <a:pt x="2688463" y="685673"/>
                  </a:lnTo>
                  <a:lnTo>
                    <a:pt x="2715091" y="641786"/>
                  </a:lnTo>
                  <a:lnTo>
                    <a:pt x="2724229" y="611663"/>
                  </a:lnTo>
                  <a:lnTo>
                    <a:pt x="2715484" y="581874"/>
                  </a:lnTo>
                  <a:lnTo>
                    <a:pt x="2688463" y="538988"/>
                  </a:lnTo>
                  <a:lnTo>
                    <a:pt x="2325496" y="51435"/>
                  </a:lnTo>
                  <a:lnTo>
                    <a:pt x="2274046" y="17176"/>
                  </a:lnTo>
                  <a:lnTo>
                    <a:pt x="2208402" y="1777"/>
                  </a:lnTo>
                  <a:lnTo>
                    <a:pt x="93598" y="0"/>
                  </a:lnTo>
                  <a:close/>
                </a:path>
              </a:pathLst>
            </a:custGeom>
            <a:solidFill>
              <a:srgbClr val="BC85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364480" y="1845564"/>
              <a:ext cx="1583690" cy="1727200"/>
            </a:xfrm>
            <a:custGeom>
              <a:avLst/>
              <a:gdLst/>
              <a:ahLst/>
              <a:cxnLst/>
              <a:rect l="l" t="t" r="r" b="b"/>
              <a:pathLst>
                <a:path w="1583690" h="1727200">
                  <a:moveTo>
                    <a:pt x="1495044" y="0"/>
                  </a:moveTo>
                  <a:lnTo>
                    <a:pt x="94996" y="2666"/>
                  </a:lnTo>
                  <a:lnTo>
                    <a:pt x="28352" y="24749"/>
                  </a:lnTo>
                  <a:lnTo>
                    <a:pt x="0" y="85216"/>
                  </a:lnTo>
                  <a:lnTo>
                    <a:pt x="0" y="1283208"/>
                  </a:lnTo>
                  <a:lnTo>
                    <a:pt x="15811" y="1333230"/>
                  </a:lnTo>
                  <a:lnTo>
                    <a:pt x="64770" y="1379727"/>
                  </a:lnTo>
                  <a:lnTo>
                    <a:pt x="696341" y="1695958"/>
                  </a:lnTo>
                  <a:lnTo>
                    <a:pt x="753155" y="1718853"/>
                  </a:lnTo>
                  <a:lnTo>
                    <a:pt x="792146" y="1726723"/>
                  </a:lnTo>
                  <a:lnTo>
                    <a:pt x="830732" y="1719210"/>
                  </a:lnTo>
                  <a:lnTo>
                    <a:pt x="886333" y="1695958"/>
                  </a:lnTo>
                  <a:lnTo>
                    <a:pt x="1517650" y="1383411"/>
                  </a:lnTo>
                  <a:lnTo>
                    <a:pt x="1561973" y="1339151"/>
                  </a:lnTo>
                  <a:lnTo>
                    <a:pt x="1581912" y="1282700"/>
                  </a:lnTo>
                  <a:lnTo>
                    <a:pt x="1583436" y="76581"/>
                  </a:lnTo>
                  <a:lnTo>
                    <a:pt x="1575554" y="41648"/>
                  </a:lnTo>
                  <a:lnTo>
                    <a:pt x="1556575" y="17811"/>
                  </a:lnTo>
                  <a:lnTo>
                    <a:pt x="1528929" y="4214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6C37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63929" y="2134361"/>
              <a:ext cx="2842260" cy="0"/>
            </a:xfrm>
            <a:custGeom>
              <a:avLst/>
              <a:gdLst/>
              <a:ahLst/>
              <a:cxnLst/>
              <a:rect l="l" t="t" r="r" b="b"/>
              <a:pathLst>
                <a:path w="2842260" h="0">
                  <a:moveTo>
                    <a:pt x="0" y="0"/>
                  </a:moveTo>
                  <a:lnTo>
                    <a:pt x="2842260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7088" y="1917192"/>
              <a:ext cx="998219" cy="14127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69382" y="627583"/>
              <a:ext cx="310896" cy="4270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24830" y="705612"/>
              <a:ext cx="304038" cy="2026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05245" y="676351"/>
              <a:ext cx="1786890" cy="36606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5745" y="1054861"/>
              <a:ext cx="962405" cy="4267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45107" y="707136"/>
              <a:ext cx="2510154" cy="3657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78636" y="1072896"/>
              <a:ext cx="2436241" cy="3657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0036" y="1438655"/>
              <a:ext cx="2840228" cy="3657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2312" y="2493264"/>
              <a:ext cx="2833116" cy="10789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866" y="417576"/>
            <a:ext cx="7077075" cy="4572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23532" y="1845005"/>
            <a:ext cx="2501900" cy="351155"/>
            <a:chOff x="323532" y="1845005"/>
            <a:chExt cx="2501900" cy="3511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32" y="1917954"/>
              <a:ext cx="153329" cy="2042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2673" y="1845005"/>
              <a:ext cx="885139" cy="3508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0289" y="1845005"/>
              <a:ext cx="749046" cy="3508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18081" y="1845005"/>
              <a:ext cx="907084" cy="35082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23532" y="2266188"/>
            <a:ext cx="4775200" cy="350520"/>
            <a:chOff x="323532" y="2266188"/>
            <a:chExt cx="4775200" cy="35052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32" y="2338578"/>
              <a:ext cx="153329" cy="2042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2673" y="2266188"/>
              <a:ext cx="4585970" cy="350520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23532" y="2686811"/>
            <a:ext cx="4344670" cy="350520"/>
            <a:chOff x="323532" y="2686811"/>
            <a:chExt cx="4344670" cy="35052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32" y="2759201"/>
              <a:ext cx="153329" cy="2042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2673" y="2686811"/>
              <a:ext cx="4155313" cy="35052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23532" y="3107131"/>
            <a:ext cx="1891664" cy="351155"/>
            <a:chOff x="323532" y="3107131"/>
            <a:chExt cx="1891664" cy="35115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32" y="3179826"/>
              <a:ext cx="153329" cy="2042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2673" y="3107131"/>
              <a:ext cx="1702308" cy="350824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23532" y="3528314"/>
            <a:ext cx="4883785" cy="350520"/>
            <a:chOff x="323532" y="3528314"/>
            <a:chExt cx="4883785" cy="35052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32" y="3600450"/>
              <a:ext cx="153329" cy="20421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2673" y="3528314"/>
              <a:ext cx="4694174" cy="350519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323532" y="4369561"/>
            <a:ext cx="4165600" cy="350520"/>
            <a:chOff x="323532" y="4369561"/>
            <a:chExt cx="4165600" cy="350520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32" y="4441697"/>
              <a:ext cx="153329" cy="20421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2673" y="4369561"/>
              <a:ext cx="1697608" cy="35051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79624" y="4369561"/>
              <a:ext cx="1424813" cy="35051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08934" y="4369561"/>
              <a:ext cx="1079868" cy="350519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323532" y="4790566"/>
            <a:ext cx="4353560" cy="701040"/>
            <a:chOff x="323532" y="4790566"/>
            <a:chExt cx="4353560" cy="701040"/>
          </a:xfrm>
        </p:grpSpPr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32" y="4862321"/>
              <a:ext cx="153329" cy="20421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2673" y="4790566"/>
              <a:ext cx="4164329" cy="35051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2673" y="5141086"/>
              <a:ext cx="760095" cy="35051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87805" y="5141086"/>
              <a:ext cx="1263561" cy="35051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24989" y="5141086"/>
              <a:ext cx="760094" cy="35051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98596" y="5141086"/>
              <a:ext cx="990701" cy="350519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323532" y="5561685"/>
            <a:ext cx="3938904" cy="350520"/>
            <a:chOff x="323532" y="5561685"/>
            <a:chExt cx="3938904" cy="350520"/>
          </a:xfrm>
        </p:grpSpPr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32" y="5633491"/>
              <a:ext cx="153329" cy="20421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2673" y="5561685"/>
              <a:ext cx="3749421" cy="350520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323532" y="5982614"/>
            <a:ext cx="4060825" cy="350520"/>
            <a:chOff x="323532" y="5982614"/>
            <a:chExt cx="4060825" cy="350520"/>
          </a:xfrm>
        </p:grpSpPr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32" y="6054115"/>
              <a:ext cx="153329" cy="20421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2673" y="5982614"/>
              <a:ext cx="3871467" cy="350519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219700" y="1240534"/>
            <a:ext cx="3924300" cy="55885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3236" y="2511805"/>
            <a:ext cx="6382639" cy="3505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66695" y="2980563"/>
            <a:ext cx="132476" cy="1783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53257" y="2912313"/>
            <a:ext cx="4435221" cy="30510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66695" y="3337178"/>
            <a:ext cx="132476" cy="1783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53257" y="3269615"/>
            <a:ext cx="4319397" cy="3048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66695" y="3692271"/>
            <a:ext cx="132476" cy="178307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953257" y="3624707"/>
            <a:ext cx="4995545" cy="609600"/>
            <a:chOff x="2953257" y="3624707"/>
            <a:chExt cx="4995545" cy="60960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53257" y="3624707"/>
              <a:ext cx="4995164" cy="3048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53257" y="3929507"/>
              <a:ext cx="4793742" cy="304800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66695" y="4352163"/>
            <a:ext cx="132476" cy="178307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953257" y="4284853"/>
            <a:ext cx="5718175" cy="609600"/>
            <a:chOff x="2953257" y="4284853"/>
            <a:chExt cx="5718175" cy="60960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53257" y="4284853"/>
              <a:ext cx="5718175" cy="3048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53257" y="4589653"/>
              <a:ext cx="3761232" cy="3048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03745" y="4601845"/>
              <a:ext cx="1340993" cy="289560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5260" y="5224271"/>
            <a:ext cx="2164079" cy="137312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716779" y="5224271"/>
            <a:ext cx="2100072" cy="137312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937247" y="5224271"/>
            <a:ext cx="2098548" cy="1373123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45922" y="1469771"/>
            <a:ext cx="7297420" cy="731520"/>
            <a:chOff x="445922" y="1469771"/>
            <a:chExt cx="7297420" cy="731520"/>
          </a:xfrm>
        </p:grpSpPr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5922" y="1469771"/>
              <a:ext cx="7296911" cy="3657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5922" y="1835531"/>
              <a:ext cx="6411341" cy="365760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479548" y="5224271"/>
            <a:ext cx="2098548" cy="137312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92251" y="3806952"/>
            <a:ext cx="1470541" cy="103313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19911" y="2590800"/>
            <a:ext cx="874776" cy="1078992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1403858" y="417576"/>
            <a:ext cx="6557645" cy="457200"/>
            <a:chOff x="1403858" y="417576"/>
            <a:chExt cx="6557645" cy="457200"/>
          </a:xfrm>
        </p:grpSpPr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03858" y="417576"/>
              <a:ext cx="4785614" cy="4572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61634" y="417576"/>
              <a:ext cx="1999488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866" y="417576"/>
            <a:ext cx="6191885" cy="4572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950717" y="1701419"/>
            <a:ext cx="3357879" cy="731520"/>
            <a:chOff x="2950717" y="1701419"/>
            <a:chExt cx="3357879" cy="7315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0717" y="1701419"/>
              <a:ext cx="3357626" cy="3657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4661" y="2067179"/>
              <a:ext cx="2663190" cy="36576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716622" y="3306826"/>
            <a:ext cx="7751445" cy="350520"/>
            <a:chOff x="716622" y="3306826"/>
            <a:chExt cx="7751445" cy="35052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622" y="3379089"/>
              <a:ext cx="153329" cy="2042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5865" y="3306826"/>
              <a:ext cx="7561833" cy="35051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716622" y="3727145"/>
            <a:ext cx="7925434" cy="701675"/>
            <a:chOff x="716622" y="3727145"/>
            <a:chExt cx="7925434" cy="70167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622" y="3799713"/>
              <a:ext cx="153329" cy="20421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5865" y="3727145"/>
              <a:ext cx="7735824" cy="3508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5865" y="4078224"/>
              <a:ext cx="4904359" cy="350519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716622" y="4498847"/>
            <a:ext cx="7214234" cy="350520"/>
            <a:chOff x="716622" y="4498847"/>
            <a:chExt cx="7214234" cy="35052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622" y="4570856"/>
              <a:ext cx="153329" cy="20421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5865" y="4498847"/>
              <a:ext cx="7024497" cy="350519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716622" y="4919167"/>
            <a:ext cx="8054975" cy="701675"/>
            <a:chOff x="716622" y="4919167"/>
            <a:chExt cx="8054975" cy="701675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622" y="4991480"/>
              <a:ext cx="153329" cy="2042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5865" y="4919167"/>
              <a:ext cx="7865364" cy="35082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5865" y="5270296"/>
              <a:ext cx="4860671" cy="350519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2112264" y="1822704"/>
            <a:ext cx="792480" cy="525780"/>
          </a:xfrm>
          <a:custGeom>
            <a:avLst/>
            <a:gdLst/>
            <a:ahLst/>
            <a:cxnLst/>
            <a:rect l="l" t="t" r="r" b="b"/>
            <a:pathLst>
              <a:path w="792480" h="525780">
                <a:moveTo>
                  <a:pt x="529590" y="0"/>
                </a:moveTo>
                <a:lnTo>
                  <a:pt x="529590" y="131445"/>
                </a:lnTo>
                <a:lnTo>
                  <a:pt x="0" y="131445"/>
                </a:lnTo>
                <a:lnTo>
                  <a:pt x="0" y="394335"/>
                </a:lnTo>
                <a:lnTo>
                  <a:pt x="529590" y="394335"/>
                </a:lnTo>
                <a:lnTo>
                  <a:pt x="529590" y="525780"/>
                </a:lnTo>
                <a:lnTo>
                  <a:pt x="792480" y="262890"/>
                </a:lnTo>
                <a:lnTo>
                  <a:pt x="529590" y="0"/>
                </a:lnTo>
                <a:close/>
              </a:path>
            </a:pathLst>
          </a:custGeom>
          <a:solidFill>
            <a:srgbClr val="FBE4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166103" y="1833372"/>
            <a:ext cx="791210" cy="525780"/>
          </a:xfrm>
          <a:custGeom>
            <a:avLst/>
            <a:gdLst/>
            <a:ahLst/>
            <a:cxnLst/>
            <a:rect l="l" t="t" r="r" b="b"/>
            <a:pathLst>
              <a:path w="791209" h="525780">
                <a:moveTo>
                  <a:pt x="528066" y="0"/>
                </a:moveTo>
                <a:lnTo>
                  <a:pt x="528066" y="131444"/>
                </a:lnTo>
                <a:lnTo>
                  <a:pt x="0" y="131444"/>
                </a:lnTo>
                <a:lnTo>
                  <a:pt x="0" y="394335"/>
                </a:lnTo>
                <a:lnTo>
                  <a:pt x="528066" y="394335"/>
                </a:lnTo>
                <a:lnTo>
                  <a:pt x="528066" y="525779"/>
                </a:lnTo>
                <a:lnTo>
                  <a:pt x="790955" y="262889"/>
                </a:lnTo>
                <a:lnTo>
                  <a:pt x="528066" y="0"/>
                </a:lnTo>
                <a:close/>
              </a:path>
            </a:pathLst>
          </a:custGeom>
          <a:solidFill>
            <a:srgbClr val="FBE4B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2" name="object 22"/>
          <p:cNvGrpSpPr/>
          <p:nvPr/>
        </p:nvGrpSpPr>
        <p:grpSpPr>
          <a:xfrm>
            <a:off x="428244" y="1671827"/>
            <a:ext cx="1617980" cy="823594"/>
            <a:chOff x="428244" y="1671827"/>
            <a:chExt cx="1617980" cy="823594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3296" y="1671827"/>
              <a:ext cx="1551178" cy="2743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8244" y="1945843"/>
              <a:ext cx="1617980" cy="2746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8828" y="2220722"/>
              <a:ext cx="1378585" cy="274320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7149718" y="1671827"/>
            <a:ext cx="1739900" cy="823594"/>
            <a:chOff x="7149718" y="1671827"/>
            <a:chExt cx="1739900" cy="823594"/>
          </a:xfrm>
        </p:grpSpPr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49718" y="1671827"/>
              <a:ext cx="1739773" cy="27432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87818" y="1945843"/>
              <a:ext cx="1656842" cy="27462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63434" y="2220722"/>
              <a:ext cx="1656842" cy="274320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149129" y="5837068"/>
            <a:ext cx="714655" cy="804424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176259" y="5809488"/>
            <a:ext cx="688848" cy="85039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5866" y="402336"/>
            <a:ext cx="4775200" cy="487680"/>
            <a:chOff x="1475866" y="402336"/>
            <a:chExt cx="4775200" cy="4876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5866" y="426720"/>
              <a:ext cx="2256155" cy="4572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6469" y="426720"/>
              <a:ext cx="2367406" cy="457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8612" y="402336"/>
              <a:ext cx="592074" cy="48767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7928" y="2619629"/>
            <a:ext cx="112850" cy="16002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6967" y="2562479"/>
            <a:ext cx="7237983" cy="27432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7928" y="2948813"/>
            <a:ext cx="112850" cy="16002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6967" y="2891663"/>
            <a:ext cx="6184773" cy="27432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7928" y="3277996"/>
            <a:ext cx="112850" cy="16002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86967" y="3220542"/>
            <a:ext cx="6130544" cy="27462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123942"/>
            <a:ext cx="9143999" cy="2734054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445922" y="1526158"/>
            <a:ext cx="8086090" cy="731520"/>
            <a:chOff x="445922" y="1526158"/>
            <a:chExt cx="8086090" cy="731520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5922" y="1526158"/>
              <a:ext cx="7908798" cy="3657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5922" y="1891918"/>
              <a:ext cx="8085582" cy="365760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75082" y="3031384"/>
            <a:ext cx="716079" cy="80442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203692" y="3003804"/>
            <a:ext cx="688848" cy="8503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5866" y="417576"/>
            <a:ext cx="5766435" cy="457200"/>
            <a:chOff x="1475866" y="417576"/>
            <a:chExt cx="5766435" cy="457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5866" y="417576"/>
              <a:ext cx="2756154" cy="4572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20058" y="417576"/>
              <a:ext cx="1762379" cy="457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4415" y="417576"/>
              <a:ext cx="766063" cy="457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88963" y="417576"/>
              <a:ext cx="1052982" cy="45720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5897" y="2575814"/>
            <a:ext cx="132476" cy="187451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634898" y="2509392"/>
            <a:ext cx="4145915" cy="960119"/>
            <a:chOff x="634898" y="2509392"/>
            <a:chExt cx="4145915" cy="960119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898" y="2509392"/>
              <a:ext cx="2344420" cy="3200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62071" y="2509392"/>
              <a:ext cx="938784" cy="3200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44468" y="2509392"/>
              <a:ext cx="644105" cy="3200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4898" y="2829432"/>
              <a:ext cx="4145534" cy="3200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4898" y="3149168"/>
              <a:ext cx="3953637" cy="320344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5897" y="3599941"/>
            <a:ext cx="132476" cy="187452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634898" y="3533902"/>
            <a:ext cx="4217670" cy="640080"/>
            <a:chOff x="634898" y="3533902"/>
            <a:chExt cx="4217670" cy="640080"/>
          </a:xfrm>
        </p:grpSpPr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4898" y="3533902"/>
              <a:ext cx="4217543" cy="32004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898" y="3853942"/>
              <a:ext cx="1562989" cy="320039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5897" y="4304029"/>
            <a:ext cx="132476" cy="187451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634898" y="4237990"/>
            <a:ext cx="4206875" cy="960755"/>
            <a:chOff x="634898" y="4237990"/>
            <a:chExt cx="4206875" cy="960755"/>
          </a:xfrm>
        </p:grpSpPr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4898" y="4237990"/>
              <a:ext cx="4025011" cy="3200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4898" y="4557725"/>
              <a:ext cx="4206875" cy="32034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4898" y="4878324"/>
              <a:ext cx="1669414" cy="320039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5897" y="5328158"/>
            <a:ext cx="132476" cy="187452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634898" y="5262371"/>
            <a:ext cx="4228465" cy="640715"/>
            <a:chOff x="634898" y="5262371"/>
            <a:chExt cx="4228465" cy="640715"/>
          </a:xfrm>
        </p:grpSpPr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4898" y="5262371"/>
              <a:ext cx="4228465" cy="32004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4898" y="5582411"/>
              <a:ext cx="2365375" cy="32034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75787" y="5582411"/>
              <a:ext cx="938784" cy="320344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490971" y="2346960"/>
            <a:ext cx="3429000" cy="1690116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490971" y="4155947"/>
            <a:ext cx="3387852" cy="1898904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445922" y="1469771"/>
            <a:ext cx="8129905" cy="731520"/>
            <a:chOff x="445922" y="1469771"/>
            <a:chExt cx="8129905" cy="731520"/>
          </a:xfrm>
        </p:grpSpPr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5922" y="1469771"/>
              <a:ext cx="4010405" cy="36576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326890" y="1469771"/>
              <a:ext cx="986789" cy="36576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72709" y="1469771"/>
              <a:ext cx="3402584" cy="36576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45922" y="1835531"/>
              <a:ext cx="795896" cy="36576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09167" y="1835531"/>
              <a:ext cx="228600" cy="36576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23467" y="1835531"/>
              <a:ext cx="835761" cy="36576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991613" y="1835531"/>
              <a:ext cx="5602605" cy="365760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64871" y="6273088"/>
            <a:ext cx="4720590" cy="365759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957154" y="6140571"/>
            <a:ext cx="1941387" cy="64384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81316" y="405891"/>
              <a:ext cx="3239135" cy="4443095"/>
            </a:xfrm>
            <a:custGeom>
              <a:avLst/>
              <a:gdLst/>
              <a:ahLst/>
              <a:cxnLst/>
              <a:rect l="l" t="t" r="r" b="b"/>
              <a:pathLst>
                <a:path w="3239135" h="4443095">
                  <a:moveTo>
                    <a:pt x="3056750" y="0"/>
                  </a:moveTo>
                  <a:lnTo>
                    <a:pt x="194144" y="5080"/>
                  </a:lnTo>
                  <a:lnTo>
                    <a:pt x="143272" y="9781"/>
                  </a:lnTo>
                  <a:lnTo>
                    <a:pt x="97227" y="23941"/>
                  </a:lnTo>
                  <a:lnTo>
                    <a:pt x="57943" y="46878"/>
                  </a:lnTo>
                  <a:lnTo>
                    <a:pt x="27355" y="77912"/>
                  </a:lnTo>
                  <a:lnTo>
                    <a:pt x="7396" y="116360"/>
                  </a:lnTo>
                  <a:lnTo>
                    <a:pt x="0" y="161544"/>
                  </a:lnTo>
                  <a:lnTo>
                    <a:pt x="0" y="3602355"/>
                  </a:lnTo>
                  <a:lnTo>
                    <a:pt x="20454" y="3677553"/>
                  </a:lnTo>
                  <a:lnTo>
                    <a:pt x="46947" y="3716600"/>
                  </a:lnTo>
                  <a:lnTo>
                    <a:pt x="84282" y="3753385"/>
                  </a:lnTo>
                  <a:lnTo>
                    <a:pt x="132460" y="3785489"/>
                  </a:lnTo>
                  <a:lnTo>
                    <a:pt x="1423784" y="4384421"/>
                  </a:lnTo>
                  <a:lnTo>
                    <a:pt x="1488623" y="4409642"/>
                  </a:lnTo>
                  <a:lnTo>
                    <a:pt x="1539900" y="4427819"/>
                  </a:lnTo>
                  <a:lnTo>
                    <a:pt x="1582065" y="4438869"/>
                  </a:lnTo>
                  <a:lnTo>
                    <a:pt x="1619570" y="4442714"/>
                  </a:lnTo>
                  <a:lnTo>
                    <a:pt x="1656867" y="4439271"/>
                  </a:lnTo>
                  <a:lnTo>
                    <a:pt x="1698407" y="4428462"/>
                  </a:lnTo>
                  <a:lnTo>
                    <a:pt x="1748642" y="4410205"/>
                  </a:lnTo>
                  <a:lnTo>
                    <a:pt x="1812023" y="4384421"/>
                  </a:lnTo>
                  <a:lnTo>
                    <a:pt x="3102978" y="3792347"/>
                  </a:lnTo>
                  <a:lnTo>
                    <a:pt x="3143273" y="3765449"/>
                  </a:lnTo>
                  <a:lnTo>
                    <a:pt x="3178454" y="3729078"/>
                  </a:lnTo>
                  <a:lnTo>
                    <a:pt x="3206607" y="3687081"/>
                  </a:lnTo>
                  <a:lnTo>
                    <a:pt x="3225816" y="3643303"/>
                  </a:lnTo>
                  <a:lnTo>
                    <a:pt x="3234169" y="3601593"/>
                  </a:lnTo>
                  <a:lnTo>
                    <a:pt x="3238995" y="152527"/>
                  </a:lnTo>
                  <a:lnTo>
                    <a:pt x="3231792" y="103578"/>
                  </a:lnTo>
                  <a:lnTo>
                    <a:pt x="3213251" y="64722"/>
                  </a:lnTo>
                  <a:lnTo>
                    <a:pt x="3184925" y="35448"/>
                  </a:lnTo>
                  <a:lnTo>
                    <a:pt x="3148364" y="15244"/>
                  </a:lnTo>
                  <a:lnTo>
                    <a:pt x="3105122" y="3598"/>
                  </a:lnTo>
                  <a:lnTo>
                    <a:pt x="3056750" y="0"/>
                  </a:lnTo>
                  <a:close/>
                </a:path>
              </a:pathLst>
            </a:custGeom>
            <a:solidFill>
              <a:srgbClr val="F364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291582" y="405384"/>
              <a:ext cx="2724785" cy="1223645"/>
            </a:xfrm>
            <a:custGeom>
              <a:avLst/>
              <a:gdLst/>
              <a:ahLst/>
              <a:cxnLst/>
              <a:rect l="l" t="t" r="r" b="b"/>
              <a:pathLst>
                <a:path w="2724784" h="1223645">
                  <a:moveTo>
                    <a:pt x="93598" y="0"/>
                  </a:moveTo>
                  <a:lnTo>
                    <a:pt x="50917" y="5718"/>
                  </a:lnTo>
                  <a:lnTo>
                    <a:pt x="21796" y="20415"/>
                  </a:lnTo>
                  <a:lnTo>
                    <a:pt x="5177" y="42112"/>
                  </a:lnTo>
                  <a:lnTo>
                    <a:pt x="0" y="68833"/>
                  </a:lnTo>
                  <a:lnTo>
                    <a:pt x="3175" y="1150112"/>
                  </a:lnTo>
                  <a:lnTo>
                    <a:pt x="9673" y="1178278"/>
                  </a:lnTo>
                  <a:lnTo>
                    <a:pt x="28781" y="1201515"/>
                  </a:lnTo>
                  <a:lnTo>
                    <a:pt x="59056" y="1217370"/>
                  </a:lnTo>
                  <a:lnTo>
                    <a:pt x="99059" y="1223390"/>
                  </a:lnTo>
                  <a:lnTo>
                    <a:pt x="2208911" y="1223390"/>
                  </a:lnTo>
                  <a:lnTo>
                    <a:pt x="2267140" y="1211183"/>
                  </a:lnTo>
                  <a:lnTo>
                    <a:pt x="2321178" y="1173352"/>
                  </a:lnTo>
                  <a:lnTo>
                    <a:pt x="2688463" y="685673"/>
                  </a:lnTo>
                  <a:lnTo>
                    <a:pt x="2715091" y="641786"/>
                  </a:lnTo>
                  <a:lnTo>
                    <a:pt x="2724229" y="611663"/>
                  </a:lnTo>
                  <a:lnTo>
                    <a:pt x="2715484" y="581874"/>
                  </a:lnTo>
                  <a:lnTo>
                    <a:pt x="2688463" y="538988"/>
                  </a:lnTo>
                  <a:lnTo>
                    <a:pt x="2325496" y="51435"/>
                  </a:lnTo>
                  <a:lnTo>
                    <a:pt x="2274046" y="17176"/>
                  </a:lnTo>
                  <a:lnTo>
                    <a:pt x="2208402" y="1777"/>
                  </a:lnTo>
                  <a:lnTo>
                    <a:pt x="93598" y="0"/>
                  </a:lnTo>
                  <a:close/>
                </a:path>
              </a:pathLst>
            </a:custGeom>
            <a:solidFill>
              <a:srgbClr val="BC85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364480" y="1845564"/>
              <a:ext cx="1583690" cy="1727200"/>
            </a:xfrm>
            <a:custGeom>
              <a:avLst/>
              <a:gdLst/>
              <a:ahLst/>
              <a:cxnLst/>
              <a:rect l="l" t="t" r="r" b="b"/>
              <a:pathLst>
                <a:path w="1583690" h="1727200">
                  <a:moveTo>
                    <a:pt x="1495044" y="0"/>
                  </a:moveTo>
                  <a:lnTo>
                    <a:pt x="94996" y="2666"/>
                  </a:lnTo>
                  <a:lnTo>
                    <a:pt x="28352" y="24749"/>
                  </a:lnTo>
                  <a:lnTo>
                    <a:pt x="0" y="85216"/>
                  </a:lnTo>
                  <a:lnTo>
                    <a:pt x="0" y="1283208"/>
                  </a:lnTo>
                  <a:lnTo>
                    <a:pt x="15811" y="1333230"/>
                  </a:lnTo>
                  <a:lnTo>
                    <a:pt x="64770" y="1379727"/>
                  </a:lnTo>
                  <a:lnTo>
                    <a:pt x="696341" y="1695958"/>
                  </a:lnTo>
                  <a:lnTo>
                    <a:pt x="753155" y="1718853"/>
                  </a:lnTo>
                  <a:lnTo>
                    <a:pt x="792146" y="1726723"/>
                  </a:lnTo>
                  <a:lnTo>
                    <a:pt x="830732" y="1719210"/>
                  </a:lnTo>
                  <a:lnTo>
                    <a:pt x="886333" y="1695958"/>
                  </a:lnTo>
                  <a:lnTo>
                    <a:pt x="1517650" y="1383411"/>
                  </a:lnTo>
                  <a:lnTo>
                    <a:pt x="1561973" y="1339151"/>
                  </a:lnTo>
                  <a:lnTo>
                    <a:pt x="1581912" y="1282700"/>
                  </a:lnTo>
                  <a:lnTo>
                    <a:pt x="1583436" y="76581"/>
                  </a:lnTo>
                  <a:lnTo>
                    <a:pt x="1575554" y="41648"/>
                  </a:lnTo>
                  <a:lnTo>
                    <a:pt x="1556575" y="17811"/>
                  </a:lnTo>
                  <a:lnTo>
                    <a:pt x="1528929" y="4214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6C37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63929" y="2134361"/>
              <a:ext cx="2842260" cy="0"/>
            </a:xfrm>
            <a:custGeom>
              <a:avLst/>
              <a:gdLst/>
              <a:ahLst/>
              <a:cxnLst/>
              <a:rect l="l" t="t" r="r" b="b"/>
              <a:pathLst>
                <a:path w="2842260" h="0">
                  <a:moveTo>
                    <a:pt x="0" y="0"/>
                  </a:moveTo>
                  <a:lnTo>
                    <a:pt x="2842260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7088" y="1917192"/>
              <a:ext cx="998219" cy="14127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69382" y="627583"/>
              <a:ext cx="310896" cy="4270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24830" y="705612"/>
              <a:ext cx="304038" cy="2026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05245" y="676351"/>
              <a:ext cx="1786890" cy="36606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5745" y="1054861"/>
              <a:ext cx="962405" cy="4267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45107" y="707136"/>
              <a:ext cx="2510154" cy="3657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78636" y="1072896"/>
              <a:ext cx="2436241" cy="3657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0036" y="1438655"/>
              <a:ext cx="2840228" cy="3657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2312" y="2493264"/>
              <a:ext cx="2833116" cy="10789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858" y="404444"/>
            <a:ext cx="6329425" cy="45750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237" y="1512316"/>
            <a:ext cx="132476" cy="17830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13918" y="1444116"/>
            <a:ext cx="8023859" cy="304800"/>
            <a:chOff x="413918" y="1444116"/>
            <a:chExt cx="8023859" cy="3048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918" y="1444116"/>
              <a:ext cx="1198689" cy="304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2696" y="1444116"/>
              <a:ext cx="3317748" cy="304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07636" y="1444116"/>
              <a:ext cx="3730116" cy="3048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237" y="1867407"/>
            <a:ext cx="132476" cy="17830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413918" y="1798904"/>
            <a:ext cx="8401050" cy="610870"/>
            <a:chOff x="413918" y="1798904"/>
            <a:chExt cx="8401050" cy="61087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3918" y="1798904"/>
              <a:ext cx="1970532" cy="3051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28418" y="1798904"/>
              <a:ext cx="6486398" cy="3051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3918" y="2104389"/>
              <a:ext cx="4956556" cy="304800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806195" y="2561842"/>
            <a:ext cx="7625080" cy="4178935"/>
            <a:chOff x="806195" y="2561842"/>
            <a:chExt cx="7625080" cy="4178935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87748" y="2561842"/>
              <a:ext cx="3842966" cy="41788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6195" y="2575559"/>
              <a:ext cx="3742944" cy="189433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6195" y="4594859"/>
              <a:ext cx="3742944" cy="20787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858" y="404444"/>
            <a:ext cx="5196459" cy="45750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4683" y="1624457"/>
            <a:ext cx="132476" cy="17830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72109" y="1556258"/>
            <a:ext cx="6908165" cy="304800"/>
            <a:chOff x="572109" y="1556258"/>
            <a:chExt cx="6908165" cy="3048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109" y="1556258"/>
              <a:ext cx="1462659" cy="304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30273" y="1556258"/>
              <a:ext cx="222504" cy="304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1525" y="1562354"/>
              <a:ext cx="237744" cy="2026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3361" y="1556258"/>
              <a:ext cx="3923665" cy="3048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58153" y="1556258"/>
              <a:ext cx="1421638" cy="304800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4683" y="1979548"/>
            <a:ext cx="132476" cy="17830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572109" y="1911045"/>
            <a:ext cx="8107680" cy="610870"/>
            <a:chOff x="572109" y="1911045"/>
            <a:chExt cx="8107680" cy="610870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2109" y="1911045"/>
              <a:ext cx="1701800" cy="3051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60396" y="1911045"/>
              <a:ext cx="3014979" cy="30510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74920" y="1911045"/>
              <a:ext cx="3604387" cy="3051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2109" y="2216530"/>
              <a:ext cx="7387208" cy="304800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4683" y="2640964"/>
            <a:ext cx="132476" cy="178308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572109" y="2573147"/>
            <a:ext cx="8053070" cy="914400"/>
            <a:chOff x="572109" y="2573147"/>
            <a:chExt cx="8053070" cy="914400"/>
          </a:xfrm>
        </p:grpSpPr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2109" y="2573147"/>
              <a:ext cx="2135886" cy="3048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01214" y="2573147"/>
              <a:ext cx="4714240" cy="3048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05725" y="2573147"/>
              <a:ext cx="1419225" cy="3048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2109" y="2877947"/>
              <a:ext cx="7745857" cy="3048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2109" y="3182442"/>
              <a:ext cx="2200656" cy="305104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606792" y="4014215"/>
            <a:ext cx="2992005" cy="251510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45052" y="3877055"/>
            <a:ext cx="2806215" cy="250893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149129" y="5837068"/>
            <a:ext cx="714655" cy="80442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176259" y="5809488"/>
            <a:ext cx="688848" cy="850391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071538" y="3978708"/>
            <a:ext cx="1384939" cy="54483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101510" y="4813860"/>
            <a:ext cx="1383987" cy="5448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858" y="404444"/>
            <a:ext cx="4956810" cy="45750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4683" y="1624457"/>
            <a:ext cx="132476" cy="17830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72109" y="1556258"/>
            <a:ext cx="8159750" cy="610235"/>
            <a:chOff x="572109" y="1556258"/>
            <a:chExt cx="8159750" cy="61023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109" y="1556258"/>
              <a:ext cx="1422781" cy="304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2548" y="1556258"/>
              <a:ext cx="6879082" cy="304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2109" y="1861134"/>
              <a:ext cx="3462401" cy="305104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4683" y="2284348"/>
            <a:ext cx="132476" cy="17830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72109" y="2216530"/>
            <a:ext cx="7485380" cy="304800"/>
            <a:chOff x="572109" y="2216530"/>
            <a:chExt cx="7485380" cy="30480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2109" y="2216530"/>
              <a:ext cx="496214" cy="3048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4270" y="2216530"/>
              <a:ext cx="2218944" cy="3048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52318" y="2216530"/>
              <a:ext cx="5004815" cy="304800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72311" y="2852927"/>
            <a:ext cx="6947916" cy="33329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858" y="417576"/>
            <a:ext cx="6473697" cy="4572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1523" y="1531874"/>
            <a:ext cx="4262120" cy="365760"/>
            <a:chOff x="251523" y="1531874"/>
            <a:chExt cx="4262120" cy="3657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3" y="1615313"/>
              <a:ext cx="153329" cy="2133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836" y="1531874"/>
              <a:ext cx="4066667" cy="36576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0216" y="1948002"/>
            <a:ext cx="3618357" cy="30510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0216" y="2304923"/>
            <a:ext cx="3454273" cy="3048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0216" y="2660014"/>
            <a:ext cx="2449449" cy="30480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820216" y="3015107"/>
            <a:ext cx="4570095" cy="304800"/>
            <a:chOff x="820216" y="3015107"/>
            <a:chExt cx="4570095" cy="304800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0216" y="3015107"/>
              <a:ext cx="3275838" cy="3048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83101" y="3015107"/>
              <a:ext cx="140208" cy="3048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53204" y="3015107"/>
              <a:ext cx="1336675" cy="304800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22847" y="5192267"/>
            <a:ext cx="2654807" cy="134112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022847" y="3441191"/>
            <a:ext cx="2627376" cy="154381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09132" y="1490472"/>
            <a:ext cx="2613660" cy="17419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858" y="417576"/>
            <a:ext cx="6473697" cy="4572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1523" y="1531874"/>
            <a:ext cx="4262120" cy="365760"/>
            <a:chOff x="251523" y="1531874"/>
            <a:chExt cx="4262120" cy="3657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3" y="1615313"/>
              <a:ext cx="153329" cy="2133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836" y="1531874"/>
              <a:ext cx="4066667" cy="36576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0216" y="1948002"/>
            <a:ext cx="3618357" cy="30510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0216" y="2304923"/>
            <a:ext cx="3454273" cy="3048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0216" y="2660014"/>
            <a:ext cx="2449449" cy="30480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820216" y="3015107"/>
            <a:ext cx="4570095" cy="304800"/>
            <a:chOff x="820216" y="3015107"/>
            <a:chExt cx="4570095" cy="304800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0216" y="3015107"/>
              <a:ext cx="3275838" cy="3048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83101" y="3015107"/>
              <a:ext cx="140208" cy="3048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53204" y="3015107"/>
              <a:ext cx="1336675" cy="304800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251523" y="3371418"/>
            <a:ext cx="5699760" cy="366395"/>
            <a:chOff x="251523" y="3371418"/>
            <a:chExt cx="5699760" cy="36639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3" y="3454781"/>
              <a:ext cx="153329" cy="21335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6836" y="3371418"/>
              <a:ext cx="5504180" cy="366064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820216" y="3788028"/>
            <a:ext cx="3898900" cy="304800"/>
            <a:chOff x="820216" y="3788028"/>
            <a:chExt cx="3898900" cy="304800"/>
          </a:xfrm>
        </p:grpSpPr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0216" y="3788028"/>
              <a:ext cx="2338197" cy="3048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47110" y="3788028"/>
              <a:ext cx="140207" cy="3048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17214" y="3788028"/>
              <a:ext cx="1601597" cy="304800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820216" y="4143121"/>
            <a:ext cx="4585335" cy="304800"/>
            <a:chOff x="820216" y="4143121"/>
            <a:chExt cx="4585335" cy="304800"/>
          </a:xfrm>
        </p:grpSpPr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20216" y="4143121"/>
              <a:ext cx="2851658" cy="3048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62223" y="4143121"/>
              <a:ext cx="655701" cy="3048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44644" y="4143121"/>
              <a:ext cx="1229296" cy="3048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37352" y="4143121"/>
              <a:ext cx="167639" cy="304800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20216" y="4499813"/>
            <a:ext cx="2625852" cy="30510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012179" y="1560575"/>
            <a:ext cx="2627376" cy="168402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012179" y="3418332"/>
            <a:ext cx="2633472" cy="154685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025896" y="5140452"/>
            <a:ext cx="2613659" cy="14767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858" y="417576"/>
            <a:ext cx="6473697" cy="4572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1523" y="1531874"/>
            <a:ext cx="4262120" cy="365760"/>
            <a:chOff x="251523" y="1531874"/>
            <a:chExt cx="4262120" cy="3657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3" y="1615313"/>
              <a:ext cx="153329" cy="2133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836" y="1531874"/>
              <a:ext cx="4066667" cy="36576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0216" y="1948002"/>
            <a:ext cx="3618357" cy="30510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0216" y="2304923"/>
            <a:ext cx="3454273" cy="3048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0216" y="2660014"/>
            <a:ext cx="2449449" cy="30480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820216" y="3015107"/>
            <a:ext cx="4570095" cy="304800"/>
            <a:chOff x="820216" y="3015107"/>
            <a:chExt cx="4570095" cy="304800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0216" y="3015107"/>
              <a:ext cx="3275838" cy="3048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83101" y="3015107"/>
              <a:ext cx="140208" cy="3048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53204" y="3015107"/>
              <a:ext cx="1336675" cy="304800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251523" y="3371418"/>
            <a:ext cx="5699760" cy="366395"/>
            <a:chOff x="251523" y="3371418"/>
            <a:chExt cx="5699760" cy="36639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3" y="3454781"/>
              <a:ext cx="153329" cy="21335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6836" y="3371418"/>
              <a:ext cx="5504180" cy="366064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820216" y="3788028"/>
            <a:ext cx="3898900" cy="304800"/>
            <a:chOff x="820216" y="3788028"/>
            <a:chExt cx="3898900" cy="304800"/>
          </a:xfrm>
        </p:grpSpPr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0216" y="3788028"/>
              <a:ext cx="2338197" cy="3048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47110" y="3788028"/>
              <a:ext cx="140207" cy="3048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17214" y="3788028"/>
              <a:ext cx="1601597" cy="304800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820216" y="4143121"/>
            <a:ext cx="4585335" cy="304800"/>
            <a:chOff x="820216" y="4143121"/>
            <a:chExt cx="4585335" cy="304800"/>
          </a:xfrm>
        </p:grpSpPr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0216" y="4143121"/>
              <a:ext cx="2851658" cy="3048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62223" y="4143121"/>
              <a:ext cx="655701" cy="3048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44644" y="4143121"/>
              <a:ext cx="1229296" cy="3048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37352" y="4143121"/>
              <a:ext cx="167639" cy="304800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20216" y="4499813"/>
            <a:ext cx="2625852" cy="305104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251523" y="4855209"/>
            <a:ext cx="4843145" cy="365760"/>
            <a:chOff x="251523" y="4855209"/>
            <a:chExt cx="4843145" cy="365760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3" y="4937632"/>
              <a:ext cx="153329" cy="21336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6836" y="4855209"/>
              <a:ext cx="4647565" cy="365760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20216" y="5271261"/>
            <a:ext cx="3024632" cy="30480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20216" y="5627827"/>
            <a:ext cx="2929255" cy="304800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820216" y="5982614"/>
            <a:ext cx="4313555" cy="579755"/>
            <a:chOff x="820216" y="5982614"/>
            <a:chExt cx="4313555" cy="579755"/>
          </a:xfrm>
        </p:grpSpPr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20216" y="5982614"/>
              <a:ext cx="1834007" cy="30510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89910" y="5982614"/>
              <a:ext cx="2363216" cy="30510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905120" y="5982614"/>
              <a:ext cx="228600" cy="30510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44828" y="6288023"/>
              <a:ext cx="2687574" cy="274320"/>
            </a:xfrm>
            <a:prstGeom prst="rect">
              <a:avLst/>
            </a:prstGeom>
          </p:spPr>
        </p:pic>
      </p:grpSp>
      <p:pic>
        <p:nvPicPr>
          <p:cNvPr id="36" name="object 3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022847" y="1531650"/>
            <a:ext cx="2646764" cy="1764621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022847" y="4985003"/>
            <a:ext cx="2653283" cy="168402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022847" y="3429000"/>
            <a:ext cx="2653283" cy="13822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866" y="417576"/>
            <a:ext cx="5912358" cy="4572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1523" y="1431289"/>
            <a:ext cx="5568950" cy="1051560"/>
            <a:chOff x="251523" y="1431289"/>
            <a:chExt cx="5568950" cy="10515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3" y="1503933"/>
              <a:ext cx="153329" cy="2042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436" y="1431289"/>
              <a:ext cx="5213985" cy="3505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0436" y="1781809"/>
              <a:ext cx="5379593" cy="3505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0436" y="2132329"/>
              <a:ext cx="4562094" cy="35052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51523" y="2552649"/>
            <a:ext cx="5563870" cy="1052830"/>
            <a:chOff x="251523" y="2552649"/>
            <a:chExt cx="5563870" cy="105283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3" y="2625598"/>
              <a:ext cx="153329" cy="2042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0436" y="2552649"/>
              <a:ext cx="5374767" cy="3508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0436" y="2903855"/>
              <a:ext cx="5361432" cy="3505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0436" y="3254375"/>
              <a:ext cx="3241929" cy="350520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251523" y="3674694"/>
            <a:ext cx="4678045" cy="701675"/>
            <a:chOff x="251523" y="3674694"/>
            <a:chExt cx="4678045" cy="70167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3" y="3747262"/>
              <a:ext cx="153329" cy="20421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0436" y="3674694"/>
              <a:ext cx="4488815" cy="3508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0436" y="4025773"/>
              <a:ext cx="284073" cy="3505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8004" y="4025773"/>
              <a:ext cx="566928" cy="35051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38732" y="4025773"/>
              <a:ext cx="3173730" cy="350519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251523" y="4446396"/>
            <a:ext cx="5251450" cy="701040"/>
            <a:chOff x="251523" y="4446396"/>
            <a:chExt cx="5251450" cy="70104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3" y="4518405"/>
              <a:ext cx="153329" cy="20421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0436" y="4446396"/>
              <a:ext cx="5062474" cy="3505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0436" y="4796916"/>
              <a:ext cx="3642487" cy="350519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251523" y="5217236"/>
            <a:ext cx="5401945" cy="701675"/>
            <a:chOff x="251523" y="5217236"/>
            <a:chExt cx="5401945" cy="701675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3" y="5289549"/>
              <a:ext cx="153329" cy="20421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0436" y="5217236"/>
              <a:ext cx="5212461" cy="35082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0436" y="5568391"/>
              <a:ext cx="1316355" cy="350520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835856" y="1598058"/>
            <a:ext cx="954831" cy="170573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753100" y="3700271"/>
            <a:ext cx="3095244" cy="27523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6235" y="1248154"/>
            <a:ext cx="4207764" cy="560984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46951" y="1773301"/>
            <a:ext cx="1853564" cy="350520"/>
            <a:chOff x="246951" y="1773301"/>
            <a:chExt cx="1853564" cy="3505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951" y="1845945"/>
              <a:ext cx="153329" cy="2042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168" y="1773301"/>
              <a:ext cx="1664208" cy="35052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246951" y="2193620"/>
            <a:ext cx="2943860" cy="351155"/>
            <a:chOff x="246951" y="2193620"/>
            <a:chExt cx="2943860" cy="35115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951" y="2266568"/>
              <a:ext cx="153329" cy="2042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6168" y="2193620"/>
              <a:ext cx="2754249" cy="350824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46951" y="2614929"/>
            <a:ext cx="2586990" cy="350520"/>
            <a:chOff x="246951" y="2614929"/>
            <a:chExt cx="2586990" cy="35052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951" y="2687192"/>
              <a:ext cx="153329" cy="20421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6168" y="2614929"/>
              <a:ext cx="2397252" cy="350520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246951" y="3035554"/>
            <a:ext cx="3195955" cy="350520"/>
            <a:chOff x="246951" y="3035554"/>
            <a:chExt cx="3195955" cy="35052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951" y="3107817"/>
              <a:ext cx="153329" cy="2042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6168" y="3035554"/>
              <a:ext cx="784555" cy="3505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9964" y="3035554"/>
              <a:ext cx="179831" cy="35052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9880" y="3035554"/>
              <a:ext cx="2262631" cy="350520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246951" y="3455873"/>
            <a:ext cx="1885950" cy="351155"/>
            <a:chOff x="246951" y="3455873"/>
            <a:chExt cx="1885950" cy="351155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951" y="3528440"/>
              <a:ext cx="153329" cy="20421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6168" y="3455873"/>
              <a:ext cx="1696593" cy="35082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802944" y="3784193"/>
            <a:ext cx="114935" cy="75692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000">
                <a:solidFill>
                  <a:srgbClr val="90482C"/>
                </a:solidFill>
                <a:latin typeface="Times New Roman"/>
                <a:cs typeface="Times New Roman"/>
              </a:rPr>
              <a:t>•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2000">
                <a:solidFill>
                  <a:srgbClr val="90482C"/>
                </a:solidFill>
                <a:latin typeface="Times New Roman"/>
                <a:cs typeface="Times New Roman"/>
              </a:rPr>
              <a:t>•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04620" y="3867911"/>
            <a:ext cx="3433064" cy="30480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04620" y="4233671"/>
            <a:ext cx="3383279" cy="304800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246951" y="4608576"/>
            <a:ext cx="2385695" cy="350520"/>
            <a:chOff x="246951" y="4608576"/>
            <a:chExt cx="2385695" cy="350520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951" y="4680585"/>
              <a:ext cx="153329" cy="20421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6168" y="4608576"/>
              <a:ext cx="2196084" cy="350519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246951" y="5029453"/>
            <a:ext cx="4446270" cy="655955"/>
            <a:chOff x="246951" y="5029453"/>
            <a:chExt cx="4446270" cy="655955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951" y="5101208"/>
              <a:ext cx="153329" cy="20421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6168" y="5029453"/>
              <a:ext cx="3713353" cy="35051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6168" y="5380024"/>
              <a:ext cx="4256913" cy="304800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246951" y="5754928"/>
            <a:ext cx="3605529" cy="350520"/>
            <a:chOff x="246951" y="5754928"/>
            <a:chExt cx="3605529" cy="350520"/>
          </a:xfrm>
        </p:grpSpPr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951" y="5826658"/>
              <a:ext cx="153329" cy="20421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6168" y="5754928"/>
              <a:ext cx="3415919" cy="350519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75866" y="417576"/>
            <a:ext cx="5950331" cy="457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alexandrec</dc:creator>
  <dc:title>L’AUTO-STOP ORGANISE (ou covoiturage spontané)</dc:title>
  <dcterms:created xsi:type="dcterms:W3CDTF">2023-01-09T15:52:21Z</dcterms:created>
  <dcterms:modified xsi:type="dcterms:W3CDTF">2023-01-09T15:52:21Z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2022-12-01T00:00:00Z</vt:filetime>
  </property>
  <property fmtid="{D5CDD505-2E9C-101B-9397-08002B2CF9AE}" pid="3" name="Creator">
    <vt:lpwstr>Microsoft® PowerPoint® pour Microsoft 365</vt:lpwstr>
  </property>
  <property fmtid="{D5CDD505-2E9C-101B-9397-08002B2CF9AE}" pid="4" name="LastSaved">
    <vt:filetime>2023-01-09T00:00:00Z</vt:filetime>
  </property>
</Properties>
</file>