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26376" y="2197144"/>
            <a:ext cx="11035246" cy="2300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338F8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338F8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368521" y="0"/>
            <a:ext cx="3927475" cy="7134859"/>
          </a:xfrm>
          <a:custGeom>
            <a:avLst/>
            <a:gdLst/>
            <a:ahLst/>
            <a:cxnLst/>
            <a:rect l="l" t="t" r="r" b="b"/>
            <a:pathLst>
              <a:path w="3927475" h="7134859">
                <a:moveTo>
                  <a:pt x="2816" y="4862"/>
                </a:moveTo>
                <a:lnTo>
                  <a:pt x="0" y="0"/>
                </a:lnTo>
                <a:lnTo>
                  <a:pt x="3919477" y="1233"/>
                </a:lnTo>
                <a:lnTo>
                  <a:pt x="44663" y="1091"/>
                </a:lnTo>
                <a:lnTo>
                  <a:pt x="495749" y="779783"/>
                </a:lnTo>
                <a:lnTo>
                  <a:pt x="509521" y="828893"/>
                </a:lnTo>
                <a:lnTo>
                  <a:pt x="558897" y="914129"/>
                </a:lnTo>
                <a:lnTo>
                  <a:pt x="572521" y="962983"/>
                </a:lnTo>
                <a:lnTo>
                  <a:pt x="39508" y="42865"/>
                </a:lnTo>
                <a:lnTo>
                  <a:pt x="2816" y="4862"/>
                </a:lnTo>
                <a:close/>
              </a:path>
              <a:path w="3927475" h="7134859">
                <a:moveTo>
                  <a:pt x="3921774" y="6608352"/>
                </a:moveTo>
                <a:lnTo>
                  <a:pt x="3919477" y="1233"/>
                </a:lnTo>
                <a:lnTo>
                  <a:pt x="3926972" y="6601614"/>
                </a:lnTo>
                <a:lnTo>
                  <a:pt x="3921774" y="6608352"/>
                </a:lnTo>
                <a:close/>
              </a:path>
              <a:path w="3927475" h="7134859">
                <a:moveTo>
                  <a:pt x="1618350" y="6442121"/>
                </a:moveTo>
                <a:lnTo>
                  <a:pt x="1466084" y="6179270"/>
                </a:lnTo>
                <a:lnTo>
                  <a:pt x="1502526" y="6216843"/>
                </a:lnTo>
                <a:lnTo>
                  <a:pt x="1528027" y="6260864"/>
                </a:lnTo>
                <a:lnTo>
                  <a:pt x="1564537" y="6298554"/>
                </a:lnTo>
                <a:lnTo>
                  <a:pt x="1590052" y="6342598"/>
                </a:lnTo>
                <a:lnTo>
                  <a:pt x="1699246" y="6455086"/>
                </a:lnTo>
                <a:lnTo>
                  <a:pt x="1724458" y="6498609"/>
                </a:lnTo>
                <a:lnTo>
                  <a:pt x="1760515" y="6535516"/>
                </a:lnTo>
                <a:lnTo>
                  <a:pt x="1807390" y="6565762"/>
                </a:lnTo>
                <a:lnTo>
                  <a:pt x="1913744" y="6673348"/>
                </a:lnTo>
                <a:lnTo>
                  <a:pt x="1959659" y="6701936"/>
                </a:lnTo>
                <a:lnTo>
                  <a:pt x="1994276" y="6736358"/>
                </a:lnTo>
                <a:lnTo>
                  <a:pt x="2039546" y="6763834"/>
                </a:lnTo>
                <a:lnTo>
                  <a:pt x="2073464" y="6797048"/>
                </a:lnTo>
                <a:lnTo>
                  <a:pt x="2117981" y="6823222"/>
                </a:lnTo>
                <a:lnTo>
                  <a:pt x="2162079" y="6848674"/>
                </a:lnTo>
                <a:lnTo>
                  <a:pt x="2205731" y="6873357"/>
                </a:lnTo>
                <a:lnTo>
                  <a:pt x="2237921" y="6903590"/>
                </a:lnTo>
                <a:lnTo>
                  <a:pt x="2280601" y="6926592"/>
                </a:lnTo>
                <a:lnTo>
                  <a:pt x="2322752" y="6948684"/>
                </a:lnTo>
                <a:lnTo>
                  <a:pt x="2375337" y="6963451"/>
                </a:lnTo>
                <a:lnTo>
                  <a:pt x="2416351" y="6983578"/>
                </a:lnTo>
                <a:lnTo>
                  <a:pt x="2458880" y="7006322"/>
                </a:lnTo>
                <a:lnTo>
                  <a:pt x="2511537" y="7021212"/>
                </a:lnTo>
                <a:lnTo>
                  <a:pt x="2552344" y="7040984"/>
                </a:lnTo>
                <a:lnTo>
                  <a:pt x="2603283" y="7052908"/>
                </a:lnTo>
                <a:lnTo>
                  <a:pt x="2653366" y="7063355"/>
                </a:lnTo>
                <a:lnTo>
                  <a:pt x="2702594" y="7072327"/>
                </a:lnTo>
                <a:lnTo>
                  <a:pt x="2750970" y="7079828"/>
                </a:lnTo>
                <a:lnTo>
                  <a:pt x="2798497" y="7085861"/>
                </a:lnTo>
                <a:lnTo>
                  <a:pt x="2845175" y="7090430"/>
                </a:lnTo>
                <a:lnTo>
                  <a:pt x="2891006" y="7093539"/>
                </a:lnTo>
                <a:lnTo>
                  <a:pt x="2935994" y="7095190"/>
                </a:lnTo>
                <a:lnTo>
                  <a:pt x="2980139" y="7095387"/>
                </a:lnTo>
                <a:lnTo>
                  <a:pt x="3034433" y="7087768"/>
                </a:lnTo>
                <a:lnTo>
                  <a:pt x="3076900" y="7085067"/>
                </a:lnTo>
                <a:lnTo>
                  <a:pt x="3129520" y="7074557"/>
                </a:lnTo>
                <a:lnTo>
                  <a:pt x="3170316" y="7068972"/>
                </a:lnTo>
                <a:lnTo>
                  <a:pt x="3221268" y="7055585"/>
                </a:lnTo>
                <a:lnTo>
                  <a:pt x="3260401" y="7047130"/>
                </a:lnTo>
                <a:lnTo>
                  <a:pt x="3309695" y="7030879"/>
                </a:lnTo>
                <a:lnTo>
                  <a:pt x="3358163" y="7013201"/>
                </a:lnTo>
                <a:lnTo>
                  <a:pt x="3405806" y="6994100"/>
                </a:lnTo>
                <a:lnTo>
                  <a:pt x="3452627" y="6973579"/>
                </a:lnTo>
                <a:lnTo>
                  <a:pt x="3487637" y="6958007"/>
                </a:lnTo>
                <a:lnTo>
                  <a:pt x="3532819" y="6934657"/>
                </a:lnTo>
                <a:lnTo>
                  <a:pt x="3577183" y="6909897"/>
                </a:lnTo>
                <a:lnTo>
                  <a:pt x="3630992" y="6876103"/>
                </a:lnTo>
                <a:lnTo>
                  <a:pt x="3672737" y="6846820"/>
                </a:lnTo>
                <a:lnTo>
                  <a:pt x="3713429" y="6815720"/>
                </a:lnTo>
                <a:lnTo>
                  <a:pt x="3753088" y="6782837"/>
                </a:lnTo>
                <a:lnTo>
                  <a:pt x="3791737" y="6748208"/>
                </a:lnTo>
                <a:lnTo>
                  <a:pt x="3829395" y="6711870"/>
                </a:lnTo>
                <a:lnTo>
                  <a:pt x="3866084" y="6673860"/>
                </a:lnTo>
                <a:lnTo>
                  <a:pt x="3901824" y="6634212"/>
                </a:lnTo>
                <a:lnTo>
                  <a:pt x="3921774" y="6608352"/>
                </a:lnTo>
                <a:lnTo>
                  <a:pt x="3921795" y="6668687"/>
                </a:lnTo>
                <a:lnTo>
                  <a:pt x="3886563" y="6709212"/>
                </a:lnTo>
                <a:lnTo>
                  <a:pt x="3849387" y="6746382"/>
                </a:lnTo>
                <a:lnTo>
                  <a:pt x="3811271" y="6781930"/>
                </a:lnTo>
                <a:lnTo>
                  <a:pt x="3772205" y="6815837"/>
                </a:lnTo>
                <a:lnTo>
                  <a:pt x="3732174" y="6848079"/>
                </a:lnTo>
                <a:lnTo>
                  <a:pt x="3691167" y="6878635"/>
                </a:lnTo>
                <a:lnTo>
                  <a:pt x="3649170" y="6907483"/>
                </a:lnTo>
                <a:lnTo>
                  <a:pt x="3606172" y="6934602"/>
                </a:lnTo>
                <a:lnTo>
                  <a:pt x="3562945" y="6961326"/>
                </a:lnTo>
                <a:lnTo>
                  <a:pt x="3518718" y="6986324"/>
                </a:lnTo>
                <a:lnTo>
                  <a:pt x="3473502" y="7009615"/>
                </a:lnTo>
                <a:lnTo>
                  <a:pt x="3438299" y="7024855"/>
                </a:lnTo>
                <a:lnTo>
                  <a:pt x="3391142" y="7044795"/>
                </a:lnTo>
                <a:lnTo>
                  <a:pt x="3343032" y="7063091"/>
                </a:lnTo>
                <a:lnTo>
                  <a:pt x="3293982" y="7079762"/>
                </a:lnTo>
                <a:lnTo>
                  <a:pt x="3244002" y="7094829"/>
                </a:lnTo>
                <a:lnTo>
                  <a:pt x="3204094" y="7101946"/>
                </a:lnTo>
                <a:lnTo>
                  <a:pt x="3152291" y="7113867"/>
                </a:lnTo>
                <a:lnTo>
                  <a:pt x="3099595" y="7124245"/>
                </a:lnTo>
                <a:lnTo>
                  <a:pt x="3057006" y="7126734"/>
                </a:lnTo>
                <a:lnTo>
                  <a:pt x="3002558" y="7134088"/>
                </a:lnTo>
                <a:lnTo>
                  <a:pt x="2958241" y="7133595"/>
                </a:lnTo>
                <a:lnTo>
                  <a:pt x="2913079" y="7131641"/>
                </a:lnTo>
                <a:lnTo>
                  <a:pt x="2856092" y="7134613"/>
                </a:lnTo>
                <a:lnTo>
                  <a:pt x="2809272" y="7129799"/>
                </a:lnTo>
                <a:lnTo>
                  <a:pt x="2761642" y="7123585"/>
                </a:lnTo>
                <a:lnTo>
                  <a:pt x="2713212" y="7115993"/>
                </a:lnTo>
                <a:lnTo>
                  <a:pt x="2663996" y="7107042"/>
                </a:lnTo>
                <a:lnTo>
                  <a:pt x="2614005" y="7096753"/>
                </a:lnTo>
                <a:lnTo>
                  <a:pt x="2563250" y="7085146"/>
                </a:lnTo>
                <a:lnTo>
                  <a:pt x="2522733" y="7065876"/>
                </a:lnTo>
                <a:lnTo>
                  <a:pt x="2470488" y="7051696"/>
                </a:lnTo>
                <a:lnTo>
                  <a:pt x="2428504" y="7029893"/>
                </a:lnTo>
                <a:lnTo>
                  <a:pt x="2375159" y="7013816"/>
                </a:lnTo>
                <a:lnTo>
                  <a:pt x="2289446" y="6967197"/>
                </a:lnTo>
                <a:lnTo>
                  <a:pt x="2235121" y="6949428"/>
                </a:lnTo>
                <a:lnTo>
                  <a:pt x="2191483" y="6924770"/>
                </a:lnTo>
                <a:lnTo>
                  <a:pt x="2158543" y="6893243"/>
                </a:lnTo>
                <a:lnTo>
                  <a:pt x="2025121" y="6814941"/>
                </a:lnTo>
                <a:lnTo>
                  <a:pt x="1991131" y="6781602"/>
                </a:lnTo>
                <a:lnTo>
                  <a:pt x="1945919" y="6754226"/>
                </a:lnTo>
                <a:lnTo>
                  <a:pt x="1876819" y="6685615"/>
                </a:lnTo>
                <a:lnTo>
                  <a:pt x="1830977" y="6657153"/>
                </a:lnTo>
                <a:lnTo>
                  <a:pt x="1618350" y="6442121"/>
                </a:lnTo>
                <a:close/>
              </a:path>
              <a:path w="3927475" h="7134859">
                <a:moveTo>
                  <a:pt x="332131" y="472000"/>
                </a:moveTo>
                <a:lnTo>
                  <a:pt x="180635" y="210478"/>
                </a:lnTo>
                <a:lnTo>
                  <a:pt x="217161" y="248195"/>
                </a:lnTo>
                <a:lnTo>
                  <a:pt x="318006" y="422279"/>
                </a:lnTo>
                <a:lnTo>
                  <a:pt x="332131" y="472000"/>
                </a:lnTo>
                <a:close/>
              </a:path>
              <a:path w="3927475" h="7134859">
                <a:moveTo>
                  <a:pt x="470940" y="736956"/>
                </a:moveTo>
                <a:lnTo>
                  <a:pt x="44663" y="1091"/>
                </a:lnTo>
                <a:lnTo>
                  <a:pt x="78502" y="34170"/>
                </a:lnTo>
                <a:lnTo>
                  <a:pt x="457074" y="687683"/>
                </a:lnTo>
                <a:lnTo>
                  <a:pt x="470940" y="736956"/>
                </a:lnTo>
                <a:close/>
              </a:path>
              <a:path w="3927475" h="7134859">
                <a:moveTo>
                  <a:pt x="586092" y="1011747"/>
                </a:moveTo>
                <a:lnTo>
                  <a:pt x="277065" y="478287"/>
                </a:lnTo>
                <a:lnTo>
                  <a:pt x="262677" y="428113"/>
                </a:lnTo>
                <a:lnTo>
                  <a:pt x="572521" y="962983"/>
                </a:lnTo>
                <a:lnTo>
                  <a:pt x="586092" y="1011747"/>
                </a:lnTo>
                <a:close/>
              </a:path>
              <a:path w="3927475" h="7134859">
                <a:moveTo>
                  <a:pt x="637477" y="1151123"/>
                </a:moveTo>
                <a:lnTo>
                  <a:pt x="481088" y="881155"/>
                </a:lnTo>
                <a:lnTo>
                  <a:pt x="467191" y="831829"/>
                </a:lnTo>
                <a:lnTo>
                  <a:pt x="417243" y="745607"/>
                </a:lnTo>
                <a:lnTo>
                  <a:pt x="403174" y="695983"/>
                </a:lnTo>
                <a:lnTo>
                  <a:pt x="610601" y="1054055"/>
                </a:lnTo>
                <a:lnTo>
                  <a:pt x="637477" y="1151123"/>
                </a:lnTo>
                <a:close/>
              </a:path>
              <a:path w="3927475" h="7134859">
                <a:moveTo>
                  <a:pt x="1172627" y="5596678"/>
                </a:moveTo>
                <a:lnTo>
                  <a:pt x="1052701" y="5389655"/>
                </a:lnTo>
                <a:lnTo>
                  <a:pt x="999292" y="5196113"/>
                </a:lnTo>
                <a:lnTo>
                  <a:pt x="997019" y="5141516"/>
                </a:lnTo>
                <a:lnTo>
                  <a:pt x="944298" y="4949160"/>
                </a:lnTo>
                <a:lnTo>
                  <a:pt x="942186" y="4894842"/>
                </a:lnTo>
                <a:lnTo>
                  <a:pt x="929202" y="4847091"/>
                </a:lnTo>
                <a:lnTo>
                  <a:pt x="927323" y="4793176"/>
                </a:lnTo>
                <a:lnTo>
                  <a:pt x="914572" y="4745828"/>
                </a:lnTo>
                <a:lnTo>
                  <a:pt x="912927" y="4692315"/>
                </a:lnTo>
                <a:lnTo>
                  <a:pt x="900409" y="4645370"/>
                </a:lnTo>
                <a:lnTo>
                  <a:pt x="898997" y="4592260"/>
                </a:lnTo>
                <a:lnTo>
                  <a:pt x="886713" y="4545718"/>
                </a:lnTo>
                <a:lnTo>
                  <a:pt x="883527" y="4388201"/>
                </a:lnTo>
                <a:lnTo>
                  <a:pt x="871710" y="4342464"/>
                </a:lnTo>
                <a:lnTo>
                  <a:pt x="869317" y="4084971"/>
                </a:lnTo>
                <a:lnTo>
                  <a:pt x="870295" y="3782624"/>
                </a:lnTo>
                <a:lnTo>
                  <a:pt x="870079" y="3680906"/>
                </a:lnTo>
                <a:lnTo>
                  <a:pt x="880847" y="3623484"/>
                </a:lnTo>
                <a:lnTo>
                  <a:pt x="877379" y="3262789"/>
                </a:lnTo>
                <a:lnTo>
                  <a:pt x="865649" y="3217204"/>
                </a:lnTo>
                <a:lnTo>
                  <a:pt x="860151" y="2903678"/>
                </a:lnTo>
                <a:lnTo>
                  <a:pt x="848092" y="2857524"/>
                </a:lnTo>
                <a:lnTo>
                  <a:pt x="844665" y="2699590"/>
                </a:lnTo>
                <a:lnTo>
                  <a:pt x="832469" y="2653200"/>
                </a:lnTo>
                <a:lnTo>
                  <a:pt x="828689" y="2494657"/>
                </a:lnTo>
                <a:lnTo>
                  <a:pt x="816394" y="2448096"/>
                </a:lnTo>
                <a:lnTo>
                  <a:pt x="812373" y="2289138"/>
                </a:lnTo>
                <a:lnTo>
                  <a:pt x="800017" y="2242472"/>
                </a:lnTo>
                <a:lnTo>
                  <a:pt x="783490" y="2036587"/>
                </a:lnTo>
                <a:lnTo>
                  <a:pt x="782284" y="1983833"/>
                </a:lnTo>
                <a:lnTo>
                  <a:pt x="770007" y="1937304"/>
                </a:lnTo>
                <a:lnTo>
                  <a:pt x="768638" y="1884267"/>
                </a:lnTo>
                <a:lnTo>
                  <a:pt x="756199" y="1837459"/>
                </a:lnTo>
                <a:lnTo>
                  <a:pt x="754671" y="1784147"/>
                </a:lnTo>
                <a:lnTo>
                  <a:pt x="729400" y="1689851"/>
                </a:lnTo>
                <a:lnTo>
                  <a:pt x="727639" y="1636138"/>
                </a:lnTo>
                <a:lnTo>
                  <a:pt x="596153" y="1155797"/>
                </a:lnTo>
                <a:lnTo>
                  <a:pt x="571639" y="1113479"/>
                </a:lnTo>
                <a:lnTo>
                  <a:pt x="544397" y="1015778"/>
                </a:lnTo>
                <a:lnTo>
                  <a:pt x="519692" y="973132"/>
                </a:lnTo>
                <a:lnTo>
                  <a:pt x="505915" y="924013"/>
                </a:lnTo>
                <a:lnTo>
                  <a:pt x="661822" y="1193149"/>
                </a:lnTo>
                <a:lnTo>
                  <a:pt x="766546" y="1576620"/>
                </a:lnTo>
                <a:lnTo>
                  <a:pt x="768368" y="1630437"/>
                </a:lnTo>
                <a:lnTo>
                  <a:pt x="793792" y="1724998"/>
                </a:lnTo>
                <a:lnTo>
                  <a:pt x="795414" y="1778471"/>
                </a:lnTo>
                <a:lnTo>
                  <a:pt x="807957" y="1825460"/>
                </a:lnTo>
                <a:lnTo>
                  <a:pt x="809441" y="1878695"/>
                </a:lnTo>
                <a:lnTo>
                  <a:pt x="821844" y="1925442"/>
                </a:lnTo>
                <a:lnTo>
                  <a:pt x="823598" y="2029815"/>
                </a:lnTo>
                <a:lnTo>
                  <a:pt x="835461" y="2075630"/>
                </a:lnTo>
                <a:lnTo>
                  <a:pt x="837192" y="2179963"/>
                </a:lnTo>
                <a:lnTo>
                  <a:pt x="849035" y="2225744"/>
                </a:lnTo>
                <a:lnTo>
                  <a:pt x="850714" y="2329988"/>
                </a:lnTo>
                <a:lnTo>
                  <a:pt x="862525" y="2375713"/>
                </a:lnTo>
                <a:lnTo>
                  <a:pt x="864124" y="2479819"/>
                </a:lnTo>
                <a:lnTo>
                  <a:pt x="875888" y="2525462"/>
                </a:lnTo>
                <a:lnTo>
                  <a:pt x="878092" y="2681286"/>
                </a:lnTo>
                <a:lnTo>
                  <a:pt x="889772" y="2726783"/>
                </a:lnTo>
                <a:lnTo>
                  <a:pt x="891684" y="2882103"/>
                </a:lnTo>
                <a:lnTo>
                  <a:pt x="903254" y="2927411"/>
                </a:lnTo>
                <a:lnTo>
                  <a:pt x="904800" y="3082098"/>
                </a:lnTo>
                <a:lnTo>
                  <a:pt x="916234" y="3127173"/>
                </a:lnTo>
                <a:lnTo>
                  <a:pt x="917332" y="3331759"/>
                </a:lnTo>
                <a:lnTo>
                  <a:pt x="917200" y="3382203"/>
                </a:lnTo>
                <a:lnTo>
                  <a:pt x="927943" y="3426085"/>
                </a:lnTo>
                <a:lnTo>
                  <a:pt x="919480" y="4222238"/>
                </a:lnTo>
                <a:lnTo>
                  <a:pt x="919714" y="4374659"/>
                </a:lnTo>
                <a:lnTo>
                  <a:pt x="931203" y="4419829"/>
                </a:lnTo>
                <a:lnTo>
                  <a:pt x="933447" y="4575720"/>
                </a:lnTo>
                <a:lnTo>
                  <a:pt x="945423" y="4621730"/>
                </a:lnTo>
                <a:lnTo>
                  <a:pt x="946525" y="4674305"/>
                </a:lnTo>
                <a:lnTo>
                  <a:pt x="958729" y="4720708"/>
                </a:lnTo>
                <a:lnTo>
                  <a:pt x="960053" y="4773667"/>
                </a:lnTo>
                <a:lnTo>
                  <a:pt x="972473" y="4820444"/>
                </a:lnTo>
                <a:lnTo>
                  <a:pt x="974009" y="4873768"/>
                </a:lnTo>
                <a:lnTo>
                  <a:pt x="999362" y="4968207"/>
                </a:lnTo>
                <a:lnTo>
                  <a:pt x="1001196" y="5022045"/>
                </a:lnTo>
                <a:lnTo>
                  <a:pt x="1120509" y="5456037"/>
                </a:lnTo>
                <a:lnTo>
                  <a:pt x="1145141" y="5498559"/>
                </a:lnTo>
                <a:lnTo>
                  <a:pt x="1172627" y="5596678"/>
                </a:lnTo>
                <a:close/>
              </a:path>
              <a:path w="3927475" h="7134859">
                <a:moveTo>
                  <a:pt x="1339790" y="5961254"/>
                </a:moveTo>
                <a:lnTo>
                  <a:pt x="1117716" y="5577897"/>
                </a:lnTo>
                <a:lnTo>
                  <a:pt x="1077136" y="5431837"/>
                </a:lnTo>
                <a:lnTo>
                  <a:pt x="1197453" y="5639535"/>
                </a:lnTo>
                <a:lnTo>
                  <a:pt x="1211350" y="5688861"/>
                </a:lnTo>
                <a:lnTo>
                  <a:pt x="1236293" y="5731919"/>
                </a:lnTo>
                <a:lnTo>
                  <a:pt x="1250301" y="5781437"/>
                </a:lnTo>
                <a:lnTo>
                  <a:pt x="1325591" y="5911408"/>
                </a:lnTo>
                <a:lnTo>
                  <a:pt x="1339790" y="5961254"/>
                </a:lnTo>
                <a:close/>
              </a:path>
              <a:path w="3927475" h="7134859">
                <a:moveTo>
                  <a:pt x="1520459" y="6323809"/>
                </a:moveTo>
                <a:lnTo>
                  <a:pt x="1169667" y="5718250"/>
                </a:lnTo>
                <a:lnTo>
                  <a:pt x="1142316" y="5620362"/>
                </a:lnTo>
                <a:lnTo>
                  <a:pt x="1593425" y="6399094"/>
                </a:lnTo>
                <a:lnTo>
                  <a:pt x="1520459" y="6323809"/>
                </a:lnTo>
                <a:close/>
              </a:path>
              <a:path w="3927475" h="7134859">
                <a:moveTo>
                  <a:pt x="1458716" y="6242561"/>
                </a:moveTo>
                <a:lnTo>
                  <a:pt x="1233013" y="5852939"/>
                </a:lnTo>
                <a:lnTo>
                  <a:pt x="1219177" y="5803718"/>
                </a:lnTo>
                <a:lnTo>
                  <a:pt x="1495054" y="6279952"/>
                </a:lnTo>
                <a:lnTo>
                  <a:pt x="1458716" y="6242561"/>
                </a:lnTo>
                <a:close/>
              </a:path>
            </a:pathLst>
          </a:custGeom>
          <a:solidFill>
            <a:srgbClr val="44C2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800" y="5287539"/>
            <a:ext cx="6038215" cy="4999990"/>
          </a:xfrm>
          <a:custGeom>
            <a:avLst/>
            <a:gdLst/>
            <a:ahLst/>
            <a:cxnLst/>
            <a:rect l="l" t="t" r="r" b="b"/>
            <a:pathLst>
              <a:path w="6038215" h="4999990">
                <a:moveTo>
                  <a:pt x="5814058" y="4694418"/>
                </a:moveTo>
                <a:lnTo>
                  <a:pt x="5725407" y="4501151"/>
                </a:lnTo>
                <a:lnTo>
                  <a:pt x="5790966" y="4583154"/>
                </a:lnTo>
                <a:lnTo>
                  <a:pt x="5812203" y="4629451"/>
                </a:lnTo>
                <a:lnTo>
                  <a:pt x="5844987" y="4670463"/>
                </a:lnTo>
                <a:lnTo>
                  <a:pt x="5866235" y="4716785"/>
                </a:lnTo>
                <a:lnTo>
                  <a:pt x="5974437" y="4891755"/>
                </a:lnTo>
                <a:lnTo>
                  <a:pt x="6037813" y="4999460"/>
                </a:lnTo>
                <a:lnTo>
                  <a:pt x="6009865" y="4999452"/>
                </a:lnTo>
                <a:lnTo>
                  <a:pt x="6008209" y="4995843"/>
                </a:lnTo>
                <a:lnTo>
                  <a:pt x="5922593" y="4870112"/>
                </a:lnTo>
                <a:lnTo>
                  <a:pt x="5868309" y="4782229"/>
                </a:lnTo>
                <a:lnTo>
                  <a:pt x="5846950" y="4735665"/>
                </a:lnTo>
                <a:lnTo>
                  <a:pt x="5814058" y="4694418"/>
                </a:lnTo>
                <a:close/>
              </a:path>
              <a:path w="6038215" h="4999990">
                <a:moveTo>
                  <a:pt x="976" y="4997728"/>
                </a:moveTo>
                <a:lnTo>
                  <a:pt x="6008209" y="4995843"/>
                </a:lnTo>
                <a:lnTo>
                  <a:pt x="6009865" y="4999452"/>
                </a:lnTo>
                <a:lnTo>
                  <a:pt x="976" y="4997728"/>
                </a:lnTo>
                <a:close/>
              </a:path>
              <a:path w="6038215" h="4999990">
                <a:moveTo>
                  <a:pt x="5759851" y="4606703"/>
                </a:moveTo>
                <a:lnTo>
                  <a:pt x="5671375" y="4413817"/>
                </a:lnTo>
                <a:lnTo>
                  <a:pt x="5704166" y="4454844"/>
                </a:lnTo>
                <a:lnTo>
                  <a:pt x="5792720" y="4647899"/>
                </a:lnTo>
                <a:lnTo>
                  <a:pt x="5759851" y="4606703"/>
                </a:lnTo>
                <a:close/>
              </a:path>
              <a:path w="6038215" h="4999990">
                <a:moveTo>
                  <a:pt x="5705700" y="4519109"/>
                </a:moveTo>
                <a:lnTo>
                  <a:pt x="5617304" y="4326399"/>
                </a:lnTo>
                <a:lnTo>
                  <a:pt x="5650118" y="4367474"/>
                </a:lnTo>
                <a:lnTo>
                  <a:pt x="5738540" y="4560242"/>
                </a:lnTo>
                <a:lnTo>
                  <a:pt x="5705700" y="4519109"/>
                </a:lnTo>
                <a:close/>
              </a:path>
              <a:path w="6038215" h="4999990">
                <a:moveTo>
                  <a:pt x="5564865" y="4303460"/>
                </a:moveTo>
                <a:lnTo>
                  <a:pt x="5476040" y="4109813"/>
                </a:lnTo>
                <a:lnTo>
                  <a:pt x="5541849" y="4192359"/>
                </a:lnTo>
                <a:lnTo>
                  <a:pt x="5563173" y="4238847"/>
                </a:lnTo>
                <a:lnTo>
                  <a:pt x="5596019" y="4279995"/>
                </a:lnTo>
                <a:lnTo>
                  <a:pt x="5684420" y="4472718"/>
                </a:lnTo>
                <a:lnTo>
                  <a:pt x="5618830" y="4390646"/>
                </a:lnTo>
                <a:lnTo>
                  <a:pt x="5597608" y="4344381"/>
                </a:lnTo>
                <a:lnTo>
                  <a:pt x="5564865" y="4303460"/>
                </a:lnTo>
                <a:close/>
              </a:path>
              <a:path w="6038215" h="4999990">
                <a:moveTo>
                  <a:pt x="5510996" y="4216480"/>
                </a:moveTo>
                <a:lnTo>
                  <a:pt x="5423076" y="4024807"/>
                </a:lnTo>
                <a:lnTo>
                  <a:pt x="5455320" y="4064641"/>
                </a:lnTo>
                <a:lnTo>
                  <a:pt x="5543690" y="4257295"/>
                </a:lnTo>
                <a:lnTo>
                  <a:pt x="5510996" y="4216480"/>
                </a:lnTo>
                <a:close/>
              </a:path>
              <a:path w="6038215" h="4999990">
                <a:moveTo>
                  <a:pt x="5457231" y="4129729"/>
                </a:moveTo>
                <a:lnTo>
                  <a:pt x="5370194" y="3939979"/>
                </a:lnTo>
                <a:lnTo>
                  <a:pt x="5402396" y="3979723"/>
                </a:lnTo>
                <a:lnTo>
                  <a:pt x="5489871" y="4170427"/>
                </a:lnTo>
                <a:lnTo>
                  <a:pt x="5457231" y="4129729"/>
                </a:lnTo>
                <a:close/>
              </a:path>
              <a:path w="6038215" h="4999990">
                <a:moveTo>
                  <a:pt x="5371593" y="4003951"/>
                </a:moveTo>
                <a:lnTo>
                  <a:pt x="5285264" y="3815747"/>
                </a:lnTo>
                <a:lnTo>
                  <a:pt x="5349557" y="3894989"/>
                </a:lnTo>
                <a:lnTo>
                  <a:pt x="5436378" y="4084268"/>
                </a:lnTo>
                <a:lnTo>
                  <a:pt x="5371593" y="4003951"/>
                </a:lnTo>
                <a:close/>
              </a:path>
              <a:path w="6038215" h="4999990">
                <a:moveTo>
                  <a:pt x="976" y="4997728"/>
                </a:moveTo>
                <a:lnTo>
                  <a:pt x="0" y="0"/>
                </a:lnTo>
                <a:lnTo>
                  <a:pt x="31502" y="7757"/>
                </a:lnTo>
                <a:lnTo>
                  <a:pt x="71521" y="34079"/>
                </a:lnTo>
                <a:lnTo>
                  <a:pt x="123294" y="55566"/>
                </a:lnTo>
                <a:lnTo>
                  <a:pt x="204528" y="110820"/>
                </a:lnTo>
                <a:lnTo>
                  <a:pt x="256309" y="132325"/>
                </a:lnTo>
                <a:lnTo>
                  <a:pt x="296503" y="159029"/>
                </a:lnTo>
                <a:lnTo>
                  <a:pt x="348194" y="180339"/>
                </a:lnTo>
                <a:lnTo>
                  <a:pt x="428354" y="233251"/>
                </a:lnTo>
                <a:lnTo>
                  <a:pt x="479909" y="254262"/>
                </a:lnTo>
                <a:lnTo>
                  <a:pt x="519874" y="280467"/>
                </a:lnTo>
                <a:lnTo>
                  <a:pt x="571335" y="301275"/>
                </a:lnTo>
                <a:lnTo>
                  <a:pt x="611206" y="327276"/>
                </a:lnTo>
                <a:lnTo>
                  <a:pt x="662574" y="347879"/>
                </a:lnTo>
                <a:lnTo>
                  <a:pt x="702350" y="373672"/>
                </a:lnTo>
                <a:lnTo>
                  <a:pt x="753621" y="394066"/>
                </a:lnTo>
                <a:lnTo>
                  <a:pt x="793301" y="419650"/>
                </a:lnTo>
                <a:lnTo>
                  <a:pt x="844476" y="439832"/>
                </a:lnTo>
                <a:lnTo>
                  <a:pt x="884058" y="465203"/>
                </a:lnTo>
                <a:lnTo>
                  <a:pt x="935134" y="485171"/>
                </a:lnTo>
                <a:lnTo>
                  <a:pt x="974617" y="510326"/>
                </a:lnTo>
                <a:lnTo>
                  <a:pt x="1076520" y="549719"/>
                </a:lnTo>
                <a:lnTo>
                  <a:pt x="1115853" y="574545"/>
                </a:lnTo>
                <a:lnTo>
                  <a:pt x="1166678" y="593965"/>
                </a:lnTo>
                <a:lnTo>
                  <a:pt x="1205908" y="618569"/>
                </a:lnTo>
                <a:lnTo>
                  <a:pt x="1307300" y="656847"/>
                </a:lnTo>
                <a:lnTo>
                  <a:pt x="1346374" y="681111"/>
                </a:lnTo>
                <a:lnTo>
                  <a:pt x="1447452" y="718705"/>
                </a:lnTo>
                <a:lnTo>
                  <a:pt x="1486368" y="742623"/>
                </a:lnTo>
                <a:lnTo>
                  <a:pt x="1587125" y="779518"/>
                </a:lnTo>
                <a:lnTo>
                  <a:pt x="1625880" y="803083"/>
                </a:lnTo>
                <a:lnTo>
                  <a:pt x="1726311" y="839267"/>
                </a:lnTo>
                <a:lnTo>
                  <a:pt x="1764901" y="862474"/>
                </a:lnTo>
                <a:lnTo>
                  <a:pt x="1916948" y="919804"/>
                </a:lnTo>
                <a:lnTo>
                  <a:pt x="1956122" y="944285"/>
                </a:lnTo>
                <a:lnTo>
                  <a:pt x="2057653" y="982867"/>
                </a:lnTo>
                <a:lnTo>
                  <a:pt x="2096939" y="1007590"/>
                </a:lnTo>
                <a:lnTo>
                  <a:pt x="2198759" y="1046803"/>
                </a:lnTo>
                <a:lnTo>
                  <a:pt x="2238223" y="1071915"/>
                </a:lnTo>
                <a:lnTo>
                  <a:pt x="2289304" y="1091894"/>
                </a:lnTo>
                <a:lnTo>
                  <a:pt x="2328923" y="1117346"/>
                </a:lnTo>
                <a:lnTo>
                  <a:pt x="2380175" y="1137697"/>
                </a:lnTo>
                <a:lnTo>
                  <a:pt x="2419980" y="1163554"/>
                </a:lnTo>
                <a:lnTo>
                  <a:pt x="2471433" y="1184343"/>
                </a:lnTo>
                <a:lnTo>
                  <a:pt x="2511453" y="1210669"/>
                </a:lnTo>
                <a:lnTo>
                  <a:pt x="2563136" y="1231959"/>
                </a:lnTo>
                <a:lnTo>
                  <a:pt x="2603402" y="1258820"/>
                </a:lnTo>
                <a:lnTo>
                  <a:pt x="2655344" y="1280677"/>
                </a:lnTo>
                <a:lnTo>
                  <a:pt x="2736573" y="1335920"/>
                </a:lnTo>
                <a:lnTo>
                  <a:pt x="2788961" y="1358748"/>
                </a:lnTo>
                <a:lnTo>
                  <a:pt x="2871148" y="1416079"/>
                </a:lnTo>
                <a:lnTo>
                  <a:pt x="2954744" y="1476483"/>
                </a:lnTo>
                <a:lnTo>
                  <a:pt x="3208346" y="1663826"/>
                </a:lnTo>
                <a:lnTo>
                  <a:pt x="3239401" y="1701068"/>
                </a:lnTo>
                <a:lnTo>
                  <a:pt x="3367616" y="1797824"/>
                </a:lnTo>
                <a:lnTo>
                  <a:pt x="3398926" y="1835621"/>
                </a:lnTo>
                <a:lnTo>
                  <a:pt x="3484760" y="1900902"/>
                </a:lnTo>
                <a:lnTo>
                  <a:pt x="3516182" y="1938944"/>
                </a:lnTo>
                <a:lnTo>
                  <a:pt x="3559169" y="1971740"/>
                </a:lnTo>
                <a:lnTo>
                  <a:pt x="3590629" y="2009863"/>
                </a:lnTo>
                <a:lnTo>
                  <a:pt x="3633639" y="2042708"/>
                </a:lnTo>
                <a:lnTo>
                  <a:pt x="3676204" y="2074582"/>
                </a:lnTo>
                <a:lnTo>
                  <a:pt x="3707242" y="2111785"/>
                </a:lnTo>
                <a:lnTo>
                  <a:pt x="3749839" y="2143729"/>
                </a:lnTo>
                <a:lnTo>
                  <a:pt x="3780909" y="2181005"/>
                </a:lnTo>
                <a:lnTo>
                  <a:pt x="3866190" y="2245081"/>
                </a:lnTo>
                <a:lnTo>
                  <a:pt x="3897314" y="2282474"/>
                </a:lnTo>
                <a:lnTo>
                  <a:pt x="3940001" y="2314613"/>
                </a:lnTo>
                <a:lnTo>
                  <a:pt x="3971164" y="2352089"/>
                </a:lnTo>
                <a:lnTo>
                  <a:pt x="4013890" y="2384314"/>
                </a:lnTo>
                <a:lnTo>
                  <a:pt x="4045093" y="2421879"/>
                </a:lnTo>
                <a:lnTo>
                  <a:pt x="4087861" y="2454195"/>
                </a:lnTo>
                <a:lnTo>
                  <a:pt x="4119106" y="2491852"/>
                </a:lnTo>
                <a:lnTo>
                  <a:pt x="4161918" y="2524263"/>
                </a:lnTo>
                <a:lnTo>
                  <a:pt x="4193208" y="2562019"/>
                </a:lnTo>
                <a:lnTo>
                  <a:pt x="4236065" y="2594529"/>
                </a:lnTo>
                <a:lnTo>
                  <a:pt x="4267403" y="2632387"/>
                </a:lnTo>
                <a:lnTo>
                  <a:pt x="4310308" y="2665002"/>
                </a:lnTo>
                <a:lnTo>
                  <a:pt x="4341694" y="2702966"/>
                </a:lnTo>
                <a:lnTo>
                  <a:pt x="4384649" y="2735690"/>
                </a:lnTo>
                <a:lnTo>
                  <a:pt x="4447550" y="2811897"/>
                </a:lnTo>
                <a:lnTo>
                  <a:pt x="4490584" y="2844794"/>
                </a:lnTo>
                <a:lnTo>
                  <a:pt x="4553647" y="2921356"/>
                </a:lnTo>
                <a:lnTo>
                  <a:pt x="4596765" y="2954434"/>
                </a:lnTo>
                <a:lnTo>
                  <a:pt x="4660000" y="3031372"/>
                </a:lnTo>
                <a:lnTo>
                  <a:pt x="4703206" y="3064643"/>
                </a:lnTo>
                <a:lnTo>
                  <a:pt x="5148055" y="3608001"/>
                </a:lnTo>
                <a:lnTo>
                  <a:pt x="5168518" y="3652613"/>
                </a:lnTo>
                <a:lnTo>
                  <a:pt x="5264698" y="3770910"/>
                </a:lnTo>
                <a:lnTo>
                  <a:pt x="5350751" y="3958514"/>
                </a:lnTo>
                <a:lnTo>
                  <a:pt x="5318373" y="3918389"/>
                </a:lnTo>
                <a:lnTo>
                  <a:pt x="5297548" y="3872988"/>
                </a:lnTo>
                <a:lnTo>
                  <a:pt x="5200517" y="3752834"/>
                </a:lnTo>
                <a:lnTo>
                  <a:pt x="5179747" y="3707554"/>
                </a:lnTo>
                <a:lnTo>
                  <a:pt x="4986325" y="3468641"/>
                </a:lnTo>
                <a:lnTo>
                  <a:pt x="4965725" y="3423731"/>
                </a:lnTo>
                <a:lnTo>
                  <a:pt x="4837483" y="3265996"/>
                </a:lnTo>
                <a:lnTo>
                  <a:pt x="4793972" y="3232060"/>
                </a:lnTo>
                <a:lnTo>
                  <a:pt x="4666535" y="3076079"/>
                </a:lnTo>
                <a:lnTo>
                  <a:pt x="4623201" y="3042529"/>
                </a:lnTo>
                <a:lnTo>
                  <a:pt x="4527940" y="2926233"/>
                </a:lnTo>
                <a:lnTo>
                  <a:pt x="4484683" y="2892851"/>
                </a:lnTo>
                <a:lnTo>
                  <a:pt x="4421324" y="2815646"/>
                </a:lnTo>
                <a:lnTo>
                  <a:pt x="4378139" y="2782418"/>
                </a:lnTo>
                <a:lnTo>
                  <a:pt x="4346523" y="2743953"/>
                </a:lnTo>
                <a:lnTo>
                  <a:pt x="4303391" y="2710844"/>
                </a:lnTo>
                <a:lnTo>
                  <a:pt x="4271831" y="2672502"/>
                </a:lnTo>
                <a:lnTo>
                  <a:pt x="4228758" y="2639520"/>
                </a:lnTo>
                <a:lnTo>
                  <a:pt x="4165795" y="2563177"/>
                </a:lnTo>
                <a:lnTo>
                  <a:pt x="4122820" y="2530409"/>
                </a:lnTo>
                <a:lnTo>
                  <a:pt x="4091424" y="2492424"/>
                </a:lnTo>
                <a:lnTo>
                  <a:pt x="4048521" y="2459814"/>
                </a:lnTo>
                <a:lnTo>
                  <a:pt x="4017200" y="2421992"/>
                </a:lnTo>
                <a:lnTo>
                  <a:pt x="3931589" y="2357196"/>
                </a:lnTo>
                <a:lnTo>
                  <a:pt x="3900389" y="2319638"/>
                </a:lnTo>
                <a:lnTo>
                  <a:pt x="3857689" y="2287469"/>
                </a:lnTo>
                <a:lnTo>
                  <a:pt x="3826576" y="2250102"/>
                </a:lnTo>
                <a:lnTo>
                  <a:pt x="3741402" y="2186259"/>
                </a:lnTo>
                <a:lnTo>
                  <a:pt x="3710431" y="2149199"/>
                </a:lnTo>
                <a:lnTo>
                  <a:pt x="3625550" y="2085995"/>
                </a:lnTo>
                <a:lnTo>
                  <a:pt x="3594731" y="2049268"/>
                </a:lnTo>
                <a:lnTo>
                  <a:pt x="3509281" y="1984823"/>
                </a:lnTo>
                <a:lnTo>
                  <a:pt x="3478068" y="1947236"/>
                </a:lnTo>
                <a:lnTo>
                  <a:pt x="3392546" y="1882633"/>
                </a:lnTo>
                <a:lnTo>
                  <a:pt x="3361346" y="1845075"/>
                </a:lnTo>
                <a:lnTo>
                  <a:pt x="3233317" y="1748727"/>
                </a:lnTo>
                <a:lnTo>
                  <a:pt x="3202289" y="1711543"/>
                </a:lnTo>
                <a:lnTo>
                  <a:pt x="2948721" y="1524272"/>
                </a:lnTo>
                <a:lnTo>
                  <a:pt x="2823537" y="1434126"/>
                </a:lnTo>
                <a:lnTo>
                  <a:pt x="2741086" y="1376218"/>
                </a:lnTo>
                <a:lnTo>
                  <a:pt x="2659634" y="1320489"/>
                </a:lnTo>
                <a:lnTo>
                  <a:pt x="2619249" y="1293368"/>
                </a:lnTo>
                <a:lnTo>
                  <a:pt x="2567529" y="1271997"/>
                </a:lnTo>
                <a:lnTo>
                  <a:pt x="2487748" y="1219911"/>
                </a:lnTo>
                <a:lnTo>
                  <a:pt x="2436572" y="1199726"/>
                </a:lnTo>
                <a:lnTo>
                  <a:pt x="2397094" y="1174582"/>
                </a:lnTo>
                <a:lnTo>
                  <a:pt x="2346213" y="1155039"/>
                </a:lnTo>
                <a:lnTo>
                  <a:pt x="2307002" y="1130477"/>
                </a:lnTo>
                <a:lnTo>
                  <a:pt x="2256360" y="1111455"/>
                </a:lnTo>
                <a:lnTo>
                  <a:pt x="2217361" y="1087355"/>
                </a:lnTo>
                <a:lnTo>
                  <a:pt x="2116518" y="1050274"/>
                </a:lnTo>
                <a:lnTo>
                  <a:pt x="2077734" y="1026643"/>
                </a:lnTo>
                <a:lnTo>
                  <a:pt x="2027450" y="1008404"/>
                </a:lnTo>
                <a:lnTo>
                  <a:pt x="1988741" y="984936"/>
                </a:lnTo>
                <a:lnTo>
                  <a:pt x="1888273" y="948671"/>
                </a:lnTo>
                <a:lnTo>
                  <a:pt x="1849573" y="925224"/>
                </a:lnTo>
                <a:lnTo>
                  <a:pt x="1659657" y="846260"/>
                </a:lnTo>
                <a:lnTo>
                  <a:pt x="1609297" y="827855"/>
                </a:lnTo>
                <a:lnTo>
                  <a:pt x="1570477" y="804145"/>
                </a:lnTo>
                <a:lnTo>
                  <a:pt x="1469724" y="767259"/>
                </a:lnTo>
                <a:lnTo>
                  <a:pt x="1430871" y="743479"/>
                </a:lnTo>
                <a:lnTo>
                  <a:pt x="1330025" y="706390"/>
                </a:lnTo>
                <a:lnTo>
                  <a:pt x="1291111" y="682477"/>
                </a:lnTo>
                <a:lnTo>
                  <a:pt x="1190114" y="645059"/>
                </a:lnTo>
                <a:lnTo>
                  <a:pt x="1151110" y="620949"/>
                </a:lnTo>
                <a:lnTo>
                  <a:pt x="1100527" y="602056"/>
                </a:lnTo>
                <a:lnTo>
                  <a:pt x="1061448" y="577781"/>
                </a:lnTo>
                <a:lnTo>
                  <a:pt x="1010782" y="558707"/>
                </a:lnTo>
                <a:lnTo>
                  <a:pt x="971613" y="534238"/>
                </a:lnTo>
                <a:lnTo>
                  <a:pt x="870038" y="495561"/>
                </a:lnTo>
                <a:lnTo>
                  <a:pt x="830712" y="470749"/>
                </a:lnTo>
                <a:lnTo>
                  <a:pt x="779784" y="451103"/>
                </a:lnTo>
                <a:lnTo>
                  <a:pt x="740337" y="426027"/>
                </a:lnTo>
                <a:lnTo>
                  <a:pt x="689281" y="406103"/>
                </a:lnTo>
                <a:lnTo>
                  <a:pt x="649700" y="380735"/>
                </a:lnTo>
                <a:lnTo>
                  <a:pt x="598504" y="360506"/>
                </a:lnTo>
                <a:lnTo>
                  <a:pt x="518971" y="308959"/>
                </a:lnTo>
                <a:lnTo>
                  <a:pt x="467540" y="288218"/>
                </a:lnTo>
                <a:lnTo>
                  <a:pt x="427568" y="261998"/>
                </a:lnTo>
                <a:lnTo>
                  <a:pt x="375965" y="240881"/>
                </a:lnTo>
                <a:lnTo>
                  <a:pt x="295126" y="186489"/>
                </a:lnTo>
                <a:lnTo>
                  <a:pt x="242985" y="164198"/>
                </a:lnTo>
                <a:lnTo>
                  <a:pt x="202475" y="136806"/>
                </a:lnTo>
                <a:lnTo>
                  <a:pt x="150512" y="114903"/>
                </a:lnTo>
                <a:lnTo>
                  <a:pt x="110180" y="87899"/>
                </a:lnTo>
                <a:lnTo>
                  <a:pt x="58395" y="66385"/>
                </a:lnTo>
                <a:lnTo>
                  <a:pt x="18242" y="39770"/>
                </a:lnTo>
                <a:lnTo>
                  <a:pt x="3153" y="37335"/>
                </a:lnTo>
                <a:lnTo>
                  <a:pt x="976" y="4997728"/>
                </a:lnTo>
                <a:close/>
              </a:path>
            </a:pathLst>
          </a:custGeom>
          <a:solidFill>
            <a:srgbClr val="44C2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338F8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855" y="273973"/>
            <a:ext cx="17456288" cy="909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338F8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009" y="3441899"/>
            <a:ext cx="18099980" cy="448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nsanaa@parcs-naturels-regionaux.fr" TargetMode="External"/><Relationship Id="rId3" Type="http://schemas.openxmlformats.org/officeDocument/2006/relationships/hyperlink" Target="mailto:opeirin@parcs-naturels-regionaux.fr" TargetMode="External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4098" y="2197144"/>
            <a:ext cx="10677525" cy="2300605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1038860" marR="5080" indent="-1026794">
              <a:lnSpc>
                <a:spcPts val="8550"/>
              </a:lnSpc>
              <a:spcBef>
                <a:spcPts val="1010"/>
              </a:spcBef>
            </a:pPr>
            <a:r>
              <a:rPr dirty="0" sz="7800" spc="-185" b="1">
                <a:latin typeface="Verdana"/>
                <a:cs typeface="Verdana"/>
              </a:rPr>
              <a:t>U</a:t>
            </a:r>
            <a:r>
              <a:rPr dirty="0" sz="7800" spc="-220" b="1">
                <a:latin typeface="Verdana"/>
                <a:cs typeface="Verdana"/>
              </a:rPr>
              <a:t>n</a:t>
            </a:r>
            <a:r>
              <a:rPr dirty="0" sz="7800" spc="-330" b="1">
                <a:latin typeface="Verdana"/>
                <a:cs typeface="Verdana"/>
              </a:rPr>
              <a:t>e</a:t>
            </a:r>
            <a:r>
              <a:rPr dirty="0" sz="7800" spc="-515" b="1">
                <a:latin typeface="Verdana"/>
                <a:cs typeface="Verdana"/>
              </a:rPr>
              <a:t> </a:t>
            </a:r>
            <a:r>
              <a:rPr dirty="0" sz="7800" spc="-620" b="1">
                <a:latin typeface="Verdana"/>
                <a:cs typeface="Verdana"/>
              </a:rPr>
              <a:t>s</a:t>
            </a:r>
            <a:r>
              <a:rPr dirty="0" sz="7800" spc="-254" b="1">
                <a:latin typeface="Verdana"/>
                <a:cs typeface="Verdana"/>
              </a:rPr>
              <a:t>t</a:t>
            </a:r>
            <a:r>
              <a:rPr dirty="0" sz="7800" spc="-610" b="1">
                <a:latin typeface="Verdana"/>
                <a:cs typeface="Verdana"/>
              </a:rPr>
              <a:t>r</a:t>
            </a:r>
            <a:r>
              <a:rPr dirty="0" sz="7800" spc="-250" b="1">
                <a:latin typeface="Verdana"/>
                <a:cs typeface="Verdana"/>
              </a:rPr>
              <a:t>u</a:t>
            </a:r>
            <a:r>
              <a:rPr dirty="0" sz="7800" spc="-65" b="1">
                <a:latin typeface="Verdana"/>
                <a:cs typeface="Verdana"/>
              </a:rPr>
              <a:t>c</a:t>
            </a:r>
            <a:r>
              <a:rPr dirty="0" sz="7800" spc="-254" b="1">
                <a:latin typeface="Verdana"/>
                <a:cs typeface="Verdana"/>
              </a:rPr>
              <a:t>t</a:t>
            </a:r>
            <a:r>
              <a:rPr dirty="0" sz="7800" spc="-250" b="1">
                <a:latin typeface="Verdana"/>
                <a:cs typeface="Verdana"/>
              </a:rPr>
              <a:t>u</a:t>
            </a:r>
            <a:r>
              <a:rPr dirty="0" sz="7800" spc="-610" b="1">
                <a:latin typeface="Verdana"/>
                <a:cs typeface="Verdana"/>
              </a:rPr>
              <a:t>r</a:t>
            </a:r>
            <a:r>
              <a:rPr dirty="0" sz="7800" spc="-484" b="1">
                <a:latin typeface="Verdana"/>
                <a:cs typeface="Verdana"/>
              </a:rPr>
              <a:t>a</a:t>
            </a:r>
            <a:r>
              <a:rPr dirty="0" sz="7800" spc="-254" b="1">
                <a:latin typeface="Verdana"/>
                <a:cs typeface="Verdana"/>
              </a:rPr>
              <a:t>t</a:t>
            </a:r>
            <a:r>
              <a:rPr dirty="0" sz="7800" spc="-420" b="1">
                <a:latin typeface="Verdana"/>
                <a:cs typeface="Verdana"/>
              </a:rPr>
              <a:t>i</a:t>
            </a:r>
            <a:r>
              <a:rPr dirty="0" sz="7800" spc="-330" b="1">
                <a:latin typeface="Verdana"/>
                <a:cs typeface="Verdana"/>
              </a:rPr>
              <a:t>o</a:t>
            </a:r>
            <a:r>
              <a:rPr dirty="0" sz="7800" spc="-215" b="1">
                <a:latin typeface="Verdana"/>
                <a:cs typeface="Verdana"/>
              </a:rPr>
              <a:t>n</a:t>
            </a:r>
            <a:r>
              <a:rPr dirty="0" sz="7800" spc="-515" b="1">
                <a:latin typeface="Verdana"/>
                <a:cs typeface="Verdana"/>
              </a:rPr>
              <a:t> </a:t>
            </a:r>
            <a:r>
              <a:rPr dirty="0" sz="7800" spc="-105" b="1">
                <a:latin typeface="Verdana"/>
                <a:cs typeface="Verdana"/>
              </a:rPr>
              <a:t>d</a:t>
            </a:r>
            <a:r>
              <a:rPr dirty="0" sz="7800" spc="-225" b="1">
                <a:latin typeface="Verdana"/>
                <a:cs typeface="Verdana"/>
              </a:rPr>
              <a:t>e  </a:t>
            </a:r>
            <a:r>
              <a:rPr dirty="0" sz="7800" spc="-420" b="1">
                <a:latin typeface="Verdana"/>
                <a:cs typeface="Verdana"/>
              </a:rPr>
              <a:t>l</a:t>
            </a:r>
            <a:r>
              <a:rPr dirty="0" sz="7800" spc="-880" b="1">
                <a:latin typeface="Verdana"/>
                <a:cs typeface="Verdana"/>
              </a:rPr>
              <a:t>'</a:t>
            </a:r>
            <a:r>
              <a:rPr dirty="0" sz="7800" spc="-330" b="1">
                <a:latin typeface="Verdana"/>
                <a:cs typeface="Verdana"/>
              </a:rPr>
              <a:t>o</a:t>
            </a:r>
            <a:r>
              <a:rPr dirty="0" sz="7800" spc="-425" b="1">
                <a:latin typeface="Verdana"/>
                <a:cs typeface="Verdana"/>
              </a:rPr>
              <a:t>ff</a:t>
            </a:r>
            <a:r>
              <a:rPr dirty="0" sz="7800" spc="-610" b="1">
                <a:latin typeface="Verdana"/>
                <a:cs typeface="Verdana"/>
              </a:rPr>
              <a:t>r</a:t>
            </a:r>
            <a:r>
              <a:rPr dirty="0" sz="7800" spc="-330" b="1">
                <a:latin typeface="Verdana"/>
                <a:cs typeface="Verdana"/>
              </a:rPr>
              <a:t>e</a:t>
            </a:r>
            <a:r>
              <a:rPr dirty="0" sz="7800" spc="-515" b="1">
                <a:latin typeface="Verdana"/>
                <a:cs typeface="Verdana"/>
              </a:rPr>
              <a:t> </a:t>
            </a:r>
            <a:r>
              <a:rPr dirty="0" sz="7800" spc="-254" b="1">
                <a:latin typeface="Verdana"/>
                <a:cs typeface="Verdana"/>
              </a:rPr>
              <a:t>t</a:t>
            </a:r>
            <a:r>
              <a:rPr dirty="0" sz="7800" spc="-335" b="1">
                <a:latin typeface="Verdana"/>
                <a:cs typeface="Verdana"/>
              </a:rPr>
              <a:t>e</a:t>
            </a:r>
            <a:r>
              <a:rPr dirty="0" sz="7800" spc="-610" b="1">
                <a:latin typeface="Verdana"/>
                <a:cs typeface="Verdana"/>
              </a:rPr>
              <a:t>rr</a:t>
            </a:r>
            <a:r>
              <a:rPr dirty="0" sz="7800" spc="-420" b="1">
                <a:latin typeface="Verdana"/>
                <a:cs typeface="Verdana"/>
              </a:rPr>
              <a:t>i</a:t>
            </a:r>
            <a:r>
              <a:rPr dirty="0" sz="7800" spc="-254" b="1">
                <a:latin typeface="Verdana"/>
                <a:cs typeface="Verdana"/>
              </a:rPr>
              <a:t>t</a:t>
            </a:r>
            <a:r>
              <a:rPr dirty="0" sz="7800" spc="-330" b="1">
                <a:latin typeface="Verdana"/>
                <a:cs typeface="Verdana"/>
              </a:rPr>
              <a:t>o</a:t>
            </a:r>
            <a:r>
              <a:rPr dirty="0" sz="7800" spc="-610" b="1">
                <a:latin typeface="Verdana"/>
                <a:cs typeface="Verdana"/>
              </a:rPr>
              <a:t>r</a:t>
            </a:r>
            <a:r>
              <a:rPr dirty="0" sz="7800" spc="-420" b="1">
                <a:latin typeface="Verdana"/>
                <a:cs typeface="Verdana"/>
              </a:rPr>
              <a:t>i</a:t>
            </a:r>
            <a:r>
              <a:rPr dirty="0" sz="7800" spc="-484" b="1">
                <a:latin typeface="Verdana"/>
                <a:cs typeface="Verdana"/>
              </a:rPr>
              <a:t>a</a:t>
            </a:r>
            <a:r>
              <a:rPr dirty="0" sz="7800" spc="-420" b="1">
                <a:latin typeface="Verdana"/>
                <a:cs typeface="Verdana"/>
              </a:rPr>
              <a:t>l</a:t>
            </a:r>
            <a:r>
              <a:rPr dirty="0" sz="7800" spc="-330" b="1">
                <a:latin typeface="Verdana"/>
                <a:cs typeface="Verdana"/>
              </a:rPr>
              <a:t>e</a:t>
            </a:r>
            <a:endParaRPr sz="7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5171" y="4831071"/>
            <a:ext cx="10175875" cy="2139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5599"/>
              </a:lnSpc>
              <a:spcBef>
                <a:spcPts val="100"/>
              </a:spcBef>
            </a:pPr>
            <a:r>
              <a:rPr dirty="0" sz="4000" spc="235">
                <a:latin typeface="Verdana"/>
                <a:cs typeface="Verdana"/>
              </a:rPr>
              <a:t>U</a:t>
            </a:r>
            <a:r>
              <a:rPr dirty="0" sz="4000" spc="140">
                <a:latin typeface="Verdana"/>
                <a:cs typeface="Verdana"/>
              </a:rPr>
              <a:t>n</a:t>
            </a:r>
            <a:r>
              <a:rPr dirty="0" sz="4000" spc="-80">
                <a:latin typeface="Verdana"/>
                <a:cs typeface="Verdana"/>
              </a:rPr>
              <a:t>i</a:t>
            </a:r>
            <a:r>
              <a:rPr dirty="0" sz="4000" spc="-305">
                <a:latin typeface="Verdana"/>
                <a:cs typeface="Verdana"/>
              </a:rPr>
              <a:t>v</a:t>
            </a:r>
            <a:r>
              <a:rPr dirty="0" sz="4000" spc="-25">
                <a:latin typeface="Verdana"/>
                <a:cs typeface="Verdana"/>
              </a:rPr>
              <a:t>e</a:t>
            </a:r>
            <a:r>
              <a:rPr dirty="0" sz="4000" spc="-160">
                <a:latin typeface="Verdana"/>
                <a:cs typeface="Verdana"/>
              </a:rPr>
              <a:t>r</a:t>
            </a:r>
            <a:r>
              <a:rPr dirty="0" sz="4000" spc="-210">
                <a:latin typeface="Verdana"/>
                <a:cs typeface="Verdana"/>
              </a:rPr>
              <a:t>s</a:t>
            </a:r>
            <a:r>
              <a:rPr dirty="0" sz="4000" spc="-80">
                <a:latin typeface="Verdana"/>
                <a:cs typeface="Verdana"/>
              </a:rPr>
              <a:t>i</a:t>
            </a:r>
            <a:r>
              <a:rPr dirty="0" sz="4000" spc="-15">
                <a:latin typeface="Verdana"/>
                <a:cs typeface="Verdana"/>
              </a:rPr>
              <a:t>t</a:t>
            </a:r>
            <a:r>
              <a:rPr dirty="0" sz="4000" spc="-20">
                <a:latin typeface="Verdana"/>
                <a:cs typeface="Verdana"/>
              </a:rPr>
              <a:t>é</a:t>
            </a:r>
            <a:r>
              <a:rPr dirty="0" sz="4000" spc="-395">
                <a:latin typeface="Verdana"/>
                <a:cs typeface="Verdana"/>
              </a:rPr>
              <a:t> </a:t>
            </a:r>
            <a:r>
              <a:rPr dirty="0" sz="4000" spc="190">
                <a:latin typeface="Verdana"/>
                <a:cs typeface="Verdana"/>
              </a:rPr>
              <a:t>p</a:t>
            </a:r>
            <a:r>
              <a:rPr dirty="0" sz="4000" spc="20">
                <a:latin typeface="Verdana"/>
                <a:cs typeface="Verdana"/>
              </a:rPr>
              <a:t>o</a:t>
            </a:r>
            <a:r>
              <a:rPr dirty="0" sz="4000" spc="190">
                <a:latin typeface="Verdana"/>
                <a:cs typeface="Verdana"/>
              </a:rPr>
              <a:t>p</a:t>
            </a:r>
            <a:r>
              <a:rPr dirty="0" sz="4000" spc="125">
                <a:latin typeface="Verdana"/>
                <a:cs typeface="Verdana"/>
              </a:rPr>
              <a:t>u</a:t>
            </a:r>
            <a:r>
              <a:rPr dirty="0" sz="4000" spc="-80">
                <a:latin typeface="Verdana"/>
                <a:cs typeface="Verdana"/>
              </a:rPr>
              <a:t>l</a:t>
            </a:r>
            <a:r>
              <a:rPr dirty="0" sz="4000" spc="-100">
                <a:latin typeface="Verdana"/>
                <a:cs typeface="Verdana"/>
              </a:rPr>
              <a:t>a</a:t>
            </a:r>
            <a:r>
              <a:rPr dirty="0" sz="4000" spc="-80">
                <a:latin typeface="Verdana"/>
                <a:cs typeface="Verdana"/>
              </a:rPr>
              <a:t>i</a:t>
            </a:r>
            <a:r>
              <a:rPr dirty="0" sz="4000" spc="-160">
                <a:latin typeface="Verdana"/>
                <a:cs typeface="Verdana"/>
              </a:rPr>
              <a:t>r</a:t>
            </a:r>
            <a:r>
              <a:rPr dirty="0" sz="4000" spc="-20">
                <a:latin typeface="Verdana"/>
                <a:cs typeface="Verdana"/>
              </a:rPr>
              <a:t>e</a:t>
            </a:r>
            <a:r>
              <a:rPr dirty="0" sz="4000" spc="-395">
                <a:latin typeface="Verdana"/>
                <a:cs typeface="Verdana"/>
              </a:rPr>
              <a:t> </a:t>
            </a:r>
            <a:r>
              <a:rPr dirty="0" sz="4000" spc="190">
                <a:latin typeface="Verdana"/>
                <a:cs typeface="Verdana"/>
              </a:rPr>
              <a:t>d</a:t>
            </a:r>
            <a:r>
              <a:rPr dirty="0" sz="4000" spc="130">
                <a:latin typeface="Verdana"/>
                <a:cs typeface="Verdana"/>
              </a:rPr>
              <a:t>u</a:t>
            </a:r>
            <a:r>
              <a:rPr dirty="0" sz="4000" spc="-395">
                <a:latin typeface="Verdana"/>
                <a:cs typeface="Verdana"/>
              </a:rPr>
              <a:t> </a:t>
            </a:r>
            <a:r>
              <a:rPr dirty="0" sz="4000" spc="105">
                <a:latin typeface="Verdana"/>
                <a:cs typeface="Verdana"/>
              </a:rPr>
              <a:t>c</a:t>
            </a:r>
            <a:r>
              <a:rPr dirty="0" sz="4000" spc="-100">
                <a:latin typeface="Verdana"/>
                <a:cs typeface="Verdana"/>
              </a:rPr>
              <a:t>a</a:t>
            </a:r>
            <a:r>
              <a:rPr dirty="0" sz="4000" spc="190">
                <a:latin typeface="Verdana"/>
                <a:cs typeface="Verdana"/>
              </a:rPr>
              <a:t>d</a:t>
            </a:r>
            <a:r>
              <a:rPr dirty="0" sz="4000" spc="-160">
                <a:latin typeface="Verdana"/>
                <a:cs typeface="Verdana"/>
              </a:rPr>
              <a:t>r</a:t>
            </a:r>
            <a:r>
              <a:rPr dirty="0" sz="4000" spc="-20">
                <a:latin typeface="Verdana"/>
                <a:cs typeface="Verdana"/>
              </a:rPr>
              <a:t>e</a:t>
            </a:r>
            <a:r>
              <a:rPr dirty="0" sz="4000" spc="-395">
                <a:latin typeface="Verdana"/>
                <a:cs typeface="Verdana"/>
              </a:rPr>
              <a:t> </a:t>
            </a:r>
            <a:r>
              <a:rPr dirty="0" sz="4000" spc="190">
                <a:latin typeface="Verdana"/>
                <a:cs typeface="Verdana"/>
              </a:rPr>
              <a:t>d</a:t>
            </a:r>
            <a:r>
              <a:rPr dirty="0" sz="4000" spc="-20">
                <a:latin typeface="Verdana"/>
                <a:cs typeface="Verdana"/>
              </a:rPr>
              <a:t>e</a:t>
            </a:r>
            <a:r>
              <a:rPr dirty="0" sz="4000" spc="-395">
                <a:latin typeface="Verdana"/>
                <a:cs typeface="Verdana"/>
              </a:rPr>
              <a:t> </a:t>
            </a:r>
            <a:r>
              <a:rPr dirty="0" sz="4000" spc="-305">
                <a:latin typeface="Verdana"/>
                <a:cs typeface="Verdana"/>
              </a:rPr>
              <a:t>v</a:t>
            </a:r>
            <a:r>
              <a:rPr dirty="0" sz="4000" spc="-80">
                <a:latin typeface="Verdana"/>
                <a:cs typeface="Verdana"/>
              </a:rPr>
              <a:t>i</a:t>
            </a:r>
            <a:r>
              <a:rPr dirty="0" sz="4000" spc="-15">
                <a:latin typeface="Verdana"/>
                <a:cs typeface="Verdana"/>
              </a:rPr>
              <a:t>e  </a:t>
            </a:r>
            <a:r>
              <a:rPr dirty="0" sz="4000" spc="50">
                <a:latin typeface="Verdana"/>
                <a:cs typeface="Verdana"/>
              </a:rPr>
              <a:t>Webinaire</a:t>
            </a:r>
            <a:r>
              <a:rPr dirty="0" sz="4000" spc="-380">
                <a:latin typeface="Verdana"/>
                <a:cs typeface="Verdana"/>
              </a:rPr>
              <a:t> </a:t>
            </a:r>
            <a:r>
              <a:rPr dirty="0" sz="4000" spc="-1019">
                <a:latin typeface="Verdana"/>
                <a:cs typeface="Verdana"/>
              </a:rPr>
              <a:t>:</a:t>
            </a:r>
            <a:r>
              <a:rPr dirty="0" sz="4000" spc="-760">
                <a:latin typeface="Verdana"/>
                <a:cs typeface="Verdana"/>
              </a:rPr>
              <a:t> </a:t>
            </a:r>
            <a:r>
              <a:rPr dirty="0" sz="4000" spc="140">
                <a:latin typeface="Verdana"/>
                <a:cs typeface="Verdana"/>
              </a:rPr>
              <a:t>Comment</a:t>
            </a:r>
            <a:r>
              <a:rPr dirty="0" sz="4000" spc="-380">
                <a:latin typeface="Verdana"/>
                <a:cs typeface="Verdana"/>
              </a:rPr>
              <a:t> </a:t>
            </a:r>
            <a:r>
              <a:rPr dirty="0" sz="4000" spc="-25">
                <a:latin typeface="Verdana"/>
                <a:cs typeface="Verdana"/>
              </a:rPr>
              <a:t>le</a:t>
            </a:r>
            <a:r>
              <a:rPr dirty="0" sz="4000" spc="-380">
                <a:latin typeface="Verdana"/>
                <a:cs typeface="Verdana"/>
              </a:rPr>
              <a:t> </a:t>
            </a:r>
            <a:r>
              <a:rPr dirty="0" sz="4000" spc="-25">
                <a:latin typeface="Verdana"/>
                <a:cs typeface="Verdana"/>
              </a:rPr>
              <a:t>paysage</a:t>
            </a:r>
            <a:r>
              <a:rPr dirty="0" sz="4000" spc="-380">
                <a:latin typeface="Verdana"/>
                <a:cs typeface="Verdana"/>
              </a:rPr>
              <a:t> </a:t>
            </a:r>
            <a:r>
              <a:rPr dirty="0" sz="4000" spc="-10">
                <a:latin typeface="Verdana"/>
                <a:cs typeface="Verdana"/>
              </a:rPr>
              <a:t>peut-il </a:t>
            </a:r>
            <a:r>
              <a:rPr dirty="0" sz="4000" spc="-1395">
                <a:latin typeface="Verdana"/>
                <a:cs typeface="Verdana"/>
              </a:rPr>
              <a:t> </a:t>
            </a:r>
            <a:r>
              <a:rPr dirty="0" sz="4000" spc="130">
                <a:latin typeface="Verdana"/>
                <a:cs typeface="Verdana"/>
              </a:rPr>
              <a:t>c</a:t>
            </a:r>
            <a:r>
              <a:rPr dirty="0" sz="4000" spc="45">
                <a:latin typeface="Verdana"/>
                <a:cs typeface="Verdana"/>
              </a:rPr>
              <a:t>o</a:t>
            </a:r>
            <a:r>
              <a:rPr dirty="0" sz="4000" spc="155">
                <a:latin typeface="Verdana"/>
                <a:cs typeface="Verdana"/>
              </a:rPr>
              <a:t>n</a:t>
            </a:r>
            <a:r>
              <a:rPr dirty="0" sz="4000" spc="10">
                <a:latin typeface="Verdana"/>
                <a:cs typeface="Verdana"/>
              </a:rPr>
              <a:t>t</a:t>
            </a:r>
            <a:r>
              <a:rPr dirty="0" sz="4000" spc="-140">
                <a:latin typeface="Verdana"/>
                <a:cs typeface="Verdana"/>
              </a:rPr>
              <a:t>r</a:t>
            </a:r>
            <a:r>
              <a:rPr dirty="0" sz="4000" spc="-55">
                <a:latin typeface="Verdana"/>
                <a:cs typeface="Verdana"/>
              </a:rPr>
              <a:t>i</a:t>
            </a:r>
            <a:r>
              <a:rPr dirty="0" sz="4000" spc="200">
                <a:latin typeface="Verdana"/>
                <a:cs typeface="Verdana"/>
              </a:rPr>
              <a:t>b</a:t>
            </a:r>
            <a:r>
              <a:rPr dirty="0" sz="4000" spc="135">
                <a:latin typeface="Verdana"/>
                <a:cs typeface="Verdana"/>
              </a:rPr>
              <a:t>u</a:t>
            </a:r>
            <a:r>
              <a:rPr dirty="0" sz="4000">
                <a:latin typeface="Verdana"/>
                <a:cs typeface="Verdana"/>
              </a:rPr>
              <a:t>e</a:t>
            </a:r>
            <a:r>
              <a:rPr dirty="0" sz="4000" spc="-135">
                <a:latin typeface="Verdana"/>
                <a:cs typeface="Verdana"/>
              </a:rPr>
              <a:t>r</a:t>
            </a:r>
            <a:r>
              <a:rPr dirty="0" sz="4000" spc="-380">
                <a:latin typeface="Verdana"/>
                <a:cs typeface="Verdana"/>
              </a:rPr>
              <a:t> </a:t>
            </a:r>
            <a:r>
              <a:rPr dirty="0" sz="4000" spc="-75">
                <a:latin typeface="Verdana"/>
                <a:cs typeface="Verdana"/>
              </a:rPr>
              <a:t>à</a:t>
            </a:r>
            <a:r>
              <a:rPr dirty="0" sz="4000" spc="-380">
                <a:latin typeface="Verdana"/>
                <a:cs typeface="Verdana"/>
              </a:rPr>
              <a:t> </a:t>
            </a:r>
            <a:r>
              <a:rPr dirty="0" sz="4000" spc="-140">
                <a:latin typeface="Verdana"/>
                <a:cs typeface="Verdana"/>
              </a:rPr>
              <a:t>r</a:t>
            </a:r>
            <a:r>
              <a:rPr dirty="0" sz="4000">
                <a:latin typeface="Verdana"/>
                <a:cs typeface="Verdana"/>
              </a:rPr>
              <a:t>e</a:t>
            </a:r>
            <a:r>
              <a:rPr dirty="0" sz="4000" spc="155">
                <a:latin typeface="Verdana"/>
                <a:cs typeface="Verdana"/>
              </a:rPr>
              <a:t>n</a:t>
            </a:r>
            <a:r>
              <a:rPr dirty="0" sz="4000" spc="-80">
                <a:latin typeface="Verdana"/>
                <a:cs typeface="Verdana"/>
              </a:rPr>
              <a:t>a</a:t>
            </a:r>
            <a:r>
              <a:rPr dirty="0" sz="4000" spc="10">
                <a:latin typeface="Verdana"/>
                <a:cs typeface="Verdana"/>
              </a:rPr>
              <a:t>t</a:t>
            </a:r>
            <a:r>
              <a:rPr dirty="0" sz="4000" spc="135">
                <a:latin typeface="Verdana"/>
                <a:cs typeface="Verdana"/>
              </a:rPr>
              <a:t>u</a:t>
            </a:r>
            <a:r>
              <a:rPr dirty="0" sz="4000" spc="-140">
                <a:latin typeface="Verdana"/>
                <a:cs typeface="Verdana"/>
              </a:rPr>
              <a:t>r</a:t>
            </a:r>
            <a:r>
              <a:rPr dirty="0" sz="4000">
                <a:latin typeface="Verdana"/>
                <a:cs typeface="Verdana"/>
              </a:rPr>
              <a:t>e</a:t>
            </a:r>
            <a:r>
              <a:rPr dirty="0" sz="4000" spc="-135">
                <a:latin typeface="Verdana"/>
                <a:cs typeface="Verdana"/>
              </a:rPr>
              <a:t>r</a:t>
            </a:r>
            <a:r>
              <a:rPr dirty="0" sz="4000" spc="-380">
                <a:latin typeface="Verdana"/>
                <a:cs typeface="Verdana"/>
              </a:rPr>
              <a:t> </a:t>
            </a:r>
            <a:r>
              <a:rPr dirty="0" sz="4000" spc="135">
                <a:latin typeface="Verdana"/>
                <a:cs typeface="Verdana"/>
              </a:rPr>
              <a:t>u</a:t>
            </a:r>
            <a:r>
              <a:rPr dirty="0" sz="4000" spc="160">
                <a:latin typeface="Verdana"/>
                <a:cs typeface="Verdana"/>
              </a:rPr>
              <a:t>n</a:t>
            </a:r>
            <a:r>
              <a:rPr dirty="0" sz="4000" spc="-380">
                <a:latin typeface="Verdana"/>
                <a:cs typeface="Verdana"/>
              </a:rPr>
              <a:t> </a:t>
            </a:r>
            <a:r>
              <a:rPr dirty="0" sz="4000">
                <a:latin typeface="Verdana"/>
                <a:cs typeface="Verdana"/>
              </a:rPr>
              <a:t>e</a:t>
            </a:r>
            <a:r>
              <a:rPr dirty="0" sz="4000" spc="-180">
                <a:latin typeface="Verdana"/>
                <a:cs typeface="Verdana"/>
              </a:rPr>
              <a:t>s</a:t>
            </a:r>
            <a:r>
              <a:rPr dirty="0" sz="4000" spc="200">
                <a:latin typeface="Verdana"/>
                <a:cs typeface="Verdana"/>
              </a:rPr>
              <a:t>p</a:t>
            </a:r>
            <a:r>
              <a:rPr dirty="0" sz="4000" spc="-80">
                <a:latin typeface="Verdana"/>
                <a:cs typeface="Verdana"/>
              </a:rPr>
              <a:t>a</a:t>
            </a:r>
            <a:r>
              <a:rPr dirty="0" sz="4000" spc="130">
                <a:latin typeface="Verdana"/>
                <a:cs typeface="Verdana"/>
              </a:rPr>
              <a:t>c</a:t>
            </a:r>
            <a:r>
              <a:rPr dirty="0" sz="4000" spc="5">
                <a:latin typeface="Verdana"/>
                <a:cs typeface="Verdana"/>
              </a:rPr>
              <a:t>e</a:t>
            </a:r>
            <a:r>
              <a:rPr dirty="0" sz="4000" spc="-380">
                <a:latin typeface="Verdana"/>
                <a:cs typeface="Verdana"/>
              </a:rPr>
              <a:t> </a:t>
            </a:r>
            <a:r>
              <a:rPr dirty="0" sz="4000" spc="65">
                <a:latin typeface="Verdana"/>
                <a:cs typeface="Verdana"/>
              </a:rPr>
              <a:t>?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069205" cy="4216400"/>
            <a:chOff x="0" y="0"/>
            <a:chExt cx="5069205" cy="42164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5069205" cy="3615054"/>
            </a:xfrm>
            <a:custGeom>
              <a:avLst/>
              <a:gdLst/>
              <a:ahLst/>
              <a:cxnLst/>
              <a:rect l="l" t="t" r="r" b="b"/>
              <a:pathLst>
                <a:path w="5069205" h="3615054">
                  <a:moveTo>
                    <a:pt x="424034" y="3614597"/>
                  </a:moveTo>
                  <a:lnTo>
                    <a:pt x="330302" y="3613855"/>
                  </a:lnTo>
                  <a:lnTo>
                    <a:pt x="283422" y="3612780"/>
                  </a:lnTo>
                  <a:lnTo>
                    <a:pt x="236548" y="3611215"/>
                  </a:lnTo>
                  <a:lnTo>
                    <a:pt x="189689" y="3609143"/>
                  </a:lnTo>
                  <a:lnTo>
                    <a:pt x="142854" y="3606550"/>
                  </a:lnTo>
                  <a:lnTo>
                    <a:pt x="96054" y="3603420"/>
                  </a:lnTo>
                  <a:lnTo>
                    <a:pt x="49299" y="3599738"/>
                  </a:lnTo>
                  <a:lnTo>
                    <a:pt x="2599" y="3595486"/>
                  </a:lnTo>
                  <a:lnTo>
                    <a:pt x="0" y="3595217"/>
                  </a:lnTo>
                  <a:lnTo>
                    <a:pt x="0" y="0"/>
                  </a:lnTo>
                  <a:lnTo>
                    <a:pt x="5068795" y="0"/>
                  </a:lnTo>
                  <a:lnTo>
                    <a:pt x="5065039" y="34335"/>
                  </a:lnTo>
                  <a:lnTo>
                    <a:pt x="5059434" y="79762"/>
                  </a:lnTo>
                  <a:lnTo>
                    <a:pt x="5053175" y="125382"/>
                  </a:lnTo>
                  <a:lnTo>
                    <a:pt x="5046265" y="171208"/>
                  </a:lnTo>
                  <a:lnTo>
                    <a:pt x="5038708" y="217252"/>
                  </a:lnTo>
                  <a:lnTo>
                    <a:pt x="5030504" y="263529"/>
                  </a:lnTo>
                  <a:lnTo>
                    <a:pt x="5021658" y="310049"/>
                  </a:lnTo>
                  <a:lnTo>
                    <a:pt x="5012172" y="356827"/>
                  </a:lnTo>
                  <a:lnTo>
                    <a:pt x="5002049" y="403875"/>
                  </a:lnTo>
                  <a:lnTo>
                    <a:pt x="4991291" y="451206"/>
                  </a:lnTo>
                  <a:lnTo>
                    <a:pt x="4979901" y="498832"/>
                  </a:lnTo>
                  <a:lnTo>
                    <a:pt x="4967883" y="546767"/>
                  </a:lnTo>
                  <a:lnTo>
                    <a:pt x="4955238" y="595023"/>
                  </a:lnTo>
                  <a:lnTo>
                    <a:pt x="4941969" y="643613"/>
                  </a:lnTo>
                  <a:lnTo>
                    <a:pt x="4928079" y="692550"/>
                  </a:lnTo>
                  <a:lnTo>
                    <a:pt x="4913571" y="741847"/>
                  </a:lnTo>
                  <a:lnTo>
                    <a:pt x="4898447" y="791516"/>
                  </a:lnTo>
                  <a:lnTo>
                    <a:pt x="4882711" y="841571"/>
                  </a:lnTo>
                  <a:lnTo>
                    <a:pt x="4866365" y="892024"/>
                  </a:lnTo>
                  <a:lnTo>
                    <a:pt x="4849411" y="942888"/>
                  </a:lnTo>
                  <a:lnTo>
                    <a:pt x="4831853" y="994175"/>
                  </a:lnTo>
                  <a:lnTo>
                    <a:pt x="4813692" y="1045900"/>
                  </a:lnTo>
                  <a:lnTo>
                    <a:pt x="4794933" y="1098073"/>
                  </a:lnTo>
                  <a:lnTo>
                    <a:pt x="4777007" y="1146274"/>
                  </a:lnTo>
                  <a:lnTo>
                    <a:pt x="4758419" y="1194131"/>
                  </a:lnTo>
                  <a:lnTo>
                    <a:pt x="4739178" y="1241637"/>
                  </a:lnTo>
                  <a:lnTo>
                    <a:pt x="4719291" y="1288788"/>
                  </a:lnTo>
                  <a:lnTo>
                    <a:pt x="4698769" y="1335580"/>
                  </a:lnTo>
                  <a:lnTo>
                    <a:pt x="4677618" y="1382006"/>
                  </a:lnTo>
                  <a:lnTo>
                    <a:pt x="4655848" y="1428063"/>
                  </a:lnTo>
                  <a:lnTo>
                    <a:pt x="4633467" y="1473744"/>
                  </a:lnTo>
                  <a:lnTo>
                    <a:pt x="4610483" y="1519046"/>
                  </a:lnTo>
                  <a:lnTo>
                    <a:pt x="4586905" y="1563962"/>
                  </a:lnTo>
                  <a:lnTo>
                    <a:pt x="4562742" y="1608489"/>
                  </a:lnTo>
                  <a:lnTo>
                    <a:pt x="4538002" y="1652620"/>
                  </a:lnTo>
                  <a:lnTo>
                    <a:pt x="4512694" y="1696351"/>
                  </a:lnTo>
                  <a:lnTo>
                    <a:pt x="4486825" y="1739677"/>
                  </a:lnTo>
                  <a:lnTo>
                    <a:pt x="4460405" y="1782592"/>
                  </a:lnTo>
                  <a:lnTo>
                    <a:pt x="4433442" y="1825092"/>
                  </a:lnTo>
                  <a:lnTo>
                    <a:pt x="4405945" y="1867172"/>
                  </a:lnTo>
                  <a:lnTo>
                    <a:pt x="4377921" y="1908827"/>
                  </a:lnTo>
                  <a:lnTo>
                    <a:pt x="4349380" y="1950052"/>
                  </a:lnTo>
                  <a:lnTo>
                    <a:pt x="4320330" y="1990840"/>
                  </a:lnTo>
                  <a:lnTo>
                    <a:pt x="4290780" y="2031189"/>
                  </a:lnTo>
                  <a:lnTo>
                    <a:pt x="4260737" y="2071092"/>
                  </a:lnTo>
                  <a:lnTo>
                    <a:pt x="4230211" y="2110545"/>
                  </a:lnTo>
                  <a:lnTo>
                    <a:pt x="4199210" y="2149542"/>
                  </a:lnTo>
                  <a:lnTo>
                    <a:pt x="4167742" y="2188079"/>
                  </a:lnTo>
                  <a:lnTo>
                    <a:pt x="4135817" y="2226150"/>
                  </a:lnTo>
                  <a:lnTo>
                    <a:pt x="4103441" y="2263750"/>
                  </a:lnTo>
                  <a:lnTo>
                    <a:pt x="4070625" y="2300875"/>
                  </a:lnTo>
                  <a:lnTo>
                    <a:pt x="4037376" y="2337520"/>
                  </a:lnTo>
                  <a:lnTo>
                    <a:pt x="4003704" y="2373678"/>
                  </a:lnTo>
                  <a:lnTo>
                    <a:pt x="3969615" y="2409346"/>
                  </a:lnTo>
                  <a:lnTo>
                    <a:pt x="3935120" y="2444518"/>
                  </a:lnTo>
                  <a:lnTo>
                    <a:pt x="3900226" y="2479190"/>
                  </a:lnTo>
                  <a:lnTo>
                    <a:pt x="3864942" y="2513355"/>
                  </a:lnTo>
                  <a:lnTo>
                    <a:pt x="3829276" y="2547010"/>
                  </a:lnTo>
                  <a:lnTo>
                    <a:pt x="3793237" y="2580149"/>
                  </a:lnTo>
                  <a:lnTo>
                    <a:pt x="3756834" y="2612767"/>
                  </a:lnTo>
                  <a:lnTo>
                    <a:pt x="3720075" y="2644859"/>
                  </a:lnTo>
                  <a:lnTo>
                    <a:pt x="3682968" y="2676420"/>
                  </a:lnTo>
                  <a:lnTo>
                    <a:pt x="3645522" y="2707446"/>
                  </a:lnTo>
                  <a:lnTo>
                    <a:pt x="3607745" y="2737930"/>
                  </a:lnTo>
                  <a:lnTo>
                    <a:pt x="3569647" y="2767868"/>
                  </a:lnTo>
                  <a:lnTo>
                    <a:pt x="3531234" y="2797255"/>
                  </a:lnTo>
                  <a:lnTo>
                    <a:pt x="3492517" y="2826086"/>
                  </a:lnTo>
                  <a:lnTo>
                    <a:pt x="3453503" y="2854356"/>
                  </a:lnTo>
                  <a:lnTo>
                    <a:pt x="3414201" y="2882060"/>
                  </a:lnTo>
                  <a:lnTo>
                    <a:pt x="3374619" y="2909193"/>
                  </a:lnTo>
                  <a:lnTo>
                    <a:pt x="3334767" y="2935749"/>
                  </a:lnTo>
                  <a:lnTo>
                    <a:pt x="3294651" y="2961724"/>
                  </a:lnTo>
                  <a:lnTo>
                    <a:pt x="3254282" y="2987113"/>
                  </a:lnTo>
                  <a:lnTo>
                    <a:pt x="3213667" y="3011911"/>
                  </a:lnTo>
                  <a:lnTo>
                    <a:pt x="3172814" y="3036112"/>
                  </a:lnTo>
                  <a:lnTo>
                    <a:pt x="3131733" y="3059712"/>
                  </a:lnTo>
                  <a:lnTo>
                    <a:pt x="3090432" y="3082705"/>
                  </a:lnTo>
                  <a:lnTo>
                    <a:pt x="3048920" y="3105087"/>
                  </a:lnTo>
                  <a:lnTo>
                    <a:pt x="3007204" y="3126853"/>
                  </a:lnTo>
                  <a:lnTo>
                    <a:pt x="2965293" y="3147997"/>
                  </a:lnTo>
                  <a:lnTo>
                    <a:pt x="2923197" y="3168515"/>
                  </a:lnTo>
                  <a:lnTo>
                    <a:pt x="2880923" y="3188401"/>
                  </a:lnTo>
                  <a:lnTo>
                    <a:pt x="2838479" y="3207651"/>
                  </a:lnTo>
                  <a:lnTo>
                    <a:pt x="2795875" y="3226259"/>
                  </a:lnTo>
                  <a:lnTo>
                    <a:pt x="2753119" y="3244220"/>
                  </a:lnTo>
                  <a:lnTo>
                    <a:pt x="2710219" y="3261530"/>
                  </a:lnTo>
                  <a:lnTo>
                    <a:pt x="2667184" y="3278183"/>
                  </a:lnTo>
                  <a:lnTo>
                    <a:pt x="2624022" y="3294174"/>
                  </a:lnTo>
                  <a:lnTo>
                    <a:pt x="2580742" y="3309498"/>
                  </a:lnTo>
                  <a:lnTo>
                    <a:pt x="2537353" y="3324151"/>
                  </a:lnTo>
                  <a:lnTo>
                    <a:pt x="2493862" y="3338127"/>
                  </a:lnTo>
                  <a:lnTo>
                    <a:pt x="2450278" y="3351421"/>
                  </a:lnTo>
                  <a:lnTo>
                    <a:pt x="2406611" y="3364029"/>
                  </a:lnTo>
                  <a:lnTo>
                    <a:pt x="2362867" y="3375944"/>
                  </a:lnTo>
                  <a:lnTo>
                    <a:pt x="2319057" y="3387162"/>
                  </a:lnTo>
                  <a:lnTo>
                    <a:pt x="2275188" y="3397679"/>
                  </a:lnTo>
                  <a:lnTo>
                    <a:pt x="2231268" y="3407488"/>
                  </a:lnTo>
                  <a:lnTo>
                    <a:pt x="2187307" y="3416586"/>
                  </a:lnTo>
                  <a:lnTo>
                    <a:pt x="2143313" y="3424966"/>
                  </a:lnTo>
                  <a:lnTo>
                    <a:pt x="2099293" y="3432625"/>
                  </a:lnTo>
                  <a:lnTo>
                    <a:pt x="1474453" y="3526983"/>
                  </a:lnTo>
                  <a:lnTo>
                    <a:pt x="1253418" y="3556399"/>
                  </a:lnTo>
                  <a:lnTo>
                    <a:pt x="1072820" y="3577093"/>
                  </a:lnTo>
                  <a:lnTo>
                    <a:pt x="935593" y="3590304"/>
                  </a:lnTo>
                  <a:lnTo>
                    <a:pt x="797145" y="3601067"/>
                  </a:lnTo>
                  <a:lnTo>
                    <a:pt x="704300" y="3606674"/>
                  </a:lnTo>
                  <a:lnTo>
                    <a:pt x="611114" y="3610881"/>
                  </a:lnTo>
                  <a:lnTo>
                    <a:pt x="517665" y="3613564"/>
                  </a:lnTo>
                  <a:lnTo>
                    <a:pt x="424034" y="3614597"/>
                  </a:lnTo>
                  <a:close/>
                </a:path>
              </a:pathLst>
            </a:custGeom>
            <a:solidFill>
              <a:srgbClr val="44C2B4">
                <a:alpha val="219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31" y="216617"/>
              <a:ext cx="3653790" cy="3999229"/>
            </a:xfrm>
            <a:custGeom>
              <a:avLst/>
              <a:gdLst/>
              <a:ahLst/>
              <a:cxnLst/>
              <a:rect l="l" t="t" r="r" b="b"/>
              <a:pathLst>
                <a:path w="3653790" h="3999229">
                  <a:moveTo>
                    <a:pt x="800" y="3343090"/>
                  </a:moveTo>
                  <a:lnTo>
                    <a:pt x="0" y="338418"/>
                  </a:lnTo>
                  <a:lnTo>
                    <a:pt x="23302" y="325357"/>
                  </a:lnTo>
                  <a:lnTo>
                    <a:pt x="69982" y="299606"/>
                  </a:lnTo>
                  <a:lnTo>
                    <a:pt x="116641" y="273749"/>
                  </a:lnTo>
                  <a:lnTo>
                    <a:pt x="163278" y="247785"/>
                  </a:lnTo>
                  <a:lnTo>
                    <a:pt x="209894" y="221709"/>
                  </a:lnTo>
                  <a:lnTo>
                    <a:pt x="256486" y="195518"/>
                  </a:lnTo>
                  <a:lnTo>
                    <a:pt x="290598" y="171681"/>
                  </a:lnTo>
                  <a:lnTo>
                    <a:pt x="337143" y="145250"/>
                  </a:lnTo>
                  <a:lnTo>
                    <a:pt x="383761" y="119189"/>
                  </a:lnTo>
                  <a:lnTo>
                    <a:pt x="430889" y="95697"/>
                  </a:lnTo>
                  <a:lnTo>
                    <a:pt x="478522" y="74751"/>
                  </a:lnTo>
                  <a:lnTo>
                    <a:pt x="526657" y="56328"/>
                  </a:lnTo>
                  <a:lnTo>
                    <a:pt x="575288" y="40407"/>
                  </a:lnTo>
                  <a:lnTo>
                    <a:pt x="624410" y="26964"/>
                  </a:lnTo>
                  <a:lnTo>
                    <a:pt x="674021" y="15977"/>
                  </a:lnTo>
                  <a:lnTo>
                    <a:pt x="711657" y="9896"/>
                  </a:lnTo>
                  <a:lnTo>
                    <a:pt x="762229" y="3754"/>
                  </a:lnTo>
                  <a:lnTo>
                    <a:pt x="813275" y="0"/>
                  </a:lnTo>
                  <a:lnTo>
                    <a:pt x="852333" y="1084"/>
                  </a:lnTo>
                  <a:lnTo>
                    <a:pt x="904314" y="2039"/>
                  </a:lnTo>
                  <a:lnTo>
                    <a:pt x="956755" y="5315"/>
                  </a:lnTo>
                  <a:lnTo>
                    <a:pt x="997196" y="13361"/>
                  </a:lnTo>
                  <a:lnTo>
                    <a:pt x="1050545" y="21211"/>
                  </a:lnTo>
                  <a:lnTo>
                    <a:pt x="1091884" y="33787"/>
                  </a:lnTo>
                  <a:lnTo>
                    <a:pt x="1146123" y="46121"/>
                  </a:lnTo>
                  <a:lnTo>
                    <a:pt x="1188344" y="63135"/>
                  </a:lnTo>
                  <a:lnTo>
                    <a:pt x="1243455" y="79862"/>
                  </a:lnTo>
                  <a:lnTo>
                    <a:pt x="1286539" y="101226"/>
                  </a:lnTo>
                  <a:lnTo>
                    <a:pt x="1372062" y="140707"/>
                  </a:lnTo>
                  <a:lnTo>
                    <a:pt x="1414913" y="160899"/>
                  </a:lnTo>
                  <a:lnTo>
                    <a:pt x="1445415" y="184103"/>
                  </a:lnTo>
                  <a:lnTo>
                    <a:pt x="1488516" y="205557"/>
                  </a:lnTo>
                  <a:lnTo>
                    <a:pt x="1576396" y="256909"/>
                  </a:lnTo>
                  <a:lnTo>
                    <a:pt x="1632792" y="280112"/>
                  </a:lnTo>
                  <a:lnTo>
                    <a:pt x="1764611" y="357141"/>
                  </a:lnTo>
                  <a:lnTo>
                    <a:pt x="1952827" y="457372"/>
                  </a:lnTo>
                  <a:lnTo>
                    <a:pt x="2172526" y="585753"/>
                  </a:lnTo>
                  <a:lnTo>
                    <a:pt x="2228923" y="608956"/>
                  </a:lnTo>
                  <a:lnTo>
                    <a:pt x="2272699" y="633810"/>
                  </a:lnTo>
                  <a:lnTo>
                    <a:pt x="2360370" y="684112"/>
                  </a:lnTo>
                  <a:lnTo>
                    <a:pt x="2391822" y="712102"/>
                  </a:lnTo>
                  <a:lnTo>
                    <a:pt x="2435787" y="737909"/>
                  </a:lnTo>
                  <a:lnTo>
                    <a:pt x="2479817" y="764039"/>
                  </a:lnTo>
                  <a:lnTo>
                    <a:pt x="2523918" y="790527"/>
                  </a:lnTo>
                  <a:lnTo>
                    <a:pt x="2568097" y="817407"/>
                  </a:lnTo>
                  <a:lnTo>
                    <a:pt x="2612360" y="844713"/>
                  </a:lnTo>
                  <a:lnTo>
                    <a:pt x="2644257" y="874951"/>
                  </a:lnTo>
                  <a:lnTo>
                    <a:pt x="2688710" y="903210"/>
                  </a:lnTo>
                  <a:lnTo>
                    <a:pt x="2733267" y="931997"/>
                  </a:lnTo>
                  <a:lnTo>
                    <a:pt x="2765479" y="963819"/>
                  </a:lnTo>
                  <a:lnTo>
                    <a:pt x="2810266" y="993764"/>
                  </a:lnTo>
                  <a:lnTo>
                    <a:pt x="2842721" y="1026812"/>
                  </a:lnTo>
                  <a:lnTo>
                    <a:pt x="2887765" y="1058052"/>
                  </a:lnTo>
                  <a:lnTo>
                    <a:pt x="2920491" y="1092463"/>
                  </a:lnTo>
                  <a:lnTo>
                    <a:pt x="2953362" y="1127606"/>
                  </a:lnTo>
                  <a:lnTo>
                    <a:pt x="2998842" y="1161042"/>
                  </a:lnTo>
                  <a:lnTo>
                    <a:pt x="3165156" y="1346626"/>
                  </a:lnTo>
                  <a:lnTo>
                    <a:pt x="3186090" y="1386861"/>
                  </a:lnTo>
                  <a:lnTo>
                    <a:pt x="3286622" y="1501953"/>
                  </a:lnTo>
                  <a:lnTo>
                    <a:pt x="3307787" y="1543354"/>
                  </a:lnTo>
                  <a:lnTo>
                    <a:pt x="3341462" y="1582547"/>
                  </a:lnTo>
                  <a:lnTo>
                    <a:pt x="3362730" y="1624466"/>
                  </a:lnTo>
                  <a:lnTo>
                    <a:pt x="3396503" y="1664153"/>
                  </a:lnTo>
                  <a:lnTo>
                    <a:pt x="3417865" y="1706545"/>
                  </a:lnTo>
                  <a:lnTo>
                    <a:pt x="3451728" y="1746684"/>
                  </a:lnTo>
                  <a:lnTo>
                    <a:pt x="3494662" y="1832523"/>
                  </a:lnTo>
                  <a:lnTo>
                    <a:pt x="3528643" y="1873256"/>
                  </a:lnTo>
                  <a:lnTo>
                    <a:pt x="3594946" y="2011601"/>
                  </a:lnTo>
                  <a:lnTo>
                    <a:pt x="3644230" y="2259896"/>
                  </a:lnTo>
                  <a:lnTo>
                    <a:pt x="3638692" y="2362458"/>
                  </a:lnTo>
                  <a:lnTo>
                    <a:pt x="3570087" y="2016824"/>
                  </a:lnTo>
                  <a:lnTo>
                    <a:pt x="3504474" y="1881957"/>
                  </a:lnTo>
                  <a:lnTo>
                    <a:pt x="3470049" y="1838984"/>
                  </a:lnTo>
                  <a:lnTo>
                    <a:pt x="3448140" y="1793839"/>
                  </a:lnTo>
                  <a:lnTo>
                    <a:pt x="3413834" y="1751467"/>
                  </a:lnTo>
                  <a:lnTo>
                    <a:pt x="3392045" y="1706923"/>
                  </a:lnTo>
                  <a:lnTo>
                    <a:pt x="3357858" y="1665151"/>
                  </a:lnTo>
                  <a:lnTo>
                    <a:pt x="3336188" y="1621208"/>
                  </a:lnTo>
                  <a:lnTo>
                    <a:pt x="3234165" y="1498599"/>
                  </a:lnTo>
                  <a:lnTo>
                    <a:pt x="3212733" y="1455857"/>
                  </a:lnTo>
                  <a:lnTo>
                    <a:pt x="3044185" y="1259018"/>
                  </a:lnTo>
                  <a:lnTo>
                    <a:pt x="3010745" y="1221007"/>
                  </a:lnTo>
                  <a:lnTo>
                    <a:pt x="2977466" y="1183809"/>
                  </a:lnTo>
                  <a:lnTo>
                    <a:pt x="2944342" y="1147394"/>
                  </a:lnTo>
                  <a:lnTo>
                    <a:pt x="2898911" y="1114204"/>
                  </a:lnTo>
                  <a:lnTo>
                    <a:pt x="2866080" y="1079263"/>
                  </a:lnTo>
                  <a:lnTo>
                    <a:pt x="2820929" y="1047484"/>
                  </a:lnTo>
                  <a:lnTo>
                    <a:pt x="2788366" y="1013891"/>
                  </a:lnTo>
                  <a:lnTo>
                    <a:pt x="2743470" y="983399"/>
                  </a:lnTo>
                  <a:lnTo>
                    <a:pt x="2711150" y="951032"/>
                  </a:lnTo>
                  <a:lnTo>
                    <a:pt x="2666485" y="921703"/>
                  </a:lnTo>
                  <a:lnTo>
                    <a:pt x="2621927" y="892910"/>
                  </a:lnTo>
                  <a:lnTo>
                    <a:pt x="2577468" y="864621"/>
                  </a:lnTo>
                  <a:lnTo>
                    <a:pt x="2545561" y="834332"/>
                  </a:lnTo>
                  <a:lnTo>
                    <a:pt x="2501284" y="806958"/>
                  </a:lnTo>
                  <a:lnTo>
                    <a:pt x="2457089" y="779995"/>
                  </a:lnTo>
                  <a:lnTo>
                    <a:pt x="2412969" y="753413"/>
                  </a:lnTo>
                  <a:lnTo>
                    <a:pt x="2368919" y="727179"/>
                  </a:lnTo>
                  <a:lnTo>
                    <a:pt x="2281001" y="675637"/>
                  </a:lnTo>
                  <a:lnTo>
                    <a:pt x="2237122" y="650265"/>
                  </a:lnTo>
                  <a:lnTo>
                    <a:pt x="1712177" y="353900"/>
                  </a:lnTo>
                  <a:lnTo>
                    <a:pt x="1493734" y="231844"/>
                  </a:lnTo>
                  <a:lnTo>
                    <a:pt x="1407411" y="188337"/>
                  </a:lnTo>
                  <a:lnTo>
                    <a:pt x="1364340" y="167034"/>
                  </a:lnTo>
                  <a:lnTo>
                    <a:pt x="1321375" y="146271"/>
                  </a:lnTo>
                  <a:lnTo>
                    <a:pt x="1278554" y="126230"/>
                  </a:lnTo>
                  <a:lnTo>
                    <a:pt x="1235577" y="105403"/>
                  </a:lnTo>
                  <a:lnTo>
                    <a:pt x="1180561" y="89157"/>
                  </a:lnTo>
                  <a:lnTo>
                    <a:pt x="1138426" y="72574"/>
                  </a:lnTo>
                  <a:lnTo>
                    <a:pt x="1096720" y="58151"/>
                  </a:lnTo>
                  <a:lnTo>
                    <a:pt x="1042991" y="48387"/>
                  </a:lnTo>
                  <a:lnTo>
                    <a:pt x="1002158" y="38361"/>
                  </a:lnTo>
                  <a:lnTo>
                    <a:pt x="949311" y="33043"/>
                  </a:lnTo>
                  <a:lnTo>
                    <a:pt x="909371" y="27515"/>
                  </a:lnTo>
                  <a:lnTo>
                    <a:pt x="857427" y="26746"/>
                  </a:lnTo>
                  <a:lnTo>
                    <a:pt x="818399" y="25817"/>
                  </a:lnTo>
                  <a:lnTo>
                    <a:pt x="767379" y="29699"/>
                  </a:lnTo>
                  <a:lnTo>
                    <a:pt x="729284" y="33471"/>
                  </a:lnTo>
                  <a:lnTo>
                    <a:pt x="679206" y="42103"/>
                  </a:lnTo>
                  <a:lnTo>
                    <a:pt x="629608" y="53150"/>
                  </a:lnTo>
                  <a:lnTo>
                    <a:pt x="592951" y="64163"/>
                  </a:lnTo>
                  <a:lnTo>
                    <a:pt x="544326" y="80113"/>
                  </a:lnTo>
                  <a:lnTo>
                    <a:pt x="496195" y="98553"/>
                  </a:lnTo>
                  <a:lnTo>
                    <a:pt x="448563" y="119508"/>
                  </a:lnTo>
                  <a:lnTo>
                    <a:pt x="401436" y="143003"/>
                  </a:lnTo>
                  <a:lnTo>
                    <a:pt x="367274" y="166592"/>
                  </a:lnTo>
                  <a:lnTo>
                    <a:pt x="320650" y="192621"/>
                  </a:lnTo>
                  <a:lnTo>
                    <a:pt x="273975" y="218398"/>
                  </a:lnTo>
                  <a:lnTo>
                    <a:pt x="227256" y="243952"/>
                  </a:lnTo>
                  <a:lnTo>
                    <a:pt x="180498" y="269309"/>
                  </a:lnTo>
                  <a:lnTo>
                    <a:pt x="146164" y="292023"/>
                  </a:lnTo>
                  <a:lnTo>
                    <a:pt x="99343" y="317066"/>
                  </a:lnTo>
                  <a:lnTo>
                    <a:pt x="52500" y="341994"/>
                  </a:lnTo>
                  <a:lnTo>
                    <a:pt x="6158" y="369443"/>
                  </a:lnTo>
                  <a:lnTo>
                    <a:pt x="8486" y="3316581"/>
                  </a:lnTo>
                  <a:lnTo>
                    <a:pt x="13758" y="3343140"/>
                  </a:lnTo>
                  <a:lnTo>
                    <a:pt x="800" y="3343090"/>
                  </a:lnTo>
                  <a:close/>
                </a:path>
                <a:path w="3653790" h="3999229">
                  <a:moveTo>
                    <a:pt x="3642819" y="2513715"/>
                  </a:moveTo>
                  <a:lnTo>
                    <a:pt x="3613576" y="2366385"/>
                  </a:lnTo>
                  <a:lnTo>
                    <a:pt x="3616599" y="2316385"/>
                  </a:lnTo>
                  <a:lnTo>
                    <a:pt x="3619121" y="2263857"/>
                  </a:lnTo>
                  <a:lnTo>
                    <a:pt x="3648359" y="2411161"/>
                  </a:lnTo>
                  <a:lnTo>
                    <a:pt x="3642819" y="2513715"/>
                  </a:lnTo>
                  <a:close/>
                </a:path>
                <a:path w="3653790" h="3999229">
                  <a:moveTo>
                    <a:pt x="13758" y="3343140"/>
                  </a:moveTo>
                  <a:lnTo>
                    <a:pt x="8486" y="3316581"/>
                  </a:lnTo>
                  <a:lnTo>
                    <a:pt x="47789" y="3318897"/>
                  </a:lnTo>
                  <a:lnTo>
                    <a:pt x="99887" y="3320443"/>
                  </a:lnTo>
                  <a:lnTo>
                    <a:pt x="152322" y="3323690"/>
                  </a:lnTo>
                  <a:lnTo>
                    <a:pt x="205091" y="3328617"/>
                  </a:lnTo>
                  <a:lnTo>
                    <a:pt x="258189" y="3335198"/>
                  </a:lnTo>
                  <a:lnTo>
                    <a:pt x="299153" y="3345885"/>
                  </a:lnTo>
                  <a:lnTo>
                    <a:pt x="352894" y="3355710"/>
                  </a:lnTo>
                  <a:lnTo>
                    <a:pt x="394493" y="3369593"/>
                  </a:lnTo>
                  <a:lnTo>
                    <a:pt x="448860" y="3382568"/>
                  </a:lnTo>
                  <a:lnTo>
                    <a:pt x="491075" y="3399557"/>
                  </a:lnTo>
                  <a:lnTo>
                    <a:pt x="546049" y="3415590"/>
                  </a:lnTo>
                  <a:lnTo>
                    <a:pt x="588862" y="3435592"/>
                  </a:lnTo>
                  <a:lnTo>
                    <a:pt x="631968" y="3457066"/>
                  </a:lnTo>
                  <a:lnTo>
                    <a:pt x="675361" y="3479989"/>
                  </a:lnTo>
                  <a:lnTo>
                    <a:pt x="731494" y="3501866"/>
                  </a:lnTo>
                  <a:lnTo>
                    <a:pt x="762437" y="3527291"/>
                  </a:lnTo>
                  <a:lnTo>
                    <a:pt x="978977" y="3639759"/>
                  </a:lnTo>
                  <a:lnTo>
                    <a:pt x="1022376" y="3662712"/>
                  </a:lnTo>
                  <a:lnTo>
                    <a:pt x="1065899" y="3686289"/>
                  </a:lnTo>
                  <a:lnTo>
                    <a:pt x="1109267" y="3709084"/>
                  </a:lnTo>
                  <a:lnTo>
                    <a:pt x="1152479" y="3731091"/>
                  </a:lnTo>
                  <a:lnTo>
                    <a:pt x="1207989" y="3749831"/>
                  </a:lnTo>
                  <a:lnTo>
                    <a:pt x="1250884" y="3770242"/>
                  </a:lnTo>
                  <a:lnTo>
                    <a:pt x="1293619" y="3789847"/>
                  </a:lnTo>
                  <a:lnTo>
                    <a:pt x="1336192" y="3808639"/>
                  </a:lnTo>
                  <a:lnTo>
                    <a:pt x="1391060" y="3824139"/>
                  </a:lnTo>
                  <a:lnTo>
                    <a:pt x="1433307" y="3841287"/>
                  </a:lnTo>
                  <a:lnTo>
                    <a:pt x="1487845" y="3855130"/>
                  </a:lnTo>
                  <a:lnTo>
                    <a:pt x="1529761" y="3870609"/>
                  </a:lnTo>
                  <a:lnTo>
                    <a:pt x="1571509" y="3885244"/>
                  </a:lnTo>
                  <a:lnTo>
                    <a:pt x="1625546" y="3896556"/>
                  </a:lnTo>
                  <a:lnTo>
                    <a:pt x="1679412" y="3907013"/>
                  </a:lnTo>
                  <a:lnTo>
                    <a:pt x="1720651" y="3919079"/>
                  </a:lnTo>
                  <a:lnTo>
                    <a:pt x="1774174" y="3927805"/>
                  </a:lnTo>
                  <a:lnTo>
                    <a:pt x="1815066" y="3938129"/>
                  </a:lnTo>
                  <a:lnTo>
                    <a:pt x="1868241" y="3945100"/>
                  </a:lnTo>
                  <a:lnTo>
                    <a:pt x="1921239" y="3951184"/>
                  </a:lnTo>
                  <a:lnTo>
                    <a:pt x="1961604" y="3958847"/>
                  </a:lnTo>
                  <a:lnTo>
                    <a:pt x="2014247" y="3963139"/>
                  </a:lnTo>
                  <a:lnTo>
                    <a:pt x="2066710" y="3966525"/>
                  </a:lnTo>
                  <a:lnTo>
                    <a:pt x="2118992" y="3969000"/>
                  </a:lnTo>
                  <a:lnTo>
                    <a:pt x="2171092" y="3970557"/>
                  </a:lnTo>
                  <a:lnTo>
                    <a:pt x="2210552" y="3973664"/>
                  </a:lnTo>
                  <a:lnTo>
                    <a:pt x="2262284" y="3973367"/>
                  </a:lnTo>
                  <a:lnTo>
                    <a:pt x="2313831" y="3972135"/>
                  </a:lnTo>
                  <a:lnTo>
                    <a:pt x="2365190" y="3969960"/>
                  </a:lnTo>
                  <a:lnTo>
                    <a:pt x="2416426" y="3967160"/>
                  </a:lnTo>
                  <a:lnTo>
                    <a:pt x="2467339" y="3962737"/>
                  </a:lnTo>
                  <a:lnTo>
                    <a:pt x="2517921" y="3956647"/>
                  </a:lnTo>
                  <a:lnTo>
                    <a:pt x="2568163" y="3948845"/>
                  </a:lnTo>
                  <a:lnTo>
                    <a:pt x="2618057" y="3939285"/>
                  </a:lnTo>
                  <a:lnTo>
                    <a:pt x="2667593" y="3927922"/>
                  </a:lnTo>
                  <a:lnTo>
                    <a:pt x="2716762" y="3914712"/>
                  </a:lnTo>
                  <a:lnTo>
                    <a:pt x="2765555" y="3899610"/>
                  </a:lnTo>
                  <a:lnTo>
                    <a:pt x="2801507" y="3885042"/>
                  </a:lnTo>
                  <a:lnTo>
                    <a:pt x="2849522" y="3866018"/>
                  </a:lnTo>
                  <a:lnTo>
                    <a:pt x="2896768" y="3843121"/>
                  </a:lnTo>
                  <a:lnTo>
                    <a:pt x="2943630" y="3818287"/>
                  </a:lnTo>
                  <a:lnTo>
                    <a:pt x="2990120" y="3791584"/>
                  </a:lnTo>
                  <a:lnTo>
                    <a:pt x="3036253" y="3763078"/>
                  </a:lnTo>
                  <a:lnTo>
                    <a:pt x="3082042" y="3732837"/>
                  </a:lnTo>
                  <a:lnTo>
                    <a:pt x="3115042" y="3703399"/>
                  </a:lnTo>
                  <a:lnTo>
                    <a:pt x="3160181" y="3669886"/>
                  </a:lnTo>
                  <a:lnTo>
                    <a:pt x="3192558" y="3637310"/>
                  </a:lnTo>
                  <a:lnTo>
                    <a:pt x="3224644" y="3603266"/>
                  </a:lnTo>
                  <a:lnTo>
                    <a:pt x="3268909" y="3565347"/>
                  </a:lnTo>
                  <a:lnTo>
                    <a:pt x="3300451" y="3528565"/>
                  </a:lnTo>
                  <a:lnTo>
                    <a:pt x="3331742" y="3490515"/>
                  </a:lnTo>
                  <a:lnTo>
                    <a:pt x="3362794" y="3451263"/>
                  </a:lnTo>
                  <a:lnTo>
                    <a:pt x="3393621" y="3410876"/>
                  </a:lnTo>
                  <a:lnTo>
                    <a:pt x="3436693" y="3366949"/>
                  </a:lnTo>
                  <a:lnTo>
                    <a:pt x="3454916" y="3328297"/>
                  </a:lnTo>
                  <a:lnTo>
                    <a:pt x="3485271" y="3285529"/>
                  </a:lnTo>
                  <a:lnTo>
                    <a:pt x="3515314" y="3241197"/>
                  </a:lnTo>
                  <a:lnTo>
                    <a:pt x="3532606" y="3197851"/>
                  </a:lnTo>
                  <a:lnTo>
                    <a:pt x="3549618" y="3153097"/>
                  </a:lnTo>
                  <a:lnTo>
                    <a:pt x="3566367" y="3107013"/>
                  </a:lnTo>
                  <a:lnTo>
                    <a:pt x="3582867" y="3059677"/>
                  </a:lnTo>
                  <a:lnTo>
                    <a:pt x="3599133" y="3011167"/>
                  </a:lnTo>
                  <a:lnTo>
                    <a:pt x="3602726" y="2964035"/>
                  </a:lnTo>
                  <a:lnTo>
                    <a:pt x="3618573" y="2913413"/>
                  </a:lnTo>
                  <a:lnTo>
                    <a:pt x="3630786" y="2714015"/>
                  </a:lnTo>
                  <a:lnTo>
                    <a:pt x="3621227" y="2665857"/>
                  </a:lnTo>
                  <a:lnTo>
                    <a:pt x="3626934" y="2564144"/>
                  </a:lnTo>
                  <a:lnTo>
                    <a:pt x="3617321" y="2515715"/>
                  </a:lnTo>
                  <a:lnTo>
                    <a:pt x="3623081" y="2414273"/>
                  </a:lnTo>
                  <a:lnTo>
                    <a:pt x="3652500" y="2562485"/>
                  </a:lnTo>
                  <a:lnTo>
                    <a:pt x="3643982" y="2715268"/>
                  </a:lnTo>
                  <a:lnTo>
                    <a:pt x="3653493" y="2763182"/>
                  </a:lnTo>
                  <a:lnTo>
                    <a:pt x="3643922" y="2910658"/>
                  </a:lnTo>
                  <a:lnTo>
                    <a:pt x="3627966" y="2960733"/>
                  </a:lnTo>
                  <a:lnTo>
                    <a:pt x="3624296" y="3007474"/>
                  </a:lnTo>
                  <a:lnTo>
                    <a:pt x="3607982" y="3055749"/>
                  </a:lnTo>
                  <a:lnTo>
                    <a:pt x="3591467" y="3103007"/>
                  </a:lnTo>
                  <a:lnTo>
                    <a:pt x="3574734" y="3149169"/>
                  </a:lnTo>
                  <a:lnTo>
                    <a:pt x="3557769" y="3194158"/>
                  </a:lnTo>
                  <a:lnTo>
                    <a:pt x="3540555" y="3237895"/>
                  </a:lnTo>
                  <a:lnTo>
                    <a:pt x="3510619" y="3282775"/>
                  </a:lnTo>
                  <a:lnTo>
                    <a:pt x="3492862" y="3323774"/>
                  </a:lnTo>
                  <a:lnTo>
                    <a:pt x="3462352" y="3365759"/>
                  </a:lnTo>
                  <a:lnTo>
                    <a:pt x="3431766" y="3407358"/>
                  </a:lnTo>
                  <a:lnTo>
                    <a:pt x="3401019" y="3448148"/>
                  </a:lnTo>
                  <a:lnTo>
                    <a:pt x="3370091" y="3488024"/>
                  </a:lnTo>
                  <a:lnTo>
                    <a:pt x="3338960" y="3526879"/>
                  </a:lnTo>
                  <a:lnTo>
                    <a:pt x="3295148" y="3567078"/>
                  </a:lnTo>
                  <a:lnTo>
                    <a:pt x="3263548" y="3603569"/>
                  </a:lnTo>
                  <a:lnTo>
                    <a:pt x="3231681" y="3638719"/>
                  </a:lnTo>
                  <a:lnTo>
                    <a:pt x="3199527" y="3672419"/>
                  </a:lnTo>
                  <a:lnTo>
                    <a:pt x="3154607" y="3707037"/>
                  </a:lnTo>
                  <a:lnTo>
                    <a:pt x="3121814" y="3737520"/>
                  </a:lnTo>
                  <a:lnTo>
                    <a:pt x="3076214" y="3768706"/>
                  </a:lnTo>
                  <a:lnTo>
                    <a:pt x="3030240" y="3798016"/>
                  </a:lnTo>
                  <a:lnTo>
                    <a:pt x="2996330" y="3822871"/>
                  </a:lnTo>
                  <a:lnTo>
                    <a:pt x="2949549" y="3848108"/>
                  </a:lnTo>
                  <a:lnTo>
                    <a:pt x="2902331" y="3871149"/>
                  </a:lnTo>
                  <a:lnTo>
                    <a:pt x="2842402" y="3895379"/>
                  </a:lnTo>
                  <a:lnTo>
                    <a:pt x="2794393" y="3914433"/>
                  </a:lnTo>
                  <a:lnTo>
                    <a:pt x="2733569" y="3934156"/>
                  </a:lnTo>
                  <a:lnTo>
                    <a:pt x="2697480" y="3948033"/>
                  </a:lnTo>
                  <a:lnTo>
                    <a:pt x="2648934" y="3964382"/>
                  </a:lnTo>
                  <a:lnTo>
                    <a:pt x="2611188" y="3969909"/>
                  </a:lnTo>
                  <a:lnTo>
                    <a:pt x="2560793" y="3976944"/>
                  </a:lnTo>
                  <a:lnTo>
                    <a:pt x="2510208" y="3983021"/>
                  </a:lnTo>
                  <a:lnTo>
                    <a:pt x="2459434" y="3988144"/>
                  </a:lnTo>
                  <a:lnTo>
                    <a:pt x="2408472" y="3992318"/>
                  </a:lnTo>
                  <a:lnTo>
                    <a:pt x="2357322" y="3995549"/>
                  </a:lnTo>
                  <a:lnTo>
                    <a:pt x="2305985" y="3997839"/>
                  </a:lnTo>
                  <a:lnTo>
                    <a:pt x="2254463" y="3999196"/>
                  </a:lnTo>
                  <a:lnTo>
                    <a:pt x="2215214" y="3997150"/>
                  </a:lnTo>
                  <a:lnTo>
                    <a:pt x="2163324" y="3996652"/>
                  </a:lnTo>
                  <a:lnTo>
                    <a:pt x="2111252" y="3995234"/>
                  </a:lnTo>
                  <a:lnTo>
                    <a:pt x="2058997" y="3992900"/>
                  </a:lnTo>
                  <a:lnTo>
                    <a:pt x="2006563" y="3989656"/>
                  </a:lnTo>
                  <a:lnTo>
                    <a:pt x="1966405" y="3983034"/>
                  </a:lnTo>
                  <a:lnTo>
                    <a:pt x="1913611" y="3977984"/>
                  </a:lnTo>
                  <a:lnTo>
                    <a:pt x="1860640" y="3972038"/>
                  </a:lnTo>
                  <a:lnTo>
                    <a:pt x="1819949" y="3962728"/>
                  </a:lnTo>
                  <a:lnTo>
                    <a:pt x="1766625" y="3955005"/>
                  </a:lnTo>
                  <a:lnTo>
                    <a:pt x="1725583" y="3943927"/>
                  </a:lnTo>
                  <a:lnTo>
                    <a:pt x="1671910" y="3934445"/>
                  </a:lnTo>
                  <a:lnTo>
                    <a:pt x="1618063" y="3924091"/>
                  </a:lnTo>
                  <a:lnTo>
                    <a:pt x="1576502" y="3910398"/>
                  </a:lnTo>
                  <a:lnTo>
                    <a:pt x="1522313" y="3898314"/>
                  </a:lnTo>
                  <a:lnTo>
                    <a:pt x="1480410" y="3882901"/>
                  </a:lnTo>
                  <a:lnTo>
                    <a:pt x="1438338" y="3866635"/>
                  </a:lnTo>
                  <a:lnTo>
                    <a:pt x="1383641" y="3851994"/>
                  </a:lnTo>
                  <a:lnTo>
                    <a:pt x="1341233" y="3834038"/>
                  </a:lnTo>
                  <a:lnTo>
                    <a:pt x="1298659" y="3815243"/>
                  </a:lnTo>
                  <a:lnTo>
                    <a:pt x="1243463" y="3798087"/>
                  </a:lnTo>
                  <a:lnTo>
                    <a:pt x="1200559" y="3777630"/>
                  </a:lnTo>
                  <a:lnTo>
                    <a:pt x="1157492" y="3756349"/>
                  </a:lnTo>
                  <a:lnTo>
                    <a:pt x="1114262" y="3734250"/>
                  </a:lnTo>
                  <a:lnTo>
                    <a:pt x="1070874" y="3711352"/>
                  </a:lnTo>
                  <a:lnTo>
                    <a:pt x="1014924" y="3690401"/>
                  </a:lnTo>
                  <a:lnTo>
                    <a:pt x="971334" y="3666483"/>
                  </a:lnTo>
                  <a:lnTo>
                    <a:pt x="927651" y="3642101"/>
                  </a:lnTo>
                  <a:lnTo>
                    <a:pt x="883882" y="3617287"/>
                  </a:lnTo>
                  <a:lnTo>
                    <a:pt x="840034" y="3592071"/>
                  </a:lnTo>
                  <a:lnTo>
                    <a:pt x="783655" y="3568957"/>
                  </a:lnTo>
                  <a:lnTo>
                    <a:pt x="739665" y="3543030"/>
                  </a:lnTo>
                  <a:lnTo>
                    <a:pt x="695614" y="3516794"/>
                  </a:lnTo>
                  <a:lnTo>
                    <a:pt x="652201" y="3493769"/>
                  </a:lnTo>
                  <a:lnTo>
                    <a:pt x="609068" y="3472160"/>
                  </a:lnTo>
                  <a:lnTo>
                    <a:pt x="566220" y="3451983"/>
                  </a:lnTo>
                  <a:lnTo>
                    <a:pt x="523659" y="3433250"/>
                  </a:lnTo>
                  <a:lnTo>
                    <a:pt x="468930" y="3418449"/>
                  </a:lnTo>
                  <a:lnTo>
                    <a:pt x="426950" y="3402646"/>
                  </a:lnTo>
                  <a:lnTo>
                    <a:pt x="385265" y="3388330"/>
                  </a:lnTo>
                  <a:lnTo>
                    <a:pt x="331421" y="3377986"/>
                  </a:lnTo>
                  <a:lnTo>
                    <a:pt x="290334" y="3366683"/>
                  </a:lnTo>
                  <a:lnTo>
                    <a:pt x="237093" y="3359380"/>
                  </a:lnTo>
                  <a:lnTo>
                    <a:pt x="184158" y="3353617"/>
                  </a:lnTo>
                  <a:lnTo>
                    <a:pt x="143989" y="3346937"/>
                  </a:lnTo>
                  <a:lnTo>
                    <a:pt x="91674" y="3344298"/>
                  </a:lnTo>
                  <a:lnTo>
                    <a:pt x="39673" y="3343241"/>
                  </a:lnTo>
                  <a:lnTo>
                    <a:pt x="13758" y="3343140"/>
                  </a:lnTo>
                  <a:close/>
                </a:path>
              </a:pathLst>
            </a:custGeom>
            <a:solidFill>
              <a:srgbClr val="44C2B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0655186" y="4293337"/>
            <a:ext cx="7639684" cy="5995670"/>
            <a:chOff x="10655186" y="4293337"/>
            <a:chExt cx="7639684" cy="5995670"/>
          </a:xfrm>
        </p:grpSpPr>
        <p:sp>
          <p:nvSpPr>
            <p:cNvPr id="8" name="object 8"/>
            <p:cNvSpPr/>
            <p:nvPr/>
          </p:nvSpPr>
          <p:spPr>
            <a:xfrm>
              <a:off x="10655186" y="5498655"/>
              <a:ext cx="7637145" cy="4790440"/>
            </a:xfrm>
            <a:custGeom>
              <a:avLst/>
              <a:gdLst/>
              <a:ahLst/>
              <a:cxnLst/>
              <a:rect l="l" t="t" r="r" b="b"/>
              <a:pathLst>
                <a:path w="7637144" h="4790440">
                  <a:moveTo>
                    <a:pt x="32401" y="3545640"/>
                  </a:moveTo>
                  <a:lnTo>
                    <a:pt x="347091" y="2721322"/>
                  </a:lnTo>
                  <a:lnTo>
                    <a:pt x="390708" y="2678288"/>
                  </a:lnTo>
                  <a:lnTo>
                    <a:pt x="433530" y="2637335"/>
                  </a:lnTo>
                  <a:lnTo>
                    <a:pt x="475596" y="2598364"/>
                  </a:lnTo>
                  <a:lnTo>
                    <a:pt x="516944" y="2561272"/>
                  </a:lnTo>
                  <a:lnTo>
                    <a:pt x="557613" y="2525959"/>
                  </a:lnTo>
                  <a:lnTo>
                    <a:pt x="597641" y="2492323"/>
                  </a:lnTo>
                  <a:lnTo>
                    <a:pt x="629293" y="2480632"/>
                  </a:lnTo>
                  <a:lnTo>
                    <a:pt x="648933" y="2464793"/>
                  </a:lnTo>
                  <a:lnTo>
                    <a:pt x="680298" y="2453852"/>
                  </a:lnTo>
                  <a:lnTo>
                    <a:pt x="699662" y="2438738"/>
                  </a:lnTo>
                  <a:lnTo>
                    <a:pt x="730759" y="2428497"/>
                  </a:lnTo>
                  <a:lnTo>
                    <a:pt x="749866" y="2414058"/>
                  </a:lnTo>
                  <a:lnTo>
                    <a:pt x="780716" y="2404466"/>
                  </a:lnTo>
                  <a:lnTo>
                    <a:pt x="799584" y="2390650"/>
                  </a:lnTo>
                  <a:lnTo>
                    <a:pt x="830205" y="2381656"/>
                  </a:lnTo>
                  <a:lnTo>
                    <a:pt x="860720" y="2372943"/>
                  </a:lnTo>
                  <a:lnTo>
                    <a:pt x="891132" y="2364498"/>
                  </a:lnTo>
                  <a:lnTo>
                    <a:pt x="909582" y="2351778"/>
                  </a:lnTo>
                  <a:lnTo>
                    <a:pt x="969938" y="2336111"/>
                  </a:lnTo>
                  <a:lnTo>
                    <a:pt x="1029963" y="2321313"/>
                  </a:lnTo>
                  <a:lnTo>
                    <a:pt x="1089696" y="2307283"/>
                  </a:lnTo>
                  <a:lnTo>
                    <a:pt x="1131329" y="2305053"/>
                  </a:lnTo>
                  <a:lnTo>
                    <a:pt x="1161039" y="2298447"/>
                  </a:lnTo>
                  <a:lnTo>
                    <a:pt x="1190694" y="2291983"/>
                  </a:lnTo>
                  <a:lnTo>
                    <a:pt x="1220301" y="2285648"/>
                  </a:lnTo>
                  <a:lnTo>
                    <a:pt x="1249863" y="2279428"/>
                  </a:lnTo>
                  <a:lnTo>
                    <a:pt x="1291251" y="2277842"/>
                  </a:lnTo>
                  <a:lnTo>
                    <a:pt x="1320739" y="2271816"/>
                  </a:lnTo>
                  <a:lnTo>
                    <a:pt x="1362062" y="2270398"/>
                  </a:lnTo>
                  <a:lnTo>
                    <a:pt x="1391496" y="2264516"/>
                  </a:lnTo>
                  <a:lnTo>
                    <a:pt x="1432774" y="2263217"/>
                  </a:lnTo>
                  <a:lnTo>
                    <a:pt x="1462172" y="2257428"/>
                  </a:lnTo>
                  <a:lnTo>
                    <a:pt x="1503424" y="2256196"/>
                  </a:lnTo>
                  <a:lnTo>
                    <a:pt x="1532806" y="2250449"/>
                  </a:lnTo>
                  <a:lnTo>
                    <a:pt x="1574052" y="2249234"/>
                  </a:lnTo>
                  <a:lnTo>
                    <a:pt x="1603437" y="2243479"/>
                  </a:lnTo>
                  <a:lnTo>
                    <a:pt x="1727258" y="2239613"/>
                  </a:lnTo>
                  <a:lnTo>
                    <a:pt x="1756707" y="2233690"/>
                  </a:lnTo>
                  <a:lnTo>
                    <a:pt x="1798049" y="2232223"/>
                  </a:lnTo>
                  <a:lnTo>
                    <a:pt x="1839424" y="2230670"/>
                  </a:lnTo>
                  <a:lnTo>
                    <a:pt x="1880837" y="2229017"/>
                  </a:lnTo>
                  <a:lnTo>
                    <a:pt x="1922293" y="2227253"/>
                  </a:lnTo>
                  <a:lnTo>
                    <a:pt x="1963795" y="2225365"/>
                  </a:lnTo>
                  <a:lnTo>
                    <a:pt x="2130377" y="2216317"/>
                  </a:lnTo>
                  <a:lnTo>
                    <a:pt x="2172189" y="2213619"/>
                  </a:lnTo>
                  <a:lnTo>
                    <a:pt x="2214078" y="2210720"/>
                  </a:lnTo>
                  <a:lnTo>
                    <a:pt x="2267913" y="2212138"/>
                  </a:lnTo>
                  <a:lnTo>
                    <a:pt x="2309968" y="2208801"/>
                  </a:lnTo>
                  <a:lnTo>
                    <a:pt x="2352115" y="2205226"/>
                  </a:lnTo>
                  <a:lnTo>
                    <a:pt x="2394357" y="2201401"/>
                  </a:lnTo>
                  <a:lnTo>
                    <a:pt x="2448565" y="2201841"/>
                  </a:lnTo>
                  <a:lnTo>
                    <a:pt x="2491013" y="2197477"/>
                  </a:lnTo>
                  <a:lnTo>
                    <a:pt x="2533572" y="2192824"/>
                  </a:lnTo>
                  <a:lnTo>
                    <a:pt x="2588110" y="2192399"/>
                  </a:lnTo>
                  <a:lnTo>
                    <a:pt x="2630903" y="2187131"/>
                  </a:lnTo>
                  <a:lnTo>
                    <a:pt x="2673820" y="2181536"/>
                  </a:lnTo>
                  <a:lnTo>
                    <a:pt x="2728732" y="2180132"/>
                  </a:lnTo>
                  <a:lnTo>
                    <a:pt x="2771914" y="2173847"/>
                  </a:lnTo>
                  <a:lnTo>
                    <a:pt x="2827099" y="2171727"/>
                  </a:lnTo>
                  <a:lnTo>
                    <a:pt x="2870564" y="2164700"/>
                  </a:lnTo>
                  <a:lnTo>
                    <a:pt x="2926042" y="2161813"/>
                  </a:lnTo>
                  <a:lnTo>
                    <a:pt x="2981673" y="2158524"/>
                  </a:lnTo>
                  <a:lnTo>
                    <a:pt x="3025598" y="2150290"/>
                  </a:lnTo>
                  <a:lnTo>
                    <a:pt x="3081552" y="2146158"/>
                  </a:lnTo>
                  <a:lnTo>
                    <a:pt x="3125808" y="2137057"/>
                  </a:lnTo>
                  <a:lnTo>
                    <a:pt x="3182102" y="2132032"/>
                  </a:lnTo>
                  <a:lnTo>
                    <a:pt x="3238574" y="2126542"/>
                  </a:lnTo>
                  <a:lnTo>
                    <a:pt x="3283364" y="2116044"/>
                  </a:lnTo>
                  <a:lnTo>
                    <a:pt x="3340206" y="2109585"/>
                  </a:lnTo>
                  <a:lnTo>
                    <a:pt x="3397240" y="2102622"/>
                  </a:lnTo>
                  <a:lnTo>
                    <a:pt x="3454471" y="2095143"/>
                  </a:lnTo>
                  <a:lnTo>
                    <a:pt x="3500039" y="2082606"/>
                  </a:lnTo>
                  <a:lnTo>
                    <a:pt x="3557678" y="2074058"/>
                  </a:lnTo>
                  <a:lnTo>
                    <a:pt x="3615529" y="2064955"/>
                  </a:lnTo>
                  <a:lnTo>
                    <a:pt x="3673597" y="2055285"/>
                  </a:lnTo>
                  <a:lnTo>
                    <a:pt x="3731885" y="2045037"/>
                  </a:lnTo>
                  <a:lnTo>
                    <a:pt x="3778535" y="2029667"/>
                  </a:lnTo>
                  <a:lnTo>
                    <a:pt x="3837280" y="2018222"/>
                  </a:lnTo>
                  <a:lnTo>
                    <a:pt x="3896261" y="2006159"/>
                  </a:lnTo>
                  <a:lnTo>
                    <a:pt x="3955482" y="1993467"/>
                  </a:lnTo>
                  <a:lnTo>
                    <a:pt x="4014948" y="1980133"/>
                  </a:lnTo>
                  <a:lnTo>
                    <a:pt x="4074665" y="1966143"/>
                  </a:lnTo>
                  <a:lnTo>
                    <a:pt x="4134637" y="1951485"/>
                  </a:lnTo>
                  <a:lnTo>
                    <a:pt x="4194868" y="1936148"/>
                  </a:lnTo>
                  <a:lnTo>
                    <a:pt x="4255364" y="1920117"/>
                  </a:lnTo>
                  <a:lnTo>
                    <a:pt x="4316129" y="1903380"/>
                  </a:lnTo>
                  <a:lnTo>
                    <a:pt x="4365564" y="1880713"/>
                  </a:lnTo>
                  <a:lnTo>
                    <a:pt x="4394583" y="1875918"/>
                  </a:lnTo>
                  <a:lnTo>
                    <a:pt x="4412063" y="1865739"/>
                  </a:lnTo>
                  <a:lnTo>
                    <a:pt x="4429862" y="1854724"/>
                  </a:lnTo>
                  <a:lnTo>
                    <a:pt x="4447973" y="1842891"/>
                  </a:lnTo>
                  <a:lnTo>
                    <a:pt x="4478255" y="1834787"/>
                  </a:lnTo>
                  <a:lnTo>
                    <a:pt x="4496970" y="1821371"/>
                  </a:lnTo>
                  <a:lnTo>
                    <a:pt x="4515978" y="1807191"/>
                  </a:lnTo>
                  <a:lnTo>
                    <a:pt x="4547135" y="1796794"/>
                  </a:lnTo>
                  <a:lnTo>
                    <a:pt x="4566705" y="1781139"/>
                  </a:lnTo>
                  <a:lnTo>
                    <a:pt x="4586547" y="1764775"/>
                  </a:lnTo>
                  <a:lnTo>
                    <a:pt x="4606652" y="1747718"/>
                  </a:lnTo>
                  <a:lnTo>
                    <a:pt x="4638880" y="1734516"/>
                  </a:lnTo>
                  <a:lnTo>
                    <a:pt x="4659494" y="1716128"/>
                  </a:lnTo>
                  <a:lnTo>
                    <a:pt x="4680351" y="1697102"/>
                  </a:lnTo>
                  <a:lnTo>
                    <a:pt x="4713310" y="1681986"/>
                  </a:lnTo>
                  <a:lnTo>
                    <a:pt x="4734634" y="1661738"/>
                  </a:lnTo>
                  <a:lnTo>
                    <a:pt x="4768045" y="1645435"/>
                  </a:lnTo>
                  <a:lnTo>
                    <a:pt x="4811781" y="1602089"/>
                  </a:lnTo>
                  <a:lnTo>
                    <a:pt x="4845820" y="1584142"/>
                  </a:lnTo>
                  <a:lnTo>
                    <a:pt x="4868191" y="1561153"/>
                  </a:lnTo>
                  <a:lnTo>
                    <a:pt x="4902614" y="1542199"/>
                  </a:lnTo>
                  <a:lnTo>
                    <a:pt x="4948271" y="1493822"/>
                  </a:lnTo>
                  <a:lnTo>
                    <a:pt x="4983219" y="1473494"/>
                  </a:lnTo>
                  <a:lnTo>
                    <a:pt x="5006464" y="1448214"/>
                  </a:lnTo>
                  <a:lnTo>
                    <a:pt x="5041728" y="1427059"/>
                  </a:lnTo>
                  <a:lnTo>
                    <a:pt x="5065275" y="1400989"/>
                  </a:lnTo>
                  <a:lnTo>
                    <a:pt x="5100826" y="1379080"/>
                  </a:lnTo>
                  <a:lnTo>
                    <a:pt x="5124647" y="1352291"/>
                  </a:lnTo>
                  <a:lnTo>
                    <a:pt x="5160459" y="1329700"/>
                  </a:lnTo>
                  <a:lnTo>
                    <a:pt x="5184527" y="1302265"/>
                  </a:lnTo>
                  <a:lnTo>
                    <a:pt x="5342017" y="1174599"/>
                  </a:lnTo>
                  <a:lnTo>
                    <a:pt x="5378524" y="1150187"/>
                  </a:lnTo>
                  <a:lnTo>
                    <a:pt x="5403238" y="1121058"/>
                  </a:lnTo>
                  <a:lnTo>
                    <a:pt x="5439882" y="1096288"/>
                  </a:lnTo>
                  <a:lnTo>
                    <a:pt x="5464720" y="1066836"/>
                  </a:lnTo>
                  <a:lnTo>
                    <a:pt x="5538271" y="1016608"/>
                  </a:lnTo>
                  <a:lnTo>
                    <a:pt x="5563241" y="986808"/>
                  </a:lnTo>
                  <a:lnTo>
                    <a:pt x="5636996" y="936046"/>
                  </a:lnTo>
                  <a:lnTo>
                    <a:pt x="5662037" y="906060"/>
                  </a:lnTo>
                  <a:lnTo>
                    <a:pt x="5772788" y="829607"/>
                  </a:lnTo>
                  <a:lnTo>
                    <a:pt x="5797827" y="799626"/>
                  </a:lnTo>
                  <a:lnTo>
                    <a:pt x="5945201" y="698457"/>
                  </a:lnTo>
                  <a:lnTo>
                    <a:pt x="5970085" y="668885"/>
                  </a:lnTo>
                  <a:lnTo>
                    <a:pt x="6043418" y="619227"/>
                  </a:lnTo>
                  <a:lnTo>
                    <a:pt x="6189242" y="522119"/>
                  </a:lnTo>
                  <a:lnTo>
                    <a:pt x="6297655" y="451788"/>
                  </a:lnTo>
                  <a:lnTo>
                    <a:pt x="6369373" y="406361"/>
                  </a:lnTo>
                  <a:lnTo>
                    <a:pt x="6440581" y="362270"/>
                  </a:lnTo>
                  <a:lnTo>
                    <a:pt x="6511224" y="319660"/>
                  </a:lnTo>
                  <a:lnTo>
                    <a:pt x="6546316" y="298955"/>
                  </a:lnTo>
                  <a:lnTo>
                    <a:pt x="6581246" y="278675"/>
                  </a:lnTo>
                  <a:lnTo>
                    <a:pt x="6616008" y="258836"/>
                  </a:lnTo>
                  <a:lnTo>
                    <a:pt x="6650594" y="239458"/>
                  </a:lnTo>
                  <a:lnTo>
                    <a:pt x="6684997" y="220557"/>
                  </a:lnTo>
                  <a:lnTo>
                    <a:pt x="6731076" y="206683"/>
                  </a:lnTo>
                  <a:lnTo>
                    <a:pt x="6765093" y="188793"/>
                  </a:lnTo>
                  <a:lnTo>
                    <a:pt x="6798908" y="171435"/>
                  </a:lnTo>
                  <a:lnTo>
                    <a:pt x="6832512" y="154627"/>
                  </a:lnTo>
                  <a:lnTo>
                    <a:pt x="6865900" y="138388"/>
                  </a:lnTo>
                  <a:lnTo>
                    <a:pt x="6910928" y="127264"/>
                  </a:lnTo>
                  <a:lnTo>
                    <a:pt x="6943861" y="112215"/>
                  </a:lnTo>
                  <a:lnTo>
                    <a:pt x="6976557" y="97788"/>
                  </a:lnTo>
                  <a:lnTo>
                    <a:pt x="7020873" y="88531"/>
                  </a:lnTo>
                  <a:lnTo>
                    <a:pt x="7053073" y="75402"/>
                  </a:lnTo>
                  <a:lnTo>
                    <a:pt x="7085014" y="62950"/>
                  </a:lnTo>
                  <a:lnTo>
                    <a:pt x="7128556" y="55722"/>
                  </a:lnTo>
                  <a:lnTo>
                    <a:pt x="7159961" y="44676"/>
                  </a:lnTo>
                  <a:lnTo>
                    <a:pt x="7202952" y="38890"/>
                  </a:lnTo>
                  <a:lnTo>
                    <a:pt x="7233792" y="29323"/>
                  </a:lnTo>
                  <a:lnTo>
                    <a:pt x="7264340" y="20521"/>
                  </a:lnTo>
                  <a:lnTo>
                    <a:pt x="7306453" y="17034"/>
                  </a:lnTo>
                  <a:lnTo>
                    <a:pt x="7336395" y="9820"/>
                  </a:lnTo>
                  <a:lnTo>
                    <a:pt x="7377889" y="7955"/>
                  </a:lnTo>
                  <a:lnTo>
                    <a:pt x="7407198" y="2399"/>
                  </a:lnTo>
                  <a:lnTo>
                    <a:pt x="7448045" y="2229"/>
                  </a:lnTo>
                  <a:lnTo>
                    <a:pt x="7488558" y="2933"/>
                  </a:lnTo>
                  <a:lnTo>
                    <a:pt x="7516866" y="0"/>
                  </a:lnTo>
                  <a:lnTo>
                    <a:pt x="7556691" y="2506"/>
                  </a:lnTo>
                  <a:lnTo>
                    <a:pt x="7584297" y="1412"/>
                  </a:lnTo>
                  <a:lnTo>
                    <a:pt x="7623406" y="5793"/>
                  </a:lnTo>
                  <a:lnTo>
                    <a:pt x="7636598" y="6846"/>
                  </a:lnTo>
                  <a:lnTo>
                    <a:pt x="7632813" y="4788344"/>
                  </a:lnTo>
                  <a:lnTo>
                    <a:pt x="223455" y="4790014"/>
                  </a:lnTo>
                  <a:lnTo>
                    <a:pt x="191112" y="4732300"/>
                  </a:lnTo>
                  <a:lnTo>
                    <a:pt x="161614" y="4667133"/>
                  </a:lnTo>
                  <a:lnTo>
                    <a:pt x="132932" y="4599829"/>
                  </a:lnTo>
                  <a:lnTo>
                    <a:pt x="105077" y="4530360"/>
                  </a:lnTo>
                  <a:lnTo>
                    <a:pt x="89922" y="4463230"/>
                  </a:lnTo>
                  <a:lnTo>
                    <a:pt x="76729" y="4426571"/>
                  </a:lnTo>
                  <a:lnTo>
                    <a:pt x="63749" y="4389354"/>
                  </a:lnTo>
                  <a:lnTo>
                    <a:pt x="50983" y="4351576"/>
                  </a:lnTo>
                  <a:lnTo>
                    <a:pt x="50297" y="4317764"/>
                  </a:lnTo>
                  <a:lnTo>
                    <a:pt x="37963" y="4278855"/>
                  </a:lnTo>
                  <a:lnTo>
                    <a:pt x="25847" y="4239375"/>
                  </a:lnTo>
                  <a:lnTo>
                    <a:pt x="25815" y="4203850"/>
                  </a:lnTo>
                  <a:lnTo>
                    <a:pt x="14138" y="4163219"/>
                  </a:lnTo>
                  <a:lnTo>
                    <a:pt x="15181" y="4089271"/>
                  </a:lnTo>
                  <a:lnTo>
                    <a:pt x="4173" y="4046887"/>
                  </a:lnTo>
                  <a:lnTo>
                    <a:pt x="8101" y="3929771"/>
                  </a:lnTo>
                  <a:lnTo>
                    <a:pt x="9868" y="3889535"/>
                  </a:lnTo>
                  <a:lnTo>
                    <a:pt x="0" y="3844166"/>
                  </a:lnTo>
                  <a:lnTo>
                    <a:pt x="4689" y="3760664"/>
                  </a:lnTo>
                  <a:lnTo>
                    <a:pt x="19250" y="3722523"/>
                  </a:lnTo>
                  <a:lnTo>
                    <a:pt x="32401" y="3545640"/>
                  </a:lnTo>
                  <a:close/>
                </a:path>
                <a:path w="7637144" h="4790440">
                  <a:moveTo>
                    <a:pt x="56851" y="3410377"/>
                  </a:moveTo>
                  <a:lnTo>
                    <a:pt x="281049" y="2823099"/>
                  </a:lnTo>
                  <a:lnTo>
                    <a:pt x="303821" y="2799057"/>
                  </a:lnTo>
                  <a:lnTo>
                    <a:pt x="314506" y="2771069"/>
                  </a:lnTo>
                  <a:lnTo>
                    <a:pt x="336838" y="2748181"/>
                  </a:lnTo>
                  <a:lnTo>
                    <a:pt x="48778" y="3502740"/>
                  </a:lnTo>
                  <a:lnTo>
                    <a:pt x="56851" y="3410377"/>
                  </a:lnTo>
                  <a:close/>
                </a:path>
                <a:path w="7637144" h="4790440">
                  <a:moveTo>
                    <a:pt x="90378" y="3286944"/>
                  </a:moveTo>
                  <a:lnTo>
                    <a:pt x="246681" y="2877516"/>
                  </a:lnTo>
                  <a:lnTo>
                    <a:pt x="269914" y="2852268"/>
                  </a:lnTo>
                  <a:lnTo>
                    <a:pt x="87414" y="3330318"/>
                  </a:lnTo>
                  <a:lnTo>
                    <a:pt x="90378" y="3286944"/>
                  </a:lnTo>
                  <a:close/>
                </a:path>
                <a:path w="7637144" h="4790440">
                  <a:moveTo>
                    <a:pt x="121249" y="3170471"/>
                  </a:moveTo>
                  <a:lnTo>
                    <a:pt x="199270" y="2966098"/>
                  </a:lnTo>
                  <a:lnTo>
                    <a:pt x="223229" y="2938948"/>
                  </a:lnTo>
                  <a:lnTo>
                    <a:pt x="119156" y="3211563"/>
                  </a:lnTo>
                  <a:lnTo>
                    <a:pt x="121249" y="3170471"/>
                  </a:lnTo>
                  <a:close/>
                </a:path>
              </a:pathLst>
            </a:custGeom>
            <a:solidFill>
              <a:srgbClr val="44C2B4">
                <a:alpha val="219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028349" y="4293337"/>
              <a:ext cx="4266565" cy="5993765"/>
            </a:xfrm>
            <a:custGeom>
              <a:avLst/>
              <a:gdLst/>
              <a:ahLst/>
              <a:cxnLst/>
              <a:rect l="l" t="t" r="r" b="b"/>
              <a:pathLst>
                <a:path w="4266565" h="5993765">
                  <a:moveTo>
                    <a:pt x="645281" y="5986594"/>
                  </a:moveTo>
                  <a:lnTo>
                    <a:pt x="431062" y="5761105"/>
                  </a:lnTo>
                  <a:lnTo>
                    <a:pt x="405617" y="5715883"/>
                  </a:lnTo>
                  <a:lnTo>
                    <a:pt x="371053" y="5679500"/>
                  </a:lnTo>
                  <a:lnTo>
                    <a:pt x="295684" y="5544850"/>
                  </a:lnTo>
                  <a:lnTo>
                    <a:pt x="261646" y="5509021"/>
                  </a:lnTo>
                  <a:lnTo>
                    <a:pt x="212529" y="5420442"/>
                  </a:lnTo>
                  <a:lnTo>
                    <a:pt x="197485" y="5367728"/>
                  </a:lnTo>
                  <a:lnTo>
                    <a:pt x="126168" y="5237343"/>
                  </a:lnTo>
                  <a:lnTo>
                    <a:pt x="112141" y="5185700"/>
                  </a:lnTo>
                  <a:lnTo>
                    <a:pt x="89205" y="5143118"/>
                  </a:lnTo>
                  <a:lnTo>
                    <a:pt x="75792" y="5092122"/>
                  </a:lnTo>
                  <a:lnTo>
                    <a:pt x="65330" y="5044231"/>
                  </a:lnTo>
                  <a:lnTo>
                    <a:pt x="45660" y="5005087"/>
                  </a:lnTo>
                  <a:lnTo>
                    <a:pt x="14272" y="4861414"/>
                  </a:lnTo>
                  <a:lnTo>
                    <a:pt x="4871" y="4814640"/>
                  </a:lnTo>
                  <a:lnTo>
                    <a:pt x="6234" y="4760758"/>
                  </a:lnTo>
                  <a:lnTo>
                    <a:pt x="0" y="4717318"/>
                  </a:lnTo>
                  <a:lnTo>
                    <a:pt x="4635" y="4666880"/>
                  </a:lnTo>
                  <a:lnTo>
                    <a:pt x="1779" y="4626996"/>
                  </a:lnTo>
                  <a:lnTo>
                    <a:pt x="9899" y="4580226"/>
                  </a:lnTo>
                  <a:lnTo>
                    <a:pt x="19840" y="4535373"/>
                  </a:lnTo>
                  <a:lnTo>
                    <a:pt x="40862" y="4483745"/>
                  </a:lnTo>
                  <a:lnTo>
                    <a:pt x="54604" y="4442893"/>
                  </a:lnTo>
                  <a:lnTo>
                    <a:pt x="70326" y="4404125"/>
                  </a:lnTo>
                  <a:lnTo>
                    <a:pt x="97289" y="4358750"/>
                  </a:lnTo>
                  <a:lnTo>
                    <a:pt x="117129" y="4324318"/>
                  </a:lnTo>
                  <a:lnTo>
                    <a:pt x="148316" y="4283389"/>
                  </a:lnTo>
                  <a:lnTo>
                    <a:pt x="181694" y="4244767"/>
                  </a:lnTo>
                  <a:lnTo>
                    <a:pt x="208109" y="4217254"/>
                  </a:lnTo>
                  <a:lnTo>
                    <a:pt x="246028" y="4183412"/>
                  </a:lnTo>
                  <a:lnTo>
                    <a:pt x="284991" y="4150669"/>
                  </a:lnTo>
                  <a:lnTo>
                    <a:pt x="324420" y="4118417"/>
                  </a:lnTo>
                  <a:lnTo>
                    <a:pt x="364316" y="4086655"/>
                  </a:lnTo>
                  <a:lnTo>
                    <a:pt x="404679" y="4055385"/>
                  </a:lnTo>
                  <a:lnTo>
                    <a:pt x="445508" y="4024607"/>
                  </a:lnTo>
                  <a:lnTo>
                    <a:pt x="486804" y="3994319"/>
                  </a:lnTo>
                  <a:lnTo>
                    <a:pt x="528566" y="3964522"/>
                  </a:lnTo>
                  <a:lnTo>
                    <a:pt x="570795" y="3935217"/>
                  </a:lnTo>
                  <a:lnTo>
                    <a:pt x="613491" y="3906403"/>
                  </a:lnTo>
                  <a:lnTo>
                    <a:pt x="656653" y="3878080"/>
                  </a:lnTo>
                  <a:lnTo>
                    <a:pt x="700282" y="3850248"/>
                  </a:lnTo>
                  <a:lnTo>
                    <a:pt x="744378" y="3822908"/>
                  </a:lnTo>
                  <a:lnTo>
                    <a:pt x="788940" y="3796058"/>
                  </a:lnTo>
                  <a:lnTo>
                    <a:pt x="833969" y="3769700"/>
                  </a:lnTo>
                  <a:lnTo>
                    <a:pt x="879465" y="3743833"/>
                  </a:lnTo>
                  <a:lnTo>
                    <a:pt x="925427" y="3718457"/>
                  </a:lnTo>
                  <a:lnTo>
                    <a:pt x="971856" y="3693572"/>
                  </a:lnTo>
                  <a:lnTo>
                    <a:pt x="1018751" y="3669179"/>
                  </a:lnTo>
                  <a:lnTo>
                    <a:pt x="1066113" y="3645276"/>
                  </a:lnTo>
                  <a:lnTo>
                    <a:pt x="1103473" y="3629285"/>
                  </a:lnTo>
                  <a:lnTo>
                    <a:pt x="1149771" y="3604263"/>
                  </a:lnTo>
                  <a:lnTo>
                    <a:pt x="1195800" y="3578957"/>
                  </a:lnTo>
                  <a:lnTo>
                    <a:pt x="1241558" y="3553367"/>
                  </a:lnTo>
                  <a:lnTo>
                    <a:pt x="1287046" y="3527491"/>
                  </a:lnTo>
                  <a:lnTo>
                    <a:pt x="1332263" y="3501331"/>
                  </a:lnTo>
                  <a:lnTo>
                    <a:pt x="1368001" y="3483632"/>
                  </a:lnTo>
                  <a:lnTo>
                    <a:pt x="1412674" y="3456900"/>
                  </a:lnTo>
                  <a:lnTo>
                    <a:pt x="1457076" y="3429881"/>
                  </a:lnTo>
                  <a:lnTo>
                    <a:pt x="1501204" y="3402575"/>
                  </a:lnTo>
                  <a:lnTo>
                    <a:pt x="1545060" y="3374982"/>
                  </a:lnTo>
                  <a:lnTo>
                    <a:pt x="1588642" y="3347101"/>
                  </a:lnTo>
                  <a:lnTo>
                    <a:pt x="1631951" y="3318932"/>
                  </a:lnTo>
                  <a:lnTo>
                    <a:pt x="1674985" y="3290474"/>
                  </a:lnTo>
                  <a:lnTo>
                    <a:pt x="1717745" y="3261727"/>
                  </a:lnTo>
                  <a:lnTo>
                    <a:pt x="1760229" y="3232690"/>
                  </a:lnTo>
                  <a:lnTo>
                    <a:pt x="1793231" y="3212111"/>
                  </a:lnTo>
                  <a:lnTo>
                    <a:pt x="1835164" y="3182494"/>
                  </a:lnTo>
                  <a:lnTo>
                    <a:pt x="1876821" y="3152587"/>
                  </a:lnTo>
                  <a:lnTo>
                    <a:pt x="1918201" y="3122388"/>
                  </a:lnTo>
                  <a:lnTo>
                    <a:pt x="1959304" y="3091898"/>
                  </a:lnTo>
                  <a:lnTo>
                    <a:pt x="2000130" y="3061115"/>
                  </a:lnTo>
                  <a:lnTo>
                    <a:pt x="2040678" y="3030040"/>
                  </a:lnTo>
                  <a:lnTo>
                    <a:pt x="2080947" y="2998672"/>
                  </a:lnTo>
                  <a:lnTo>
                    <a:pt x="2120938" y="2967010"/>
                  </a:lnTo>
                  <a:lnTo>
                    <a:pt x="2160650" y="2935055"/>
                  </a:lnTo>
                  <a:lnTo>
                    <a:pt x="2200082" y="2902806"/>
                  </a:lnTo>
                  <a:lnTo>
                    <a:pt x="2239234" y="2870262"/>
                  </a:lnTo>
                  <a:lnTo>
                    <a:pt x="2278106" y="2837423"/>
                  </a:lnTo>
                  <a:lnTo>
                    <a:pt x="2316697" y="2804288"/>
                  </a:lnTo>
                  <a:lnTo>
                    <a:pt x="2355007" y="2770858"/>
                  </a:lnTo>
                  <a:lnTo>
                    <a:pt x="2393036" y="2737131"/>
                  </a:lnTo>
                  <a:lnTo>
                    <a:pt x="2430782" y="2703107"/>
                  </a:lnTo>
                  <a:lnTo>
                    <a:pt x="2468246" y="2668786"/>
                  </a:lnTo>
                  <a:lnTo>
                    <a:pt x="2505428" y="2634168"/>
                  </a:lnTo>
                  <a:lnTo>
                    <a:pt x="2542326" y="2599251"/>
                  </a:lnTo>
                  <a:lnTo>
                    <a:pt x="2578941" y="2564036"/>
                  </a:lnTo>
                  <a:lnTo>
                    <a:pt x="2615271" y="2528522"/>
                  </a:lnTo>
                  <a:lnTo>
                    <a:pt x="2651318" y="2492709"/>
                  </a:lnTo>
                  <a:lnTo>
                    <a:pt x="2686314" y="2455790"/>
                  </a:lnTo>
                  <a:lnTo>
                    <a:pt x="2720653" y="2418179"/>
                  </a:lnTo>
                  <a:lnTo>
                    <a:pt x="2745126" y="2388623"/>
                  </a:lnTo>
                  <a:lnTo>
                    <a:pt x="2778148" y="2349627"/>
                  </a:lnTo>
                  <a:lnTo>
                    <a:pt x="2810513" y="2309938"/>
                  </a:lnTo>
                  <a:lnTo>
                    <a:pt x="2842219" y="2269556"/>
                  </a:lnTo>
                  <a:lnTo>
                    <a:pt x="2873268" y="2228482"/>
                  </a:lnTo>
                  <a:lnTo>
                    <a:pt x="2903658" y="2186715"/>
                  </a:lnTo>
                  <a:lnTo>
                    <a:pt x="2924183" y="2153003"/>
                  </a:lnTo>
                  <a:lnTo>
                    <a:pt x="2953258" y="2109851"/>
                  </a:lnTo>
                  <a:lnTo>
                    <a:pt x="2981674" y="2066006"/>
                  </a:lnTo>
                  <a:lnTo>
                    <a:pt x="3009432" y="2021469"/>
                  </a:lnTo>
                  <a:lnTo>
                    <a:pt x="3036533" y="1976239"/>
                  </a:lnTo>
                  <a:lnTo>
                    <a:pt x="3053768" y="1939064"/>
                  </a:lnTo>
                  <a:lnTo>
                    <a:pt x="3079552" y="1892449"/>
                  </a:lnTo>
                  <a:lnTo>
                    <a:pt x="3104678" y="1845141"/>
                  </a:lnTo>
                  <a:lnTo>
                    <a:pt x="3157534" y="1753265"/>
                  </a:lnTo>
                  <a:lnTo>
                    <a:pt x="3174709" y="1716026"/>
                  </a:lnTo>
                  <a:lnTo>
                    <a:pt x="3201059" y="1670007"/>
                  </a:lnTo>
                  <a:lnTo>
                    <a:pt x="3227377" y="1623954"/>
                  </a:lnTo>
                  <a:lnTo>
                    <a:pt x="3253662" y="1577865"/>
                  </a:lnTo>
                  <a:lnTo>
                    <a:pt x="3279912" y="1531740"/>
                  </a:lnTo>
                  <a:lnTo>
                    <a:pt x="3306127" y="1485578"/>
                  </a:lnTo>
                  <a:lnTo>
                    <a:pt x="3332305" y="1439377"/>
                  </a:lnTo>
                  <a:lnTo>
                    <a:pt x="3349238" y="1401884"/>
                  </a:lnTo>
                  <a:lnTo>
                    <a:pt x="3375340" y="1355603"/>
                  </a:lnTo>
                  <a:lnTo>
                    <a:pt x="3401402" y="1309281"/>
                  </a:lnTo>
                  <a:lnTo>
                    <a:pt x="3427424" y="1262916"/>
                  </a:lnTo>
                  <a:lnTo>
                    <a:pt x="3453405" y="1216507"/>
                  </a:lnTo>
                  <a:lnTo>
                    <a:pt x="3479343" y="1170054"/>
                  </a:lnTo>
                  <a:lnTo>
                    <a:pt x="3505238" y="1123555"/>
                  </a:lnTo>
                  <a:lnTo>
                    <a:pt x="3521881" y="1085757"/>
                  </a:lnTo>
                  <a:lnTo>
                    <a:pt x="3547686" y="1039163"/>
                  </a:lnTo>
                  <a:lnTo>
                    <a:pt x="3573445" y="992521"/>
                  </a:lnTo>
                  <a:lnTo>
                    <a:pt x="3599156" y="945829"/>
                  </a:lnTo>
                  <a:lnTo>
                    <a:pt x="3624819" y="899086"/>
                  </a:lnTo>
                  <a:lnTo>
                    <a:pt x="3650433" y="852291"/>
                  </a:lnTo>
                  <a:lnTo>
                    <a:pt x="3675996" y="805443"/>
                  </a:lnTo>
                  <a:lnTo>
                    <a:pt x="3701508" y="758542"/>
                  </a:lnTo>
                  <a:lnTo>
                    <a:pt x="3717760" y="720332"/>
                  </a:lnTo>
                  <a:lnTo>
                    <a:pt x="3743167" y="673319"/>
                  </a:lnTo>
                  <a:lnTo>
                    <a:pt x="3768519" y="626249"/>
                  </a:lnTo>
                  <a:lnTo>
                    <a:pt x="3793816" y="579121"/>
                  </a:lnTo>
                  <a:lnTo>
                    <a:pt x="3819057" y="531933"/>
                  </a:lnTo>
                  <a:lnTo>
                    <a:pt x="3844429" y="484884"/>
                  </a:lnTo>
                  <a:lnTo>
                    <a:pt x="3870946" y="439041"/>
                  </a:lnTo>
                  <a:lnTo>
                    <a:pt x="3898603" y="394396"/>
                  </a:lnTo>
                  <a:lnTo>
                    <a:pt x="3918185" y="359691"/>
                  </a:lnTo>
                  <a:lnTo>
                    <a:pt x="3948100" y="317424"/>
                  </a:lnTo>
                  <a:lnTo>
                    <a:pt x="3979134" y="276335"/>
                  </a:lnTo>
                  <a:lnTo>
                    <a:pt x="4011282" y="236418"/>
                  </a:lnTo>
                  <a:lnTo>
                    <a:pt x="4044537" y="197666"/>
                  </a:lnTo>
                  <a:lnTo>
                    <a:pt x="4069684" y="168820"/>
                  </a:lnTo>
                  <a:lnTo>
                    <a:pt x="4105132" y="132377"/>
                  </a:lnTo>
                  <a:lnTo>
                    <a:pt x="4141668" y="97079"/>
                  </a:lnTo>
                  <a:lnTo>
                    <a:pt x="4170077" y="71665"/>
                  </a:lnTo>
                  <a:lnTo>
                    <a:pt x="4208768" y="38636"/>
                  </a:lnTo>
                  <a:lnTo>
                    <a:pt x="4248527" y="6730"/>
                  </a:lnTo>
                  <a:lnTo>
                    <a:pt x="4259650" y="0"/>
                  </a:lnTo>
                  <a:lnTo>
                    <a:pt x="4259654" y="48708"/>
                  </a:lnTo>
                  <a:lnTo>
                    <a:pt x="4256070" y="51548"/>
                  </a:lnTo>
                  <a:lnTo>
                    <a:pt x="4216927" y="84101"/>
                  </a:lnTo>
                  <a:lnTo>
                    <a:pt x="4188124" y="109100"/>
                  </a:lnTo>
                  <a:lnTo>
                    <a:pt x="4151256" y="144048"/>
                  </a:lnTo>
                  <a:lnTo>
                    <a:pt x="4115537" y="180207"/>
                  </a:lnTo>
                  <a:lnTo>
                    <a:pt x="4080976" y="217584"/>
                  </a:lnTo>
                  <a:lnTo>
                    <a:pt x="4056789" y="247441"/>
                  </a:lnTo>
                  <a:lnTo>
                    <a:pt x="4024567" y="287280"/>
                  </a:lnTo>
                  <a:lnTo>
                    <a:pt x="3993528" y="328364"/>
                  </a:lnTo>
                  <a:lnTo>
                    <a:pt x="3963678" y="370700"/>
                  </a:lnTo>
                  <a:lnTo>
                    <a:pt x="3935027" y="414297"/>
                  </a:lnTo>
                  <a:lnTo>
                    <a:pt x="3907581" y="459164"/>
                  </a:lnTo>
                  <a:lnTo>
                    <a:pt x="3890557" y="496561"/>
                  </a:lnTo>
                  <a:lnTo>
                    <a:pt x="3865547" y="543991"/>
                  </a:lnTo>
                  <a:lnTo>
                    <a:pt x="3840239" y="591108"/>
                  </a:lnTo>
                  <a:lnTo>
                    <a:pt x="3814808" y="638095"/>
                  </a:lnTo>
                  <a:lnTo>
                    <a:pt x="3789262" y="684961"/>
                  </a:lnTo>
                  <a:lnTo>
                    <a:pt x="3763610" y="731715"/>
                  </a:lnTo>
                  <a:lnTo>
                    <a:pt x="3747067" y="769619"/>
                  </a:lnTo>
                  <a:lnTo>
                    <a:pt x="3721228" y="816177"/>
                  </a:lnTo>
                  <a:lnTo>
                    <a:pt x="3695308" y="862649"/>
                  </a:lnTo>
                  <a:lnTo>
                    <a:pt x="3669316" y="909045"/>
                  </a:lnTo>
                  <a:lnTo>
                    <a:pt x="3643260" y="955375"/>
                  </a:lnTo>
                  <a:lnTo>
                    <a:pt x="3617149" y="1001646"/>
                  </a:lnTo>
                  <a:lnTo>
                    <a:pt x="3600199" y="1039122"/>
                  </a:lnTo>
                  <a:lnTo>
                    <a:pt x="3574004" y="1085305"/>
                  </a:lnTo>
                  <a:lnTo>
                    <a:pt x="3521534" y="1177587"/>
                  </a:lnTo>
                  <a:lnTo>
                    <a:pt x="3451967" y="1307188"/>
                  </a:lnTo>
                  <a:lnTo>
                    <a:pt x="3399503" y="1399477"/>
                  </a:lnTo>
                  <a:lnTo>
                    <a:pt x="3373313" y="1445665"/>
                  </a:lnTo>
                  <a:lnTo>
                    <a:pt x="3356369" y="1483146"/>
                  </a:lnTo>
                  <a:lnTo>
                    <a:pt x="3330266" y="1529426"/>
                  </a:lnTo>
                  <a:lnTo>
                    <a:pt x="3304218" y="1575764"/>
                  </a:lnTo>
                  <a:lnTo>
                    <a:pt x="3278236" y="1622171"/>
                  </a:lnTo>
                  <a:lnTo>
                    <a:pt x="3252327" y="1668655"/>
                  </a:lnTo>
                  <a:lnTo>
                    <a:pt x="3235707" y="1706478"/>
                  </a:lnTo>
                  <a:lnTo>
                    <a:pt x="3209971" y="1753143"/>
                  </a:lnTo>
                  <a:lnTo>
                    <a:pt x="3184497" y="1800086"/>
                  </a:lnTo>
                  <a:lnTo>
                    <a:pt x="3158749" y="1846739"/>
                  </a:lnTo>
                  <a:lnTo>
                    <a:pt x="3141905" y="1884325"/>
                  </a:lnTo>
                  <a:lnTo>
                    <a:pt x="3115523" y="1930312"/>
                  </a:lnTo>
                  <a:lnTo>
                    <a:pt x="3088784" y="1975922"/>
                  </a:lnTo>
                  <a:lnTo>
                    <a:pt x="3061661" y="2021129"/>
                  </a:lnTo>
                  <a:lnTo>
                    <a:pt x="3034127" y="2065902"/>
                  </a:lnTo>
                  <a:lnTo>
                    <a:pt x="3015362" y="2101467"/>
                  </a:lnTo>
                  <a:lnTo>
                    <a:pt x="2986924" y="2145288"/>
                  </a:lnTo>
                  <a:lnTo>
                    <a:pt x="2957993" y="2188592"/>
                  </a:lnTo>
                  <a:lnTo>
                    <a:pt x="2928542" y="2231348"/>
                  </a:lnTo>
                  <a:lnTo>
                    <a:pt x="2898545" y="2273528"/>
                  </a:lnTo>
                  <a:lnTo>
                    <a:pt x="2867973" y="2315104"/>
                  </a:lnTo>
                  <a:lnTo>
                    <a:pt x="2836800" y="2356047"/>
                  </a:lnTo>
                  <a:lnTo>
                    <a:pt x="2804999" y="2396329"/>
                  </a:lnTo>
                  <a:lnTo>
                    <a:pt x="2772543" y="2435921"/>
                  </a:lnTo>
                  <a:lnTo>
                    <a:pt x="2748611" y="2466048"/>
                  </a:lnTo>
                  <a:lnTo>
                    <a:pt x="2714763" y="2504174"/>
                  </a:lnTo>
                  <a:lnTo>
                    <a:pt x="2680177" y="2541525"/>
                  </a:lnTo>
                  <a:lnTo>
                    <a:pt x="2644828" y="2578072"/>
                  </a:lnTo>
                  <a:lnTo>
                    <a:pt x="2608688" y="2613787"/>
                  </a:lnTo>
                  <a:lnTo>
                    <a:pt x="2562522" y="2657387"/>
                  </a:lnTo>
                  <a:lnTo>
                    <a:pt x="2525242" y="2691903"/>
                  </a:lnTo>
                  <a:lnTo>
                    <a:pt x="2496904" y="2717391"/>
                  </a:lnTo>
                  <a:lnTo>
                    <a:pt x="2459093" y="2751346"/>
                  </a:lnTo>
                  <a:lnTo>
                    <a:pt x="2421016" y="2785022"/>
                  </a:lnTo>
                  <a:lnTo>
                    <a:pt x="2382674" y="2818419"/>
                  </a:lnTo>
                  <a:lnTo>
                    <a:pt x="2344068" y="2851538"/>
                  </a:lnTo>
                  <a:lnTo>
                    <a:pt x="2305198" y="2884379"/>
                  </a:lnTo>
                  <a:lnTo>
                    <a:pt x="2266064" y="2916943"/>
                  </a:lnTo>
                  <a:lnTo>
                    <a:pt x="2226668" y="2949229"/>
                  </a:lnTo>
                  <a:lnTo>
                    <a:pt x="2187008" y="2981239"/>
                  </a:lnTo>
                  <a:lnTo>
                    <a:pt x="2147086" y="3012973"/>
                  </a:lnTo>
                  <a:lnTo>
                    <a:pt x="2106903" y="3044432"/>
                  </a:lnTo>
                  <a:lnTo>
                    <a:pt x="2066458" y="3075615"/>
                  </a:lnTo>
                  <a:lnTo>
                    <a:pt x="2025752" y="3106524"/>
                  </a:lnTo>
                  <a:lnTo>
                    <a:pt x="1984785" y="3137158"/>
                  </a:lnTo>
                  <a:lnTo>
                    <a:pt x="1943559" y="3167519"/>
                  </a:lnTo>
                  <a:lnTo>
                    <a:pt x="1902073" y="3197606"/>
                  </a:lnTo>
                  <a:lnTo>
                    <a:pt x="1860327" y="3227421"/>
                  </a:lnTo>
                  <a:lnTo>
                    <a:pt x="1818323" y="3256963"/>
                  </a:lnTo>
                  <a:lnTo>
                    <a:pt x="1776061" y="3286233"/>
                  </a:lnTo>
                  <a:lnTo>
                    <a:pt x="1733541" y="3315232"/>
                  </a:lnTo>
                  <a:lnTo>
                    <a:pt x="1690763" y="3343960"/>
                  </a:lnTo>
                  <a:lnTo>
                    <a:pt x="1656936" y="3363670"/>
                  </a:lnTo>
                  <a:lnTo>
                    <a:pt x="1613645" y="3391858"/>
                  </a:lnTo>
                  <a:lnTo>
                    <a:pt x="1570097" y="3419775"/>
                  </a:lnTo>
                  <a:lnTo>
                    <a:pt x="1526294" y="3447424"/>
                  </a:lnTo>
                  <a:lnTo>
                    <a:pt x="1482236" y="3474804"/>
                  </a:lnTo>
                  <a:lnTo>
                    <a:pt x="1437923" y="3501915"/>
                  </a:lnTo>
                  <a:lnTo>
                    <a:pt x="1393355" y="3528759"/>
                  </a:lnTo>
                  <a:lnTo>
                    <a:pt x="1348534" y="3555336"/>
                  </a:lnTo>
                  <a:lnTo>
                    <a:pt x="1303459" y="3581646"/>
                  </a:lnTo>
                  <a:lnTo>
                    <a:pt x="1258131" y="3607689"/>
                  </a:lnTo>
                  <a:lnTo>
                    <a:pt x="1221758" y="3624720"/>
                  </a:lnTo>
                  <a:lnTo>
                    <a:pt x="1175926" y="3650232"/>
                  </a:lnTo>
                  <a:lnTo>
                    <a:pt x="1129841" y="3675479"/>
                  </a:lnTo>
                  <a:lnTo>
                    <a:pt x="1083506" y="3700462"/>
                  </a:lnTo>
                  <a:lnTo>
                    <a:pt x="1036919" y="3725181"/>
                  </a:lnTo>
                  <a:lnTo>
                    <a:pt x="990082" y="3749636"/>
                  </a:lnTo>
                  <a:lnTo>
                    <a:pt x="942260" y="3773054"/>
                  </a:lnTo>
                  <a:lnTo>
                    <a:pt x="904307" y="3788421"/>
                  </a:lnTo>
                  <a:lnTo>
                    <a:pt x="857803" y="3813226"/>
                  </a:lnTo>
                  <a:lnTo>
                    <a:pt x="811950" y="3838717"/>
                  </a:lnTo>
                  <a:lnTo>
                    <a:pt x="766744" y="3864889"/>
                  </a:lnTo>
                  <a:lnTo>
                    <a:pt x="722179" y="3891736"/>
                  </a:lnTo>
                  <a:lnTo>
                    <a:pt x="678251" y="3919253"/>
                  </a:lnTo>
                  <a:lnTo>
                    <a:pt x="634956" y="3947436"/>
                  </a:lnTo>
                  <a:lnTo>
                    <a:pt x="592287" y="3976278"/>
                  </a:lnTo>
                  <a:lnTo>
                    <a:pt x="550240" y="4005775"/>
                  </a:lnTo>
                  <a:lnTo>
                    <a:pt x="508810" y="4035922"/>
                  </a:lnTo>
                  <a:lnTo>
                    <a:pt x="467992" y="4066713"/>
                  </a:lnTo>
                  <a:lnTo>
                    <a:pt x="427782" y="4098143"/>
                  </a:lnTo>
                  <a:lnTo>
                    <a:pt x="388175" y="4130208"/>
                  </a:lnTo>
                  <a:lnTo>
                    <a:pt x="349165" y="4162902"/>
                  </a:lnTo>
                  <a:lnTo>
                    <a:pt x="301540" y="4204966"/>
                  </a:lnTo>
                  <a:lnTo>
                    <a:pt x="263710" y="4238903"/>
                  </a:lnTo>
                  <a:lnTo>
                    <a:pt x="226499" y="4273490"/>
                  </a:lnTo>
                  <a:lnTo>
                    <a:pt x="201118" y="4302090"/>
                  </a:lnTo>
                  <a:lnTo>
                    <a:pt x="169072" y="4342115"/>
                  </a:lnTo>
                  <a:lnTo>
                    <a:pt x="139491" y="4384733"/>
                  </a:lnTo>
                  <a:lnTo>
                    <a:pt x="121502" y="4421116"/>
                  </a:lnTo>
                  <a:lnTo>
                    <a:pt x="96613" y="4468673"/>
                  </a:lnTo>
                  <a:lnTo>
                    <a:pt x="83158" y="4509828"/>
                  </a:lnTo>
                  <a:lnTo>
                    <a:pt x="62645" y="4561991"/>
                  </a:lnTo>
                  <a:lnTo>
                    <a:pt x="53409" y="4607586"/>
                  </a:lnTo>
                  <a:lnTo>
                    <a:pt x="46164" y="4655277"/>
                  </a:lnTo>
                  <a:lnTo>
                    <a:pt x="50038" y="4696232"/>
                  </a:lnTo>
                  <a:lnTo>
                    <a:pt x="46537" y="4747864"/>
                  </a:lnTo>
                  <a:lnTo>
                    <a:pt x="53998" y="4792596"/>
                  </a:lnTo>
                  <a:lnTo>
                    <a:pt x="53926" y="4847837"/>
                  </a:lnTo>
                  <a:lnTo>
                    <a:pt x="74772" y="4943536"/>
                  </a:lnTo>
                  <a:lnTo>
                    <a:pt x="85792" y="4992013"/>
                  </a:lnTo>
                  <a:lnTo>
                    <a:pt x="106416" y="5032162"/>
                  </a:lnTo>
                  <a:lnTo>
                    <a:pt x="130444" y="5131210"/>
                  </a:lnTo>
                  <a:lnTo>
                    <a:pt x="174478" y="5214438"/>
                  </a:lnTo>
                  <a:lnTo>
                    <a:pt x="187884" y="5265427"/>
                  </a:lnTo>
                  <a:lnTo>
                    <a:pt x="384061" y="5619436"/>
                  </a:lnTo>
                  <a:lnTo>
                    <a:pt x="418473" y="5655659"/>
                  </a:lnTo>
                  <a:lnTo>
                    <a:pt x="469031" y="5745755"/>
                  </a:lnTo>
                  <a:lnTo>
                    <a:pt x="538158" y="5818518"/>
                  </a:lnTo>
                  <a:lnTo>
                    <a:pt x="563555" y="5863690"/>
                  </a:lnTo>
                  <a:lnTo>
                    <a:pt x="680377" y="5986658"/>
                  </a:lnTo>
                  <a:lnTo>
                    <a:pt x="645281" y="5986594"/>
                  </a:lnTo>
                  <a:close/>
                </a:path>
                <a:path w="4266565" h="5993765">
                  <a:moveTo>
                    <a:pt x="4260144" y="5993193"/>
                  </a:moveTo>
                  <a:lnTo>
                    <a:pt x="4259654" y="48708"/>
                  </a:lnTo>
                  <a:lnTo>
                    <a:pt x="4266064" y="43628"/>
                  </a:lnTo>
                  <a:lnTo>
                    <a:pt x="4260144" y="5993193"/>
                  </a:lnTo>
                  <a:close/>
                </a:path>
                <a:path w="4266565" h="5993765">
                  <a:moveTo>
                    <a:pt x="698310" y="5987095"/>
                  </a:moveTo>
                  <a:lnTo>
                    <a:pt x="697925" y="5986690"/>
                  </a:lnTo>
                  <a:lnTo>
                    <a:pt x="4260144" y="5993193"/>
                  </a:lnTo>
                  <a:lnTo>
                    <a:pt x="698310" y="5987095"/>
                  </a:lnTo>
                  <a:close/>
                </a:path>
                <a:path w="4266565" h="5993765">
                  <a:moveTo>
                    <a:pt x="680377" y="5986658"/>
                  </a:moveTo>
                  <a:lnTo>
                    <a:pt x="632810" y="5936589"/>
                  </a:lnTo>
                  <a:lnTo>
                    <a:pt x="676656" y="5964302"/>
                  </a:lnTo>
                  <a:lnTo>
                    <a:pt x="697925" y="5986690"/>
                  </a:lnTo>
                  <a:lnTo>
                    <a:pt x="680377" y="5986658"/>
                  </a:lnTo>
                  <a:close/>
                </a:path>
              </a:pathLst>
            </a:custGeom>
            <a:solidFill>
              <a:srgbClr val="44C2B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13940" y="7872195"/>
              <a:ext cx="1914524" cy="19716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12973" y="8461450"/>
              <a:ext cx="3400424" cy="1333499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73872" y="254122"/>
            <a:ext cx="5025832" cy="16287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7433712"/>
            <a:ext cx="8496299" cy="285328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75405" y="9815317"/>
            <a:ext cx="200215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latin typeface="Verdana"/>
                <a:cs typeface="Verdana"/>
              </a:rPr>
              <a:t>©AnneBradignans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17954" y="1"/>
            <a:ext cx="11270615" cy="9333865"/>
            <a:chOff x="7017954" y="1"/>
            <a:chExt cx="11270615" cy="9333865"/>
          </a:xfrm>
        </p:grpSpPr>
        <p:sp>
          <p:nvSpPr>
            <p:cNvPr id="3" name="object 3"/>
            <p:cNvSpPr/>
            <p:nvPr/>
          </p:nvSpPr>
          <p:spPr>
            <a:xfrm>
              <a:off x="7017954" y="1"/>
              <a:ext cx="8448675" cy="4546600"/>
            </a:xfrm>
            <a:custGeom>
              <a:avLst/>
              <a:gdLst/>
              <a:ahLst/>
              <a:cxnLst/>
              <a:rect l="l" t="t" r="r" b="b"/>
              <a:pathLst>
                <a:path w="8448675" h="4546600">
                  <a:moveTo>
                    <a:pt x="4660605" y="4483100"/>
                  </a:moveTo>
                  <a:lnTo>
                    <a:pt x="3040608" y="4483100"/>
                  </a:lnTo>
                  <a:lnTo>
                    <a:pt x="2633591" y="4368800"/>
                  </a:lnTo>
                  <a:lnTo>
                    <a:pt x="2589361" y="4343400"/>
                  </a:lnTo>
                  <a:lnTo>
                    <a:pt x="2501619" y="4318000"/>
                  </a:lnTo>
                  <a:lnTo>
                    <a:pt x="2458126" y="4292600"/>
                  </a:lnTo>
                  <a:lnTo>
                    <a:pt x="2414899" y="4279900"/>
                  </a:lnTo>
                  <a:lnTo>
                    <a:pt x="2329283" y="4229100"/>
                  </a:lnTo>
                  <a:lnTo>
                    <a:pt x="2286914" y="4216400"/>
                  </a:lnTo>
                  <a:lnTo>
                    <a:pt x="2244850" y="4191000"/>
                  </a:lnTo>
                  <a:lnTo>
                    <a:pt x="2079858" y="4089400"/>
                  </a:lnTo>
                  <a:lnTo>
                    <a:pt x="2039475" y="4051300"/>
                  </a:lnTo>
                  <a:lnTo>
                    <a:pt x="1959817" y="4000500"/>
                  </a:lnTo>
                  <a:lnTo>
                    <a:pt x="1881705" y="3924300"/>
                  </a:lnTo>
                  <a:lnTo>
                    <a:pt x="1843253" y="3898900"/>
                  </a:lnTo>
                  <a:lnTo>
                    <a:pt x="1805218" y="3860800"/>
                  </a:lnTo>
                  <a:lnTo>
                    <a:pt x="1767610" y="3822700"/>
                  </a:lnTo>
                  <a:lnTo>
                    <a:pt x="1730437" y="3784600"/>
                  </a:lnTo>
                  <a:lnTo>
                    <a:pt x="1693711" y="3746500"/>
                  </a:lnTo>
                  <a:lnTo>
                    <a:pt x="1657442" y="3708400"/>
                  </a:lnTo>
                  <a:lnTo>
                    <a:pt x="1621640" y="3670300"/>
                  </a:lnTo>
                  <a:lnTo>
                    <a:pt x="1586314" y="3619500"/>
                  </a:lnTo>
                  <a:lnTo>
                    <a:pt x="1525319" y="3556000"/>
                  </a:lnTo>
                  <a:lnTo>
                    <a:pt x="1465821" y="3479800"/>
                  </a:lnTo>
                  <a:lnTo>
                    <a:pt x="1407807" y="3416300"/>
                  </a:lnTo>
                  <a:lnTo>
                    <a:pt x="1351263" y="3340100"/>
                  </a:lnTo>
                  <a:lnTo>
                    <a:pt x="1296176" y="3276600"/>
                  </a:lnTo>
                  <a:lnTo>
                    <a:pt x="1242531" y="3225800"/>
                  </a:lnTo>
                  <a:lnTo>
                    <a:pt x="1190315" y="3162300"/>
                  </a:lnTo>
                  <a:lnTo>
                    <a:pt x="1139513" y="3098800"/>
                  </a:lnTo>
                  <a:lnTo>
                    <a:pt x="1090113" y="3048000"/>
                  </a:lnTo>
                  <a:lnTo>
                    <a:pt x="1042100" y="2997200"/>
                  </a:lnTo>
                  <a:lnTo>
                    <a:pt x="995462" y="2946400"/>
                  </a:lnTo>
                  <a:lnTo>
                    <a:pt x="950182" y="2895600"/>
                  </a:lnTo>
                  <a:lnTo>
                    <a:pt x="906250" y="2844800"/>
                  </a:lnTo>
                  <a:lnTo>
                    <a:pt x="863649" y="2806700"/>
                  </a:lnTo>
                  <a:lnTo>
                    <a:pt x="822367" y="2755900"/>
                  </a:lnTo>
                  <a:lnTo>
                    <a:pt x="782390" y="2717800"/>
                  </a:lnTo>
                  <a:lnTo>
                    <a:pt x="743705" y="2679700"/>
                  </a:lnTo>
                  <a:lnTo>
                    <a:pt x="706296" y="2641600"/>
                  </a:lnTo>
                  <a:lnTo>
                    <a:pt x="670151" y="2603500"/>
                  </a:lnTo>
                  <a:lnTo>
                    <a:pt x="601598" y="2527300"/>
                  </a:lnTo>
                  <a:lnTo>
                    <a:pt x="569161" y="2501900"/>
                  </a:lnTo>
                  <a:lnTo>
                    <a:pt x="537933" y="2463800"/>
                  </a:lnTo>
                  <a:lnTo>
                    <a:pt x="507900" y="2438400"/>
                  </a:lnTo>
                  <a:lnTo>
                    <a:pt x="479048" y="2400300"/>
                  </a:lnTo>
                  <a:lnTo>
                    <a:pt x="451363" y="2374900"/>
                  </a:lnTo>
                  <a:lnTo>
                    <a:pt x="424832" y="2349500"/>
                  </a:lnTo>
                  <a:lnTo>
                    <a:pt x="399441" y="2324100"/>
                  </a:lnTo>
                  <a:lnTo>
                    <a:pt x="375175" y="2286000"/>
                  </a:lnTo>
                  <a:lnTo>
                    <a:pt x="352022" y="2260600"/>
                  </a:lnTo>
                  <a:lnTo>
                    <a:pt x="308997" y="2209800"/>
                  </a:lnTo>
                  <a:lnTo>
                    <a:pt x="270257" y="2159000"/>
                  </a:lnTo>
                  <a:lnTo>
                    <a:pt x="235690" y="2108200"/>
                  </a:lnTo>
                  <a:lnTo>
                    <a:pt x="205187" y="2057400"/>
                  </a:lnTo>
                  <a:lnTo>
                    <a:pt x="178638" y="2006600"/>
                  </a:lnTo>
                  <a:lnTo>
                    <a:pt x="166811" y="1981200"/>
                  </a:lnTo>
                  <a:lnTo>
                    <a:pt x="155932" y="1968500"/>
                  </a:lnTo>
                  <a:lnTo>
                    <a:pt x="145986" y="1930400"/>
                  </a:lnTo>
                  <a:lnTo>
                    <a:pt x="136960" y="1905000"/>
                  </a:lnTo>
                  <a:lnTo>
                    <a:pt x="128839" y="1879600"/>
                  </a:lnTo>
                  <a:lnTo>
                    <a:pt x="121611" y="1854200"/>
                  </a:lnTo>
                  <a:lnTo>
                    <a:pt x="115261" y="1828800"/>
                  </a:lnTo>
                  <a:lnTo>
                    <a:pt x="109776" y="1803400"/>
                  </a:lnTo>
                  <a:lnTo>
                    <a:pt x="105141" y="1765300"/>
                  </a:lnTo>
                  <a:lnTo>
                    <a:pt x="101344" y="1739900"/>
                  </a:lnTo>
                  <a:lnTo>
                    <a:pt x="95891" y="1689100"/>
                  </a:lnTo>
                  <a:lnTo>
                    <a:pt x="89461" y="1638300"/>
                  </a:lnTo>
                  <a:lnTo>
                    <a:pt x="74407" y="1524000"/>
                  </a:lnTo>
                  <a:lnTo>
                    <a:pt x="70320" y="1485900"/>
                  </a:lnTo>
                  <a:lnTo>
                    <a:pt x="66150" y="1447800"/>
                  </a:lnTo>
                  <a:lnTo>
                    <a:pt x="61921" y="1422400"/>
                  </a:lnTo>
                  <a:lnTo>
                    <a:pt x="49100" y="1308100"/>
                  </a:lnTo>
                  <a:lnTo>
                    <a:pt x="44860" y="1270000"/>
                  </a:lnTo>
                  <a:lnTo>
                    <a:pt x="40674" y="1231900"/>
                  </a:lnTo>
                  <a:lnTo>
                    <a:pt x="36566" y="1181100"/>
                  </a:lnTo>
                  <a:lnTo>
                    <a:pt x="32559" y="1143000"/>
                  </a:lnTo>
                  <a:lnTo>
                    <a:pt x="28676" y="1104900"/>
                  </a:lnTo>
                  <a:lnTo>
                    <a:pt x="24940" y="1054100"/>
                  </a:lnTo>
                  <a:lnTo>
                    <a:pt x="21374" y="1016000"/>
                  </a:lnTo>
                  <a:lnTo>
                    <a:pt x="18000" y="965200"/>
                  </a:lnTo>
                  <a:lnTo>
                    <a:pt x="14843" y="927100"/>
                  </a:lnTo>
                  <a:lnTo>
                    <a:pt x="11924" y="876300"/>
                  </a:lnTo>
                  <a:lnTo>
                    <a:pt x="9267" y="825500"/>
                  </a:lnTo>
                  <a:lnTo>
                    <a:pt x="6895" y="774700"/>
                  </a:lnTo>
                  <a:lnTo>
                    <a:pt x="4831" y="736600"/>
                  </a:lnTo>
                  <a:lnTo>
                    <a:pt x="3097" y="685800"/>
                  </a:lnTo>
                  <a:lnTo>
                    <a:pt x="1718" y="635000"/>
                  </a:lnTo>
                  <a:lnTo>
                    <a:pt x="715" y="584200"/>
                  </a:lnTo>
                  <a:lnTo>
                    <a:pt x="113" y="533400"/>
                  </a:lnTo>
                  <a:lnTo>
                    <a:pt x="0" y="469900"/>
                  </a:lnTo>
                  <a:lnTo>
                    <a:pt x="199" y="431800"/>
                  </a:lnTo>
                  <a:lnTo>
                    <a:pt x="934" y="368300"/>
                  </a:lnTo>
                  <a:lnTo>
                    <a:pt x="2161" y="317500"/>
                  </a:lnTo>
                  <a:lnTo>
                    <a:pt x="3903" y="266700"/>
                  </a:lnTo>
                  <a:lnTo>
                    <a:pt x="6182" y="215900"/>
                  </a:lnTo>
                  <a:lnTo>
                    <a:pt x="9023" y="165100"/>
                  </a:lnTo>
                  <a:lnTo>
                    <a:pt x="12447" y="101600"/>
                  </a:lnTo>
                  <a:lnTo>
                    <a:pt x="16479" y="50800"/>
                  </a:lnTo>
                  <a:lnTo>
                    <a:pt x="21140" y="0"/>
                  </a:lnTo>
                  <a:lnTo>
                    <a:pt x="8381603" y="0"/>
                  </a:lnTo>
                  <a:lnTo>
                    <a:pt x="8389484" y="25400"/>
                  </a:lnTo>
                  <a:lnTo>
                    <a:pt x="8398233" y="76200"/>
                  </a:lnTo>
                  <a:lnTo>
                    <a:pt x="8406270" y="114300"/>
                  </a:lnTo>
                  <a:lnTo>
                    <a:pt x="8413599" y="165100"/>
                  </a:lnTo>
                  <a:lnTo>
                    <a:pt x="8420224" y="203200"/>
                  </a:lnTo>
                  <a:lnTo>
                    <a:pt x="8426145" y="254000"/>
                  </a:lnTo>
                  <a:lnTo>
                    <a:pt x="8431367" y="292100"/>
                  </a:lnTo>
                  <a:lnTo>
                    <a:pt x="8435892" y="342900"/>
                  </a:lnTo>
                  <a:lnTo>
                    <a:pt x="8439722" y="381000"/>
                  </a:lnTo>
                  <a:lnTo>
                    <a:pt x="8442861" y="431800"/>
                  </a:lnTo>
                  <a:lnTo>
                    <a:pt x="8445311" y="469900"/>
                  </a:lnTo>
                  <a:lnTo>
                    <a:pt x="8447075" y="520700"/>
                  </a:lnTo>
                  <a:lnTo>
                    <a:pt x="8448155" y="558800"/>
                  </a:lnTo>
                  <a:lnTo>
                    <a:pt x="8448554" y="609600"/>
                  </a:lnTo>
                  <a:lnTo>
                    <a:pt x="8448275" y="647700"/>
                  </a:lnTo>
                  <a:lnTo>
                    <a:pt x="8447321" y="698500"/>
                  </a:lnTo>
                  <a:lnTo>
                    <a:pt x="8445694" y="736600"/>
                  </a:lnTo>
                  <a:lnTo>
                    <a:pt x="8443398" y="787400"/>
                  </a:lnTo>
                  <a:lnTo>
                    <a:pt x="8440434" y="825500"/>
                  </a:lnTo>
                  <a:lnTo>
                    <a:pt x="8436806" y="876300"/>
                  </a:lnTo>
                  <a:lnTo>
                    <a:pt x="8432516" y="914400"/>
                  </a:lnTo>
                  <a:lnTo>
                    <a:pt x="8427567" y="965200"/>
                  </a:lnTo>
                  <a:lnTo>
                    <a:pt x="8421961" y="1003300"/>
                  </a:lnTo>
                  <a:lnTo>
                    <a:pt x="8415703" y="1054100"/>
                  </a:lnTo>
                  <a:lnTo>
                    <a:pt x="8408793" y="1104900"/>
                  </a:lnTo>
                  <a:lnTo>
                    <a:pt x="8401235" y="1143000"/>
                  </a:lnTo>
                  <a:lnTo>
                    <a:pt x="8393032" y="1193800"/>
                  </a:lnTo>
                  <a:lnTo>
                    <a:pt x="8384186" y="1244600"/>
                  </a:lnTo>
                  <a:lnTo>
                    <a:pt x="8374700" y="1282700"/>
                  </a:lnTo>
                  <a:lnTo>
                    <a:pt x="8364576" y="1333500"/>
                  </a:lnTo>
                  <a:lnTo>
                    <a:pt x="8353818" y="1384300"/>
                  </a:lnTo>
                  <a:lnTo>
                    <a:pt x="8342429" y="1422400"/>
                  </a:lnTo>
                  <a:lnTo>
                    <a:pt x="8330410" y="1473200"/>
                  </a:lnTo>
                  <a:lnTo>
                    <a:pt x="8317765" y="1524000"/>
                  </a:lnTo>
                  <a:lnTo>
                    <a:pt x="8304496" y="1574800"/>
                  </a:lnTo>
                  <a:lnTo>
                    <a:pt x="8290606" y="1625600"/>
                  </a:lnTo>
                  <a:lnTo>
                    <a:pt x="8276098" y="1676400"/>
                  </a:lnTo>
                  <a:lnTo>
                    <a:pt x="8260975" y="1714500"/>
                  </a:lnTo>
                  <a:lnTo>
                    <a:pt x="8245238" y="1765300"/>
                  </a:lnTo>
                  <a:lnTo>
                    <a:pt x="8228892" y="1816100"/>
                  </a:lnTo>
                  <a:lnTo>
                    <a:pt x="8211938" y="1866900"/>
                  </a:lnTo>
                  <a:lnTo>
                    <a:pt x="8194380" y="1917700"/>
                  </a:lnTo>
                  <a:lnTo>
                    <a:pt x="8176220" y="1968500"/>
                  </a:lnTo>
                  <a:lnTo>
                    <a:pt x="8157460" y="2032000"/>
                  </a:lnTo>
                  <a:lnTo>
                    <a:pt x="8139534" y="2070100"/>
                  </a:lnTo>
                  <a:lnTo>
                    <a:pt x="8120946" y="2120900"/>
                  </a:lnTo>
                  <a:lnTo>
                    <a:pt x="8101705" y="2171700"/>
                  </a:lnTo>
                  <a:lnTo>
                    <a:pt x="8081819" y="2222500"/>
                  </a:lnTo>
                  <a:lnTo>
                    <a:pt x="8061296" y="2260600"/>
                  </a:lnTo>
                  <a:lnTo>
                    <a:pt x="8040145" y="2311400"/>
                  </a:lnTo>
                  <a:lnTo>
                    <a:pt x="8018375" y="2362200"/>
                  </a:lnTo>
                  <a:lnTo>
                    <a:pt x="7995994" y="2400300"/>
                  </a:lnTo>
                  <a:lnTo>
                    <a:pt x="7973010" y="2451100"/>
                  </a:lnTo>
                  <a:lnTo>
                    <a:pt x="7949433" y="2489200"/>
                  </a:lnTo>
                  <a:lnTo>
                    <a:pt x="7925270" y="2540000"/>
                  </a:lnTo>
                  <a:lnTo>
                    <a:pt x="7900530" y="2578100"/>
                  </a:lnTo>
                  <a:lnTo>
                    <a:pt x="7875221" y="2628900"/>
                  </a:lnTo>
                  <a:lnTo>
                    <a:pt x="7849353" y="2667000"/>
                  </a:lnTo>
                  <a:lnTo>
                    <a:pt x="7822933" y="2705100"/>
                  </a:lnTo>
                  <a:lnTo>
                    <a:pt x="7795970" y="2755900"/>
                  </a:lnTo>
                  <a:lnTo>
                    <a:pt x="7768472" y="2794000"/>
                  </a:lnTo>
                  <a:lnTo>
                    <a:pt x="7740449" y="2832100"/>
                  </a:lnTo>
                  <a:lnTo>
                    <a:pt x="7711908" y="2882900"/>
                  </a:lnTo>
                  <a:lnTo>
                    <a:pt x="7682857" y="2921000"/>
                  </a:lnTo>
                  <a:lnTo>
                    <a:pt x="7653307" y="2959100"/>
                  </a:lnTo>
                  <a:lnTo>
                    <a:pt x="7623264" y="2997200"/>
                  </a:lnTo>
                  <a:lnTo>
                    <a:pt x="7592738" y="3035300"/>
                  </a:lnTo>
                  <a:lnTo>
                    <a:pt x="7561737" y="3073400"/>
                  </a:lnTo>
                  <a:lnTo>
                    <a:pt x="7530270" y="3111500"/>
                  </a:lnTo>
                  <a:lnTo>
                    <a:pt x="7498344" y="3149600"/>
                  </a:lnTo>
                  <a:lnTo>
                    <a:pt x="7465969" y="3187700"/>
                  </a:lnTo>
                  <a:lnTo>
                    <a:pt x="7433152" y="3225800"/>
                  </a:lnTo>
                  <a:lnTo>
                    <a:pt x="7399904" y="3263900"/>
                  </a:lnTo>
                  <a:lnTo>
                    <a:pt x="7366231" y="3302000"/>
                  </a:lnTo>
                  <a:lnTo>
                    <a:pt x="7332143" y="3340100"/>
                  </a:lnTo>
                  <a:lnTo>
                    <a:pt x="7297647" y="3378200"/>
                  </a:lnTo>
                  <a:lnTo>
                    <a:pt x="7262753" y="3403600"/>
                  </a:lnTo>
                  <a:lnTo>
                    <a:pt x="7227469" y="3441700"/>
                  </a:lnTo>
                  <a:lnTo>
                    <a:pt x="7191803" y="3479800"/>
                  </a:lnTo>
                  <a:lnTo>
                    <a:pt x="7155765" y="3505200"/>
                  </a:lnTo>
                  <a:lnTo>
                    <a:pt x="7119362" y="3543300"/>
                  </a:lnTo>
                  <a:lnTo>
                    <a:pt x="7082602" y="3568700"/>
                  </a:lnTo>
                  <a:lnTo>
                    <a:pt x="7045495" y="3606800"/>
                  </a:lnTo>
                  <a:lnTo>
                    <a:pt x="7008049" y="3632200"/>
                  </a:lnTo>
                  <a:lnTo>
                    <a:pt x="6970273" y="3670300"/>
                  </a:lnTo>
                  <a:lnTo>
                    <a:pt x="6893762" y="3721100"/>
                  </a:lnTo>
                  <a:lnTo>
                    <a:pt x="6855044" y="3759200"/>
                  </a:lnTo>
                  <a:lnTo>
                    <a:pt x="6697294" y="3860800"/>
                  </a:lnTo>
                  <a:lnTo>
                    <a:pt x="6494261" y="3987800"/>
                  </a:lnTo>
                  <a:lnTo>
                    <a:pt x="6411447" y="4038600"/>
                  </a:lnTo>
                  <a:lnTo>
                    <a:pt x="6369731" y="4051300"/>
                  </a:lnTo>
                  <a:lnTo>
                    <a:pt x="6285724" y="4102100"/>
                  </a:lnTo>
                  <a:lnTo>
                    <a:pt x="6243450" y="4114800"/>
                  </a:lnTo>
                  <a:lnTo>
                    <a:pt x="6201006" y="4140200"/>
                  </a:lnTo>
                  <a:lnTo>
                    <a:pt x="6158402" y="4152900"/>
                  </a:lnTo>
                  <a:lnTo>
                    <a:pt x="6115646" y="4178300"/>
                  </a:lnTo>
                  <a:lnTo>
                    <a:pt x="5986549" y="4216400"/>
                  </a:lnTo>
                  <a:lnTo>
                    <a:pt x="5943270" y="4241800"/>
                  </a:lnTo>
                  <a:lnTo>
                    <a:pt x="5637715" y="4330700"/>
                  </a:lnTo>
                  <a:lnTo>
                    <a:pt x="5593795" y="4330700"/>
                  </a:lnTo>
                  <a:lnTo>
                    <a:pt x="5505840" y="4356100"/>
                  </a:lnTo>
                  <a:lnTo>
                    <a:pt x="5461821" y="4356100"/>
                  </a:lnTo>
                  <a:lnTo>
                    <a:pt x="5417785" y="4368800"/>
                  </a:lnTo>
                  <a:lnTo>
                    <a:pt x="5378553" y="4368800"/>
                  </a:lnTo>
                  <a:lnTo>
                    <a:pt x="5338933" y="4381500"/>
                  </a:lnTo>
                  <a:lnTo>
                    <a:pt x="5298937" y="4381500"/>
                  </a:lnTo>
                  <a:lnTo>
                    <a:pt x="5135384" y="4406900"/>
                  </a:lnTo>
                  <a:lnTo>
                    <a:pt x="5093655" y="4419600"/>
                  </a:lnTo>
                  <a:lnTo>
                    <a:pt x="5051608" y="4419600"/>
                  </a:lnTo>
                  <a:lnTo>
                    <a:pt x="5009256" y="4432300"/>
                  </a:lnTo>
                  <a:lnTo>
                    <a:pt x="4966606" y="4432300"/>
                  </a:lnTo>
                  <a:lnTo>
                    <a:pt x="4923671" y="4445000"/>
                  </a:lnTo>
                  <a:lnTo>
                    <a:pt x="4880459" y="4445000"/>
                  </a:lnTo>
                  <a:lnTo>
                    <a:pt x="4836981" y="4457700"/>
                  </a:lnTo>
                  <a:lnTo>
                    <a:pt x="4793246" y="4457700"/>
                  </a:lnTo>
                  <a:lnTo>
                    <a:pt x="4749265" y="4470400"/>
                  </a:lnTo>
                  <a:lnTo>
                    <a:pt x="4705048" y="4470400"/>
                  </a:lnTo>
                  <a:lnTo>
                    <a:pt x="4660605" y="4483100"/>
                  </a:lnTo>
                  <a:close/>
                </a:path>
                <a:path w="8448675" h="4546600">
                  <a:moveTo>
                    <a:pt x="4571080" y="4495800"/>
                  </a:moveTo>
                  <a:lnTo>
                    <a:pt x="3132802" y="4495800"/>
                  </a:lnTo>
                  <a:lnTo>
                    <a:pt x="3086642" y="4483100"/>
                  </a:lnTo>
                  <a:lnTo>
                    <a:pt x="4615945" y="4483100"/>
                  </a:lnTo>
                  <a:lnTo>
                    <a:pt x="4571080" y="4495800"/>
                  </a:lnTo>
                  <a:close/>
                </a:path>
                <a:path w="8448675" h="4546600">
                  <a:moveTo>
                    <a:pt x="4435347" y="4508500"/>
                  </a:moveTo>
                  <a:lnTo>
                    <a:pt x="3225456" y="4508500"/>
                  </a:lnTo>
                  <a:lnTo>
                    <a:pt x="3179076" y="4495800"/>
                  </a:lnTo>
                  <a:lnTo>
                    <a:pt x="4480770" y="4495800"/>
                  </a:lnTo>
                  <a:lnTo>
                    <a:pt x="4435347" y="4508500"/>
                  </a:lnTo>
                  <a:close/>
                </a:path>
                <a:path w="8448675" h="4546600">
                  <a:moveTo>
                    <a:pt x="4298121" y="4521200"/>
                  </a:moveTo>
                  <a:lnTo>
                    <a:pt x="3318491" y="4521200"/>
                  </a:lnTo>
                  <a:lnTo>
                    <a:pt x="3271931" y="4508500"/>
                  </a:lnTo>
                  <a:lnTo>
                    <a:pt x="4344012" y="4508500"/>
                  </a:lnTo>
                  <a:lnTo>
                    <a:pt x="4298121" y="4521200"/>
                  </a:lnTo>
                  <a:close/>
                </a:path>
                <a:path w="8448675" h="4546600">
                  <a:moveTo>
                    <a:pt x="4159672" y="4533900"/>
                  </a:moveTo>
                  <a:lnTo>
                    <a:pt x="3411826" y="4533900"/>
                  </a:lnTo>
                  <a:lnTo>
                    <a:pt x="3365126" y="4521200"/>
                  </a:lnTo>
                  <a:lnTo>
                    <a:pt x="4205941" y="4521200"/>
                  </a:lnTo>
                  <a:lnTo>
                    <a:pt x="4159672" y="4533900"/>
                  </a:lnTo>
                  <a:close/>
                </a:path>
                <a:path w="8448675" h="4546600">
                  <a:moveTo>
                    <a:pt x="3926944" y="4546600"/>
                  </a:moveTo>
                  <a:lnTo>
                    <a:pt x="3645950" y="4546600"/>
                  </a:lnTo>
                  <a:lnTo>
                    <a:pt x="3599075" y="4533900"/>
                  </a:lnTo>
                  <a:lnTo>
                    <a:pt x="3973641" y="4533900"/>
                  </a:lnTo>
                  <a:lnTo>
                    <a:pt x="3926944" y="4546600"/>
                  </a:lnTo>
                  <a:close/>
                </a:path>
              </a:pathLst>
            </a:custGeom>
            <a:solidFill>
              <a:srgbClr val="44C2B4">
                <a:alpha val="219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7626" y="227965"/>
              <a:ext cx="6960372" cy="9105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3316" y="381064"/>
            <a:ext cx="8182609" cy="2231390"/>
          </a:xfrm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5780"/>
              </a:lnSpc>
              <a:spcBef>
                <a:spcPts val="229"/>
              </a:spcBef>
            </a:pPr>
            <a:r>
              <a:rPr dirty="0" sz="4850" spc="-40"/>
              <a:t>P</a:t>
            </a:r>
            <a:r>
              <a:rPr dirty="0" sz="4850" spc="-265"/>
              <a:t>l</a:t>
            </a:r>
            <a:r>
              <a:rPr dirty="0" sz="4850" spc="-305"/>
              <a:t>a</a:t>
            </a:r>
            <a:r>
              <a:rPr dirty="0" sz="4850" spc="-160"/>
              <a:t>t</a:t>
            </a:r>
            <a:r>
              <a:rPr dirty="0" sz="4850" spc="-210"/>
              <a:t>e</a:t>
            </a:r>
            <a:r>
              <a:rPr dirty="0" sz="4850" spc="-265"/>
              <a:t>f</a:t>
            </a:r>
            <a:r>
              <a:rPr dirty="0" sz="4850" spc="-210"/>
              <a:t>o</a:t>
            </a:r>
            <a:r>
              <a:rPr dirty="0" sz="4850" spc="-380"/>
              <a:t>r</a:t>
            </a:r>
            <a:r>
              <a:rPr dirty="0" sz="4850" spc="-30"/>
              <a:t>m</a:t>
            </a:r>
            <a:r>
              <a:rPr dirty="0" sz="4850" spc="-204"/>
              <a:t>e</a:t>
            </a:r>
            <a:r>
              <a:rPr dirty="0" sz="4850" spc="-320"/>
              <a:t> </a:t>
            </a:r>
            <a:r>
              <a:rPr dirty="0" sz="4850" spc="-140"/>
              <a:t>h</a:t>
            </a:r>
            <a:r>
              <a:rPr dirty="0" sz="4850" spc="-305"/>
              <a:t>a</a:t>
            </a:r>
            <a:r>
              <a:rPr dirty="0" sz="4850" spc="-70"/>
              <a:t>b</a:t>
            </a:r>
            <a:r>
              <a:rPr dirty="0" sz="4850" spc="-265"/>
              <a:t>i</a:t>
            </a:r>
            <a:r>
              <a:rPr dirty="0" sz="4850" spc="-160"/>
              <a:t>t</a:t>
            </a:r>
            <a:r>
              <a:rPr dirty="0" sz="4850" spc="-210"/>
              <a:t>e</a:t>
            </a:r>
            <a:r>
              <a:rPr dirty="0" sz="4850" spc="-380"/>
              <a:t>r</a:t>
            </a:r>
            <a:r>
              <a:rPr dirty="0" sz="4850" spc="-470"/>
              <a:t>-</a:t>
            </a:r>
            <a:r>
              <a:rPr dirty="0" sz="4850" spc="-70"/>
              <a:t>p</a:t>
            </a:r>
            <a:r>
              <a:rPr dirty="0" sz="4850" spc="-305"/>
              <a:t>a</a:t>
            </a:r>
            <a:r>
              <a:rPr dirty="0" sz="4850" spc="-380"/>
              <a:t>r</a:t>
            </a:r>
            <a:r>
              <a:rPr dirty="0" sz="4850" spc="-40"/>
              <a:t>c</a:t>
            </a:r>
            <a:r>
              <a:rPr dirty="0" sz="4850" spc="-320"/>
              <a:t> </a:t>
            </a:r>
            <a:r>
              <a:rPr dirty="0" sz="4850" spc="-695"/>
              <a:t>:  </a:t>
            </a:r>
            <a:r>
              <a:rPr dirty="0" sz="4850" spc="10"/>
              <a:t>C</a:t>
            </a:r>
            <a:r>
              <a:rPr dirty="0" sz="4850" spc="-210"/>
              <a:t>o</a:t>
            </a:r>
            <a:r>
              <a:rPr dirty="0" sz="4850" spc="-30"/>
              <a:t>mm</a:t>
            </a:r>
            <a:r>
              <a:rPr dirty="0" sz="4850" spc="-210"/>
              <a:t>e</a:t>
            </a:r>
            <a:r>
              <a:rPr dirty="0" sz="4850" spc="-140"/>
              <a:t>n</a:t>
            </a:r>
            <a:r>
              <a:rPr dirty="0" sz="4850" spc="-155"/>
              <a:t>t</a:t>
            </a:r>
            <a:r>
              <a:rPr dirty="0" sz="4850" spc="-320"/>
              <a:t> </a:t>
            </a:r>
            <a:r>
              <a:rPr dirty="0" sz="4850" spc="-265"/>
              <a:t>i</a:t>
            </a:r>
            <a:r>
              <a:rPr dirty="0" sz="4850" spc="-30"/>
              <a:t>m</a:t>
            </a:r>
            <a:r>
              <a:rPr dirty="0" sz="4850" spc="-70"/>
              <a:t>p</a:t>
            </a:r>
            <a:r>
              <a:rPr dirty="0" sz="4850" spc="-265"/>
              <a:t>li</a:t>
            </a:r>
            <a:r>
              <a:rPr dirty="0" sz="4850" spc="-70"/>
              <a:t>q</a:t>
            </a:r>
            <a:r>
              <a:rPr dirty="0" sz="4850" spc="-160"/>
              <a:t>u</a:t>
            </a:r>
            <a:r>
              <a:rPr dirty="0" sz="4850" spc="-210"/>
              <a:t>e</a:t>
            </a:r>
            <a:r>
              <a:rPr dirty="0" sz="4850" spc="-375"/>
              <a:t>r</a:t>
            </a:r>
            <a:r>
              <a:rPr dirty="0" sz="4850" spc="-320"/>
              <a:t> </a:t>
            </a:r>
            <a:r>
              <a:rPr dirty="0" sz="4850" spc="-265"/>
              <a:t>l</a:t>
            </a:r>
            <a:r>
              <a:rPr dirty="0" sz="4850" spc="-210"/>
              <a:t>e</a:t>
            </a:r>
            <a:r>
              <a:rPr dirty="0" sz="4850" spc="-275"/>
              <a:t>s  </a:t>
            </a:r>
            <a:r>
              <a:rPr dirty="0" sz="4850" spc="-140"/>
              <a:t>h</a:t>
            </a:r>
            <a:r>
              <a:rPr dirty="0" sz="4850" spc="-305"/>
              <a:t>a</a:t>
            </a:r>
            <a:r>
              <a:rPr dirty="0" sz="4850" spc="-70"/>
              <a:t>b</a:t>
            </a:r>
            <a:r>
              <a:rPr dirty="0" sz="4850" spc="-265"/>
              <a:t>i</a:t>
            </a:r>
            <a:r>
              <a:rPr dirty="0" sz="4850" spc="-160"/>
              <a:t>t</a:t>
            </a:r>
            <a:r>
              <a:rPr dirty="0" sz="4850" spc="-305"/>
              <a:t>a</a:t>
            </a:r>
            <a:r>
              <a:rPr dirty="0" sz="4850" spc="-140"/>
              <a:t>n</a:t>
            </a:r>
            <a:r>
              <a:rPr dirty="0" sz="4850" spc="-160"/>
              <a:t>t</a:t>
            </a:r>
            <a:r>
              <a:rPr dirty="0" sz="4850" spc="-380"/>
              <a:t>s</a:t>
            </a:r>
            <a:r>
              <a:rPr dirty="0" sz="4850" spc="-320"/>
              <a:t> </a:t>
            </a:r>
            <a:r>
              <a:rPr dirty="0" sz="4850" spc="-65"/>
              <a:t>d</a:t>
            </a:r>
            <a:r>
              <a:rPr dirty="0" sz="4850" spc="-210"/>
              <a:t>e</a:t>
            </a:r>
            <a:r>
              <a:rPr dirty="0" sz="4850" spc="-380"/>
              <a:t>s</a:t>
            </a:r>
            <a:r>
              <a:rPr dirty="0" sz="4850" spc="-320"/>
              <a:t> </a:t>
            </a:r>
            <a:r>
              <a:rPr dirty="0" sz="4850" spc="-160"/>
              <a:t>t</a:t>
            </a:r>
            <a:r>
              <a:rPr dirty="0" sz="4850" spc="-210"/>
              <a:t>e</a:t>
            </a:r>
            <a:r>
              <a:rPr dirty="0" sz="4850" spc="-380"/>
              <a:t>rr</a:t>
            </a:r>
            <a:r>
              <a:rPr dirty="0" sz="4850" spc="-265"/>
              <a:t>i</a:t>
            </a:r>
            <a:r>
              <a:rPr dirty="0" sz="4850" spc="-160"/>
              <a:t>t</a:t>
            </a:r>
            <a:r>
              <a:rPr dirty="0" sz="4850" spc="-210"/>
              <a:t>o</a:t>
            </a:r>
            <a:r>
              <a:rPr dirty="0" sz="4850" spc="-265"/>
              <a:t>i</a:t>
            </a:r>
            <a:r>
              <a:rPr dirty="0" sz="4850" spc="-380"/>
              <a:t>r</a:t>
            </a:r>
            <a:r>
              <a:rPr dirty="0" sz="4850" spc="-210"/>
              <a:t>e</a:t>
            </a:r>
            <a:r>
              <a:rPr dirty="0" sz="4850" spc="-380"/>
              <a:t>s</a:t>
            </a:r>
            <a:r>
              <a:rPr dirty="0" sz="4850" spc="-320"/>
              <a:t> </a:t>
            </a:r>
            <a:r>
              <a:rPr dirty="0" sz="4850" spc="-175"/>
              <a:t>?</a:t>
            </a:r>
            <a:endParaRPr sz="4850"/>
          </a:p>
        </p:txBody>
      </p:sp>
      <p:sp>
        <p:nvSpPr>
          <p:cNvPr id="6" name="object 6"/>
          <p:cNvSpPr txBox="1"/>
          <p:nvPr/>
        </p:nvSpPr>
        <p:spPr>
          <a:xfrm>
            <a:off x="94009" y="3441899"/>
            <a:ext cx="10975340" cy="4483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85640">
              <a:lnSpc>
                <a:spcPct val="100000"/>
              </a:lnSpc>
              <a:spcBef>
                <a:spcPts val="100"/>
              </a:spcBef>
            </a:pPr>
            <a:r>
              <a:rPr dirty="0" sz="3250" spc="160">
                <a:latin typeface="Verdana"/>
                <a:cs typeface="Verdana"/>
              </a:rPr>
              <a:t>O</a:t>
            </a:r>
            <a:r>
              <a:rPr dirty="0" sz="3250" spc="160">
                <a:latin typeface="Verdana"/>
                <a:cs typeface="Verdana"/>
              </a:rPr>
              <a:t>b</a:t>
            </a:r>
            <a:r>
              <a:rPr dirty="0" sz="3250" spc="-254">
                <a:latin typeface="Verdana"/>
                <a:cs typeface="Verdana"/>
              </a:rPr>
              <a:t>j</a:t>
            </a:r>
            <a:r>
              <a:rPr dirty="0" sz="3250" spc="-5">
                <a:latin typeface="Verdana"/>
                <a:cs typeface="Verdana"/>
              </a:rPr>
              <a:t>e</a:t>
            </a:r>
            <a:r>
              <a:rPr dirty="0" sz="3250" spc="105">
                <a:latin typeface="Verdana"/>
                <a:cs typeface="Verdana"/>
              </a:rPr>
              <a:t>c</a:t>
            </a:r>
            <a:r>
              <a:rPr dirty="0" sz="3250" spc="5">
                <a:latin typeface="Verdana"/>
                <a:cs typeface="Verdana"/>
              </a:rPr>
              <a:t>t</a:t>
            </a:r>
            <a:r>
              <a:rPr dirty="0" sz="3250" spc="-45">
                <a:latin typeface="Verdana"/>
                <a:cs typeface="Verdana"/>
              </a:rPr>
              <a:t>i</a:t>
            </a:r>
            <a:r>
              <a:rPr dirty="0" sz="3250" spc="-80">
                <a:latin typeface="Verdana"/>
                <a:cs typeface="Verdana"/>
              </a:rPr>
              <a:t>f</a:t>
            </a:r>
            <a:r>
              <a:rPr dirty="0" sz="3250" spc="-140">
                <a:latin typeface="Verdana"/>
                <a:cs typeface="Verdana"/>
              </a:rPr>
              <a:t>s</a:t>
            </a:r>
            <a:r>
              <a:rPr dirty="0" sz="3250" spc="-310">
                <a:latin typeface="Verdana"/>
                <a:cs typeface="Verdana"/>
              </a:rPr>
              <a:t> </a:t>
            </a:r>
            <a:r>
              <a:rPr dirty="0" sz="3250" spc="-830">
                <a:latin typeface="Verdana"/>
                <a:cs typeface="Verdana"/>
              </a:rPr>
              <a:t>:</a:t>
            </a:r>
            <a:endParaRPr sz="3250">
              <a:latin typeface="Verdana"/>
              <a:cs typeface="Verdana"/>
            </a:endParaRPr>
          </a:p>
          <a:p>
            <a:pPr marL="131445" marR="12065" indent="-131445">
              <a:lnSpc>
                <a:spcPct val="100000"/>
              </a:lnSpc>
              <a:buSzPct val="96923"/>
              <a:buChar char="•"/>
              <a:tabLst>
                <a:tab pos="131445" algn="l"/>
              </a:tabLst>
            </a:pPr>
            <a:r>
              <a:rPr dirty="0" sz="3250" spc="25">
                <a:latin typeface="Verdana"/>
                <a:cs typeface="Verdana"/>
              </a:rPr>
              <a:t>Rendre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85">
                <a:latin typeface="Verdana"/>
                <a:cs typeface="Verdana"/>
              </a:rPr>
              <a:t>les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5">
                <a:latin typeface="Verdana"/>
                <a:cs typeface="Verdana"/>
              </a:rPr>
              <a:t>habitants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10">
                <a:latin typeface="Verdana"/>
                <a:cs typeface="Verdana"/>
              </a:rPr>
              <a:t>davantage</a:t>
            </a:r>
            <a:r>
              <a:rPr dirty="0" sz="3250" spc="-315">
                <a:latin typeface="Verdana"/>
                <a:cs typeface="Verdana"/>
              </a:rPr>
              <a:t> </a:t>
            </a:r>
            <a:r>
              <a:rPr dirty="0" sz="3250" spc="-35">
                <a:latin typeface="Verdana"/>
                <a:cs typeface="Verdana"/>
              </a:rPr>
              <a:t>acteurs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70">
                <a:latin typeface="Verdana"/>
                <a:cs typeface="Verdana"/>
              </a:rPr>
              <a:t>de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30">
                <a:latin typeface="Verdana"/>
                <a:cs typeface="Verdana"/>
              </a:rPr>
              <a:t>leur</a:t>
            </a:r>
            <a:r>
              <a:rPr dirty="0" sz="3250" spc="-315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cadre </a:t>
            </a:r>
            <a:r>
              <a:rPr dirty="0" sz="3250" spc="-1130">
                <a:latin typeface="Verdana"/>
                <a:cs typeface="Verdana"/>
              </a:rPr>
              <a:t> </a:t>
            </a:r>
            <a:r>
              <a:rPr dirty="0" sz="3250" spc="155">
                <a:latin typeface="Verdana"/>
                <a:cs typeface="Verdana"/>
              </a:rPr>
              <a:t>d</a:t>
            </a:r>
            <a:r>
              <a:rPr dirty="0" sz="3250" spc="-20">
                <a:latin typeface="Verdana"/>
                <a:cs typeface="Verdana"/>
              </a:rPr>
              <a:t>e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250">
                <a:latin typeface="Verdana"/>
                <a:cs typeface="Verdana"/>
              </a:rPr>
              <a:t>v</a:t>
            </a:r>
            <a:r>
              <a:rPr dirty="0" sz="3250" spc="-65">
                <a:latin typeface="Verdana"/>
                <a:cs typeface="Verdana"/>
              </a:rPr>
              <a:t>i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-565">
                <a:latin typeface="Verdana"/>
                <a:cs typeface="Verdana"/>
              </a:rPr>
              <a:t>.</a:t>
            </a:r>
            <a:endParaRPr sz="3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Verdana"/>
              <a:buChar char="•"/>
            </a:pPr>
            <a:endParaRPr sz="3200">
              <a:latin typeface="Verdana"/>
              <a:cs typeface="Verdana"/>
            </a:endParaRPr>
          </a:p>
          <a:p>
            <a:pPr lvl="1" marL="744220" marR="641985" indent="-94615">
              <a:lnSpc>
                <a:spcPct val="100000"/>
              </a:lnSpc>
              <a:buSzPct val="96923"/>
              <a:buChar char="•"/>
              <a:tabLst>
                <a:tab pos="762000" algn="l"/>
              </a:tabLst>
            </a:pPr>
            <a:r>
              <a:rPr dirty="0" sz="3250" spc="-75">
                <a:latin typeface="Verdana"/>
                <a:cs typeface="Verdana"/>
              </a:rPr>
              <a:t>Favoriser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70">
                <a:latin typeface="Verdana"/>
                <a:cs typeface="Verdana"/>
              </a:rPr>
              <a:t>la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participation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10">
                <a:latin typeface="Verdana"/>
                <a:cs typeface="Verdana"/>
              </a:rPr>
              <a:t>des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5">
                <a:latin typeface="Verdana"/>
                <a:cs typeface="Verdana"/>
              </a:rPr>
              <a:t>habitants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5">
                <a:latin typeface="Verdana"/>
                <a:cs typeface="Verdana"/>
              </a:rPr>
              <a:t>dans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85">
                <a:latin typeface="Verdana"/>
                <a:cs typeface="Verdana"/>
              </a:rPr>
              <a:t>les </a:t>
            </a:r>
            <a:r>
              <a:rPr dirty="0" sz="3250" spc="-1125">
                <a:latin typeface="Verdana"/>
                <a:cs typeface="Verdana"/>
              </a:rPr>
              <a:t> </a:t>
            </a:r>
            <a:r>
              <a:rPr dirty="0" sz="3250" spc="-15">
                <a:latin typeface="Verdana"/>
                <a:cs typeface="Verdana"/>
              </a:rPr>
              <a:t>t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-135">
                <a:latin typeface="Verdana"/>
                <a:cs typeface="Verdana"/>
              </a:rPr>
              <a:t>rr</a:t>
            </a:r>
            <a:r>
              <a:rPr dirty="0" sz="3250" spc="-65">
                <a:latin typeface="Verdana"/>
                <a:cs typeface="Verdana"/>
              </a:rPr>
              <a:t>i</a:t>
            </a:r>
            <a:r>
              <a:rPr dirty="0" sz="3250" spc="-15">
                <a:latin typeface="Verdana"/>
                <a:cs typeface="Verdana"/>
              </a:rPr>
              <a:t>t</a:t>
            </a:r>
            <a:r>
              <a:rPr dirty="0" sz="3250" spc="15">
                <a:latin typeface="Verdana"/>
                <a:cs typeface="Verdana"/>
              </a:rPr>
              <a:t>o</a:t>
            </a:r>
            <a:r>
              <a:rPr dirty="0" sz="3250" spc="-65">
                <a:latin typeface="Verdana"/>
                <a:cs typeface="Verdana"/>
              </a:rPr>
              <a:t>i</a:t>
            </a:r>
            <a:r>
              <a:rPr dirty="0" sz="3250" spc="-135">
                <a:latin typeface="Verdana"/>
                <a:cs typeface="Verdana"/>
              </a:rPr>
              <a:t>r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-170">
                <a:latin typeface="Verdana"/>
                <a:cs typeface="Verdana"/>
              </a:rPr>
              <a:t>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155">
                <a:latin typeface="Verdana"/>
                <a:cs typeface="Verdana"/>
              </a:rPr>
              <a:t>d</a:t>
            </a:r>
            <a:r>
              <a:rPr dirty="0" sz="3250" spc="-20">
                <a:latin typeface="Verdana"/>
                <a:cs typeface="Verdana"/>
              </a:rPr>
              <a:t>e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345">
                <a:latin typeface="Verdana"/>
                <a:cs typeface="Verdana"/>
              </a:rPr>
              <a:t>P</a:t>
            </a:r>
            <a:r>
              <a:rPr dirty="0" sz="3250" spc="-80">
                <a:latin typeface="Verdana"/>
                <a:cs typeface="Verdana"/>
              </a:rPr>
              <a:t>a</a:t>
            </a:r>
            <a:r>
              <a:rPr dirty="0" sz="3250" spc="-135">
                <a:latin typeface="Verdana"/>
                <a:cs typeface="Verdana"/>
              </a:rPr>
              <a:t>r</a:t>
            </a:r>
            <a:r>
              <a:rPr dirty="0" sz="3250" spc="85">
                <a:latin typeface="Verdana"/>
                <a:cs typeface="Verdana"/>
              </a:rPr>
              <a:t>c</a:t>
            </a:r>
            <a:r>
              <a:rPr dirty="0" sz="3250" spc="-170">
                <a:latin typeface="Verdana"/>
                <a:cs typeface="Verdana"/>
              </a:rPr>
              <a:t>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120">
                <a:latin typeface="Verdana"/>
                <a:cs typeface="Verdana"/>
              </a:rPr>
              <a:t>n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80">
                <a:latin typeface="Verdana"/>
                <a:cs typeface="Verdana"/>
              </a:rPr>
              <a:t>a</a:t>
            </a:r>
            <a:r>
              <a:rPr dirty="0" sz="3250" spc="-65">
                <a:latin typeface="Verdana"/>
                <a:cs typeface="Verdana"/>
              </a:rPr>
              <a:t>li</a:t>
            </a:r>
            <a:r>
              <a:rPr dirty="0" sz="3250" spc="295">
                <a:latin typeface="Verdana"/>
                <a:cs typeface="Verdana"/>
              </a:rPr>
              <a:t>m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114">
                <a:latin typeface="Verdana"/>
                <a:cs typeface="Verdana"/>
              </a:rPr>
              <a:t>n</a:t>
            </a:r>
            <a:r>
              <a:rPr dirty="0" sz="3250" spc="-15">
                <a:latin typeface="Verdana"/>
                <a:cs typeface="Verdana"/>
              </a:rPr>
              <a:t>t</a:t>
            </a:r>
            <a:r>
              <a:rPr dirty="0" sz="3250" spc="-80">
                <a:latin typeface="Verdana"/>
                <a:cs typeface="Verdana"/>
              </a:rPr>
              <a:t>a</a:t>
            </a:r>
            <a:r>
              <a:rPr dirty="0" sz="3250" spc="114">
                <a:latin typeface="Verdana"/>
                <a:cs typeface="Verdana"/>
              </a:rPr>
              <a:t>n</a:t>
            </a:r>
            <a:r>
              <a:rPr dirty="0" sz="3250" spc="-10">
                <a:latin typeface="Verdana"/>
                <a:cs typeface="Verdana"/>
              </a:rPr>
              <a:t>t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120">
                <a:latin typeface="Verdana"/>
                <a:cs typeface="Verdana"/>
              </a:rPr>
              <a:t>n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85">
                <a:latin typeface="Verdana"/>
                <a:cs typeface="Verdana"/>
              </a:rPr>
              <a:t>c</a:t>
            </a:r>
            <a:r>
              <a:rPr dirty="0" sz="3250" spc="15">
                <a:latin typeface="Verdana"/>
                <a:cs typeface="Verdana"/>
              </a:rPr>
              <a:t>o</a:t>
            </a:r>
            <a:r>
              <a:rPr dirty="0" sz="3250" spc="114">
                <a:latin typeface="Verdana"/>
                <a:cs typeface="Verdana"/>
              </a:rPr>
              <a:t>n</a:t>
            </a:r>
            <a:r>
              <a:rPr dirty="0" sz="3250" spc="-15">
                <a:latin typeface="Verdana"/>
                <a:cs typeface="Verdana"/>
              </a:rPr>
              <a:t>t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114">
                <a:latin typeface="Verdana"/>
                <a:cs typeface="Verdana"/>
              </a:rPr>
              <a:t>n</a:t>
            </a:r>
            <a:r>
              <a:rPr dirty="0" sz="3250" spc="100">
                <a:latin typeface="Verdana"/>
                <a:cs typeface="Verdana"/>
              </a:rPr>
              <a:t>u</a:t>
            </a:r>
            <a:r>
              <a:rPr dirty="0" sz="3250" spc="-175">
                <a:latin typeface="Verdana"/>
                <a:cs typeface="Verdana"/>
              </a:rPr>
              <a:t>s</a:t>
            </a:r>
            <a:r>
              <a:rPr dirty="0" sz="3250" spc="-565">
                <a:latin typeface="Verdana"/>
                <a:cs typeface="Verdana"/>
              </a:rPr>
              <a:t>.</a:t>
            </a:r>
            <a:endParaRPr sz="325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Verdana"/>
              <a:buChar char="•"/>
            </a:pPr>
            <a:endParaRPr sz="3200">
              <a:latin typeface="Verdana"/>
              <a:cs typeface="Verdana"/>
            </a:endParaRPr>
          </a:p>
          <a:p>
            <a:pPr marL="124460" marR="5080" indent="-124460">
              <a:lnSpc>
                <a:spcPct val="100000"/>
              </a:lnSpc>
              <a:buSzPct val="96923"/>
              <a:buChar char="•"/>
              <a:tabLst>
                <a:tab pos="124460" algn="l"/>
              </a:tabLst>
            </a:pPr>
            <a:r>
              <a:rPr dirty="0" sz="3250" spc="-30">
                <a:latin typeface="Verdana"/>
                <a:cs typeface="Verdana"/>
              </a:rPr>
              <a:t>Association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95">
                <a:latin typeface="Verdana"/>
                <a:cs typeface="Verdana"/>
              </a:rPr>
              <a:t>d’outils,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25">
                <a:latin typeface="Verdana"/>
                <a:cs typeface="Verdana"/>
              </a:rPr>
              <a:t>d’exemples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30">
                <a:latin typeface="Verdana"/>
                <a:cs typeface="Verdana"/>
              </a:rPr>
              <a:t>participatifs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15">
                <a:latin typeface="Verdana"/>
                <a:cs typeface="Verdana"/>
              </a:rPr>
              <a:t>et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 spc="-20">
                <a:latin typeface="Verdana"/>
                <a:cs typeface="Verdana"/>
              </a:rPr>
              <a:t>petites </a:t>
            </a:r>
            <a:r>
              <a:rPr dirty="0" sz="3250" spc="-1130">
                <a:latin typeface="Verdana"/>
                <a:cs typeface="Verdana"/>
              </a:rPr>
              <a:t> </a:t>
            </a:r>
            <a:r>
              <a:rPr dirty="0" sz="3250" spc="-45">
                <a:latin typeface="Verdana"/>
                <a:cs typeface="Verdana"/>
              </a:rPr>
              <a:t>annonces.</a:t>
            </a:r>
            <a:endParaRPr sz="32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1091" y="8394899"/>
            <a:ext cx="11165205" cy="1511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4460" marR="5080" indent="-124460">
              <a:lnSpc>
                <a:spcPct val="100000"/>
              </a:lnSpc>
              <a:spcBef>
                <a:spcPts val="100"/>
              </a:spcBef>
              <a:buSzPct val="96923"/>
              <a:buChar char="•"/>
              <a:tabLst>
                <a:tab pos="124460" algn="l"/>
              </a:tabLst>
            </a:pPr>
            <a:r>
              <a:rPr dirty="0" sz="3250">
                <a:latin typeface="Verdana"/>
                <a:cs typeface="Verdana"/>
              </a:rPr>
              <a:t>Développer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70">
                <a:latin typeface="Verdana"/>
                <a:cs typeface="Verdana"/>
              </a:rPr>
              <a:t>la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participation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5">
                <a:latin typeface="Verdana"/>
                <a:cs typeface="Verdana"/>
              </a:rPr>
              <a:t>citoyenne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5">
                <a:latin typeface="Verdana"/>
                <a:cs typeface="Verdana"/>
              </a:rPr>
              <a:t>dans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40">
                <a:latin typeface="Verdana"/>
                <a:cs typeface="Verdana"/>
              </a:rPr>
              <a:t>le</a:t>
            </a:r>
            <a:r>
              <a:rPr dirty="0" sz="3250" spc="-320">
                <a:latin typeface="Verdana"/>
                <a:cs typeface="Verdana"/>
              </a:rPr>
              <a:t> </a:t>
            </a:r>
            <a:r>
              <a:rPr dirty="0" sz="3250">
                <a:latin typeface="Verdana"/>
                <a:cs typeface="Verdana"/>
              </a:rPr>
              <a:t>cadre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70">
                <a:latin typeface="Verdana"/>
                <a:cs typeface="Verdana"/>
              </a:rPr>
              <a:t>de </a:t>
            </a:r>
            <a:r>
              <a:rPr dirty="0" sz="3250" spc="-1130">
                <a:latin typeface="Verdana"/>
                <a:cs typeface="Verdana"/>
              </a:rPr>
              <a:t> </a:t>
            </a:r>
            <a:r>
              <a:rPr dirty="0" sz="3250" spc="155">
                <a:latin typeface="Verdana"/>
                <a:cs typeface="Verdana"/>
              </a:rPr>
              <a:t>p</a:t>
            </a:r>
            <a:r>
              <a:rPr dirty="0" sz="3250" spc="-135">
                <a:latin typeface="Verdana"/>
                <a:cs typeface="Verdana"/>
              </a:rPr>
              <a:t>r</a:t>
            </a:r>
            <a:r>
              <a:rPr dirty="0" sz="3250" spc="15">
                <a:latin typeface="Verdana"/>
                <a:cs typeface="Verdana"/>
              </a:rPr>
              <a:t>o</a:t>
            </a:r>
            <a:r>
              <a:rPr dirty="0" sz="3250" spc="-275">
                <a:latin typeface="Verdana"/>
                <a:cs typeface="Verdana"/>
              </a:rPr>
              <a:t>j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-15">
                <a:latin typeface="Verdana"/>
                <a:cs typeface="Verdana"/>
              </a:rPr>
              <a:t>t</a:t>
            </a:r>
            <a:r>
              <a:rPr dirty="0" sz="3250" spc="-170">
                <a:latin typeface="Verdana"/>
                <a:cs typeface="Verdana"/>
              </a:rPr>
              <a:t>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155">
                <a:latin typeface="Verdana"/>
                <a:cs typeface="Verdana"/>
              </a:rPr>
              <a:t>d</a:t>
            </a:r>
            <a:r>
              <a:rPr dirty="0" sz="3250" spc="-265">
                <a:latin typeface="Verdana"/>
                <a:cs typeface="Verdana"/>
              </a:rPr>
              <a:t>'</a:t>
            </a:r>
            <a:r>
              <a:rPr dirty="0" sz="3250" spc="-80">
                <a:latin typeface="Verdana"/>
                <a:cs typeface="Verdana"/>
              </a:rPr>
              <a:t>a</a:t>
            </a:r>
            <a:r>
              <a:rPr dirty="0" sz="3250" spc="295">
                <a:latin typeface="Verdana"/>
                <a:cs typeface="Verdana"/>
              </a:rPr>
              <a:t>m</a:t>
            </a:r>
            <a:r>
              <a:rPr dirty="0" sz="3250" spc="-25">
                <a:latin typeface="Verdana"/>
                <a:cs typeface="Verdana"/>
              </a:rPr>
              <a:t>é</a:t>
            </a:r>
            <a:r>
              <a:rPr dirty="0" sz="3250" spc="114">
                <a:latin typeface="Verdana"/>
                <a:cs typeface="Verdana"/>
              </a:rPr>
              <a:t>n</a:t>
            </a:r>
            <a:r>
              <a:rPr dirty="0" sz="3250" spc="-80">
                <a:latin typeface="Verdana"/>
                <a:cs typeface="Verdana"/>
              </a:rPr>
              <a:t>a</a:t>
            </a:r>
            <a:r>
              <a:rPr dirty="0" sz="3250" spc="175">
                <a:latin typeface="Verdana"/>
                <a:cs typeface="Verdana"/>
              </a:rPr>
              <a:t>g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295">
                <a:latin typeface="Verdana"/>
                <a:cs typeface="Verdana"/>
              </a:rPr>
              <a:t>m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114">
                <a:latin typeface="Verdana"/>
                <a:cs typeface="Verdana"/>
              </a:rPr>
              <a:t>n</a:t>
            </a:r>
            <a:r>
              <a:rPr dirty="0" sz="3250" spc="-10">
                <a:latin typeface="Verdana"/>
                <a:cs typeface="Verdana"/>
              </a:rPr>
              <a:t>t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295">
                <a:latin typeface="Verdana"/>
                <a:cs typeface="Verdana"/>
              </a:rPr>
              <a:t>m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114">
                <a:latin typeface="Verdana"/>
                <a:cs typeface="Verdana"/>
              </a:rPr>
              <a:t>n</a:t>
            </a:r>
            <a:r>
              <a:rPr dirty="0" sz="3250" spc="-25">
                <a:latin typeface="Verdana"/>
                <a:cs typeface="Verdana"/>
              </a:rPr>
              <a:t>é</a:t>
            </a:r>
            <a:r>
              <a:rPr dirty="0" sz="3250" spc="-170">
                <a:latin typeface="Verdana"/>
                <a:cs typeface="Verdana"/>
              </a:rPr>
              <a:t>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80">
                <a:latin typeface="Verdana"/>
                <a:cs typeface="Verdana"/>
              </a:rPr>
              <a:t>a</a:t>
            </a:r>
            <a:r>
              <a:rPr dirty="0" sz="3250" spc="105">
                <a:latin typeface="Verdana"/>
                <a:cs typeface="Verdana"/>
              </a:rPr>
              <a:t>u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175">
                <a:latin typeface="Verdana"/>
                <a:cs typeface="Verdana"/>
              </a:rPr>
              <a:t>s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-65">
                <a:latin typeface="Verdana"/>
                <a:cs typeface="Verdana"/>
              </a:rPr>
              <a:t>i</a:t>
            </a:r>
            <a:r>
              <a:rPr dirty="0" sz="3250" spc="120">
                <a:latin typeface="Verdana"/>
                <a:cs typeface="Verdana"/>
              </a:rPr>
              <a:t>n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155">
                <a:latin typeface="Verdana"/>
                <a:cs typeface="Verdana"/>
              </a:rPr>
              <a:t>d</a:t>
            </a:r>
            <a:r>
              <a:rPr dirty="0" sz="3250" spc="-25">
                <a:latin typeface="Verdana"/>
                <a:cs typeface="Verdana"/>
              </a:rPr>
              <a:t>e</a:t>
            </a:r>
            <a:r>
              <a:rPr dirty="0" sz="3250" spc="-170">
                <a:latin typeface="Verdana"/>
                <a:cs typeface="Verdana"/>
              </a:rPr>
              <a:t>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345">
                <a:latin typeface="Verdana"/>
                <a:cs typeface="Verdana"/>
              </a:rPr>
              <a:t>P</a:t>
            </a:r>
            <a:r>
              <a:rPr dirty="0" sz="3250" spc="-80">
                <a:latin typeface="Verdana"/>
                <a:cs typeface="Verdana"/>
              </a:rPr>
              <a:t>a</a:t>
            </a:r>
            <a:r>
              <a:rPr dirty="0" sz="3250" spc="-135">
                <a:latin typeface="Verdana"/>
                <a:cs typeface="Verdana"/>
              </a:rPr>
              <a:t>r</a:t>
            </a:r>
            <a:r>
              <a:rPr dirty="0" sz="3250" spc="85">
                <a:latin typeface="Verdana"/>
                <a:cs typeface="Verdana"/>
              </a:rPr>
              <a:t>c</a:t>
            </a:r>
            <a:r>
              <a:rPr dirty="0" sz="3250" spc="-170">
                <a:latin typeface="Verdana"/>
                <a:cs typeface="Verdana"/>
              </a:rPr>
              <a:t>s</a:t>
            </a:r>
            <a:endParaRPr sz="3250">
              <a:latin typeface="Verdana"/>
              <a:cs typeface="Verdana"/>
            </a:endParaRPr>
          </a:p>
          <a:p>
            <a:pPr marL="342900">
              <a:lnSpc>
                <a:spcPct val="100000"/>
              </a:lnSpc>
            </a:pPr>
            <a:r>
              <a:rPr dirty="0" sz="3250" spc="-35">
                <a:latin typeface="Verdana"/>
                <a:cs typeface="Verdana"/>
              </a:rPr>
              <a:t>naturels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75">
                <a:latin typeface="Verdana"/>
                <a:cs typeface="Verdana"/>
              </a:rPr>
              <a:t>régionaux.</a:t>
            </a:r>
            <a:r>
              <a:rPr dirty="0" sz="3250" spc="500">
                <a:latin typeface="Verdana"/>
                <a:cs typeface="Verdana"/>
              </a:rPr>
              <a:t> </a:t>
            </a:r>
            <a:r>
              <a:rPr dirty="0" sz="3250" spc="-160">
                <a:latin typeface="Verdana"/>
                <a:cs typeface="Verdana"/>
              </a:rPr>
              <a:t>(cf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860">
                <a:latin typeface="Verdana"/>
                <a:cs typeface="Verdana"/>
              </a:rPr>
              <a:t>:</a:t>
            </a:r>
            <a:r>
              <a:rPr dirty="0" sz="3250" spc="-600">
                <a:latin typeface="Verdana"/>
                <a:cs typeface="Verdana"/>
              </a:rPr>
              <a:t> </a:t>
            </a:r>
            <a:r>
              <a:rPr dirty="0" sz="3250" spc="-55">
                <a:latin typeface="Verdana"/>
                <a:cs typeface="Verdana"/>
              </a:rPr>
              <a:t>vidéos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675">
                <a:latin typeface="Verdana"/>
                <a:cs typeface="Verdana"/>
              </a:rPr>
              <a:t>«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80">
                <a:latin typeface="Verdana"/>
                <a:cs typeface="Verdana"/>
              </a:rPr>
              <a:t>Inventer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70">
                <a:latin typeface="Verdana"/>
                <a:cs typeface="Verdana"/>
              </a:rPr>
              <a:t>Demain</a:t>
            </a:r>
            <a:r>
              <a:rPr dirty="0" sz="3250" spc="-325">
                <a:latin typeface="Verdana"/>
                <a:cs typeface="Verdana"/>
              </a:rPr>
              <a:t> </a:t>
            </a:r>
            <a:r>
              <a:rPr dirty="0" sz="3250" spc="-565">
                <a:latin typeface="Verdana"/>
                <a:cs typeface="Verdana"/>
              </a:rPr>
              <a:t>»).</a:t>
            </a:r>
            <a:endParaRPr sz="32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67840" y="8942737"/>
            <a:ext cx="138366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50">
                <a:latin typeface="Verdana"/>
                <a:cs typeface="Verdana"/>
              </a:rPr>
              <a:t>©H.Vincent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9230" y="0"/>
            <a:ext cx="6118860" cy="5621655"/>
          </a:xfrm>
          <a:custGeom>
            <a:avLst/>
            <a:gdLst/>
            <a:ahLst/>
            <a:cxnLst/>
            <a:rect l="l" t="t" r="r" b="b"/>
            <a:pathLst>
              <a:path w="6118859" h="5621655">
                <a:moveTo>
                  <a:pt x="62508" y="0"/>
                </a:moveTo>
                <a:lnTo>
                  <a:pt x="6118771" y="0"/>
                </a:lnTo>
                <a:lnTo>
                  <a:pt x="6118771" y="5621085"/>
                </a:lnTo>
                <a:lnTo>
                  <a:pt x="6093317" y="5620512"/>
                </a:lnTo>
                <a:lnTo>
                  <a:pt x="6045708" y="5619084"/>
                </a:lnTo>
                <a:lnTo>
                  <a:pt x="5997799" y="5617284"/>
                </a:lnTo>
                <a:lnTo>
                  <a:pt x="5949598" y="5615102"/>
                </a:lnTo>
                <a:lnTo>
                  <a:pt x="5901113" y="5612533"/>
                </a:lnTo>
                <a:lnTo>
                  <a:pt x="5852351" y="5609567"/>
                </a:lnTo>
                <a:lnTo>
                  <a:pt x="5803321" y="5606198"/>
                </a:lnTo>
                <a:lnTo>
                  <a:pt x="5754030" y="5602416"/>
                </a:lnTo>
                <a:lnTo>
                  <a:pt x="5704487" y="5598216"/>
                </a:lnTo>
                <a:lnTo>
                  <a:pt x="5654698" y="5593588"/>
                </a:lnTo>
                <a:lnTo>
                  <a:pt x="5604673" y="5588525"/>
                </a:lnTo>
                <a:lnTo>
                  <a:pt x="5554419" y="5583019"/>
                </a:lnTo>
                <a:lnTo>
                  <a:pt x="5503943" y="5577063"/>
                </a:lnTo>
                <a:lnTo>
                  <a:pt x="5453254" y="5570648"/>
                </a:lnTo>
                <a:lnTo>
                  <a:pt x="5402360" y="5563767"/>
                </a:lnTo>
                <a:lnTo>
                  <a:pt x="5351268" y="5556411"/>
                </a:lnTo>
                <a:lnTo>
                  <a:pt x="5299986" y="5548575"/>
                </a:lnTo>
                <a:lnTo>
                  <a:pt x="5248522" y="5540248"/>
                </a:lnTo>
                <a:lnTo>
                  <a:pt x="5196884" y="5531424"/>
                </a:lnTo>
                <a:lnTo>
                  <a:pt x="5145080" y="5522095"/>
                </a:lnTo>
                <a:lnTo>
                  <a:pt x="5093118" y="5512253"/>
                </a:lnTo>
                <a:lnTo>
                  <a:pt x="5041005" y="5501891"/>
                </a:lnTo>
                <a:lnTo>
                  <a:pt x="4988750" y="5490999"/>
                </a:lnTo>
                <a:lnTo>
                  <a:pt x="4936360" y="5479572"/>
                </a:lnTo>
                <a:lnTo>
                  <a:pt x="4883843" y="5467600"/>
                </a:lnTo>
                <a:lnTo>
                  <a:pt x="4831207" y="5455077"/>
                </a:lnTo>
                <a:lnTo>
                  <a:pt x="4778461" y="5441994"/>
                </a:lnTo>
                <a:lnTo>
                  <a:pt x="4725611" y="5428343"/>
                </a:lnTo>
                <a:lnTo>
                  <a:pt x="4672665" y="5414117"/>
                </a:lnTo>
                <a:lnTo>
                  <a:pt x="4619633" y="5399308"/>
                </a:lnTo>
                <a:lnTo>
                  <a:pt x="4566520" y="5383908"/>
                </a:lnTo>
                <a:lnTo>
                  <a:pt x="4513336" y="5367910"/>
                </a:lnTo>
                <a:lnTo>
                  <a:pt x="4460088" y="5351305"/>
                </a:lnTo>
                <a:lnTo>
                  <a:pt x="4406784" y="5334085"/>
                </a:lnTo>
                <a:lnTo>
                  <a:pt x="4353432" y="5316244"/>
                </a:lnTo>
                <a:lnTo>
                  <a:pt x="4300040" y="5297773"/>
                </a:lnTo>
                <a:lnTo>
                  <a:pt x="4246615" y="5278665"/>
                </a:lnTo>
                <a:lnTo>
                  <a:pt x="4193166" y="5258911"/>
                </a:lnTo>
                <a:lnTo>
                  <a:pt x="4139700" y="5238504"/>
                </a:lnTo>
                <a:lnTo>
                  <a:pt x="4086226" y="5217436"/>
                </a:lnTo>
                <a:lnTo>
                  <a:pt x="4032750" y="5195699"/>
                </a:lnTo>
                <a:lnTo>
                  <a:pt x="3979282" y="5173286"/>
                </a:lnTo>
                <a:lnTo>
                  <a:pt x="3925828" y="5150188"/>
                </a:lnTo>
                <a:lnTo>
                  <a:pt x="3872397" y="5126398"/>
                </a:lnTo>
                <a:lnTo>
                  <a:pt x="3818997" y="5101909"/>
                </a:lnTo>
                <a:lnTo>
                  <a:pt x="3765635" y="5076711"/>
                </a:lnTo>
                <a:lnTo>
                  <a:pt x="3712319" y="5050798"/>
                </a:lnTo>
                <a:lnTo>
                  <a:pt x="3659058" y="5024162"/>
                </a:lnTo>
                <a:lnTo>
                  <a:pt x="3605858" y="4996795"/>
                </a:lnTo>
                <a:lnTo>
                  <a:pt x="3552729" y="4968689"/>
                </a:lnTo>
                <a:lnTo>
                  <a:pt x="3499677" y="4939836"/>
                </a:lnTo>
                <a:lnTo>
                  <a:pt x="3446711" y="4910229"/>
                </a:lnTo>
                <a:lnTo>
                  <a:pt x="3393839" y="4879860"/>
                </a:lnTo>
                <a:lnTo>
                  <a:pt x="3341067" y="4848720"/>
                </a:lnTo>
                <a:lnTo>
                  <a:pt x="3288406" y="4816803"/>
                </a:lnTo>
                <a:lnTo>
                  <a:pt x="3235861" y="4784100"/>
                </a:lnTo>
                <a:lnTo>
                  <a:pt x="3183441" y="4750604"/>
                </a:lnTo>
                <a:lnTo>
                  <a:pt x="3131154" y="4716307"/>
                </a:lnTo>
                <a:lnTo>
                  <a:pt x="3079008" y="4681200"/>
                </a:lnTo>
                <a:lnTo>
                  <a:pt x="3027011" y="4645277"/>
                </a:lnTo>
                <a:lnTo>
                  <a:pt x="2975170" y="4608530"/>
                </a:lnTo>
                <a:lnTo>
                  <a:pt x="2923493" y="4570950"/>
                </a:lnTo>
                <a:lnTo>
                  <a:pt x="2871989" y="4532530"/>
                </a:lnTo>
                <a:lnTo>
                  <a:pt x="2820665" y="4493262"/>
                </a:lnTo>
                <a:lnTo>
                  <a:pt x="2769528" y="4453138"/>
                </a:lnTo>
                <a:lnTo>
                  <a:pt x="2718588" y="4412151"/>
                </a:lnTo>
                <a:lnTo>
                  <a:pt x="2667851" y="4370292"/>
                </a:lnTo>
                <a:lnTo>
                  <a:pt x="2617326" y="4327555"/>
                </a:lnTo>
                <a:lnTo>
                  <a:pt x="2567020" y="4283930"/>
                </a:lnTo>
                <a:lnTo>
                  <a:pt x="2516942" y="4239411"/>
                </a:lnTo>
                <a:lnTo>
                  <a:pt x="2467098" y="4193990"/>
                </a:lnTo>
                <a:lnTo>
                  <a:pt x="2417498" y="4147658"/>
                </a:lnTo>
                <a:lnTo>
                  <a:pt x="2368149" y="4100408"/>
                </a:lnTo>
                <a:lnTo>
                  <a:pt x="2315178" y="4048930"/>
                </a:lnTo>
                <a:lnTo>
                  <a:pt x="2262779" y="3997741"/>
                </a:lnTo>
                <a:lnTo>
                  <a:pt x="2210951" y="3946837"/>
                </a:lnTo>
                <a:lnTo>
                  <a:pt x="2159697" y="3896217"/>
                </a:lnTo>
                <a:lnTo>
                  <a:pt x="2109017" y="3845878"/>
                </a:lnTo>
                <a:lnTo>
                  <a:pt x="2058912" y="3795818"/>
                </a:lnTo>
                <a:lnTo>
                  <a:pt x="2009383" y="3746035"/>
                </a:lnTo>
                <a:lnTo>
                  <a:pt x="1960430" y="3696527"/>
                </a:lnTo>
                <a:lnTo>
                  <a:pt x="1912056" y="3647291"/>
                </a:lnTo>
                <a:lnTo>
                  <a:pt x="1864261" y="3598326"/>
                </a:lnTo>
                <a:lnTo>
                  <a:pt x="1817046" y="3549629"/>
                </a:lnTo>
                <a:lnTo>
                  <a:pt x="1770411" y="3501198"/>
                </a:lnTo>
                <a:lnTo>
                  <a:pt x="1724359" y="3453030"/>
                </a:lnTo>
                <a:lnTo>
                  <a:pt x="1678889" y="3405125"/>
                </a:lnTo>
                <a:lnTo>
                  <a:pt x="1634003" y="3357478"/>
                </a:lnTo>
                <a:lnTo>
                  <a:pt x="1589702" y="3310089"/>
                </a:lnTo>
                <a:lnTo>
                  <a:pt x="1545987" y="3262955"/>
                </a:lnTo>
                <a:lnTo>
                  <a:pt x="1502859" y="3216073"/>
                </a:lnTo>
                <a:lnTo>
                  <a:pt x="1460318" y="3169443"/>
                </a:lnTo>
                <a:lnTo>
                  <a:pt x="1418366" y="3123060"/>
                </a:lnTo>
                <a:lnTo>
                  <a:pt x="1377004" y="3076924"/>
                </a:lnTo>
                <a:lnTo>
                  <a:pt x="1336232" y="3031032"/>
                </a:lnTo>
                <a:lnTo>
                  <a:pt x="1296053" y="2985381"/>
                </a:lnTo>
                <a:lnTo>
                  <a:pt x="1256465" y="2939971"/>
                </a:lnTo>
                <a:lnTo>
                  <a:pt x="1217472" y="2894797"/>
                </a:lnTo>
                <a:lnTo>
                  <a:pt x="1179073" y="2849859"/>
                </a:lnTo>
                <a:lnTo>
                  <a:pt x="1141269" y="2805154"/>
                </a:lnTo>
                <a:lnTo>
                  <a:pt x="1104063" y="2760680"/>
                </a:lnTo>
                <a:lnTo>
                  <a:pt x="1067453" y="2716434"/>
                </a:lnTo>
                <a:lnTo>
                  <a:pt x="1031443" y="2672415"/>
                </a:lnTo>
                <a:lnTo>
                  <a:pt x="996031" y="2628620"/>
                </a:lnTo>
                <a:lnTo>
                  <a:pt x="961221" y="2585048"/>
                </a:lnTo>
                <a:lnTo>
                  <a:pt x="927011" y="2541695"/>
                </a:lnTo>
                <a:lnTo>
                  <a:pt x="893404" y="2498559"/>
                </a:lnTo>
                <a:lnTo>
                  <a:pt x="860401" y="2455640"/>
                </a:lnTo>
                <a:lnTo>
                  <a:pt x="828002" y="2412933"/>
                </a:lnTo>
                <a:lnTo>
                  <a:pt x="796208" y="2370438"/>
                </a:lnTo>
                <a:lnTo>
                  <a:pt x="765021" y="2328151"/>
                </a:lnTo>
                <a:lnTo>
                  <a:pt x="734441" y="2286071"/>
                </a:lnTo>
                <a:lnTo>
                  <a:pt x="704469" y="2244196"/>
                </a:lnTo>
                <a:lnTo>
                  <a:pt x="675107" y="2202523"/>
                </a:lnTo>
                <a:lnTo>
                  <a:pt x="646355" y="2161050"/>
                </a:lnTo>
                <a:lnTo>
                  <a:pt x="618214" y="2119775"/>
                </a:lnTo>
                <a:lnTo>
                  <a:pt x="590685" y="2078696"/>
                </a:lnTo>
                <a:lnTo>
                  <a:pt x="563769" y="2037810"/>
                </a:lnTo>
                <a:lnTo>
                  <a:pt x="537468" y="1997116"/>
                </a:lnTo>
                <a:lnTo>
                  <a:pt x="511782" y="1956610"/>
                </a:lnTo>
                <a:lnTo>
                  <a:pt x="486712" y="1916292"/>
                </a:lnTo>
                <a:lnTo>
                  <a:pt x="462259" y="1876158"/>
                </a:lnTo>
                <a:lnTo>
                  <a:pt x="438424" y="1836207"/>
                </a:lnTo>
                <a:lnTo>
                  <a:pt x="415209" y="1796436"/>
                </a:lnTo>
                <a:lnTo>
                  <a:pt x="392613" y="1756844"/>
                </a:lnTo>
                <a:lnTo>
                  <a:pt x="370638" y="1717427"/>
                </a:lnTo>
                <a:lnTo>
                  <a:pt x="349285" y="1678184"/>
                </a:lnTo>
                <a:lnTo>
                  <a:pt x="328556" y="1639113"/>
                </a:lnTo>
                <a:lnTo>
                  <a:pt x="308450" y="1600211"/>
                </a:lnTo>
                <a:lnTo>
                  <a:pt x="288969" y="1561476"/>
                </a:lnTo>
                <a:lnTo>
                  <a:pt x="270115" y="1522906"/>
                </a:lnTo>
                <a:lnTo>
                  <a:pt x="251887" y="1484499"/>
                </a:lnTo>
                <a:lnTo>
                  <a:pt x="234287" y="1446253"/>
                </a:lnTo>
                <a:lnTo>
                  <a:pt x="217315" y="1408165"/>
                </a:lnTo>
                <a:lnTo>
                  <a:pt x="200974" y="1370233"/>
                </a:lnTo>
                <a:lnTo>
                  <a:pt x="185263" y="1332455"/>
                </a:lnTo>
                <a:lnTo>
                  <a:pt x="170185" y="1294829"/>
                </a:lnTo>
                <a:lnTo>
                  <a:pt x="155739" y="1257353"/>
                </a:lnTo>
                <a:lnTo>
                  <a:pt x="141927" y="1220024"/>
                </a:lnTo>
                <a:lnTo>
                  <a:pt x="128749" y="1182840"/>
                </a:lnTo>
                <a:lnTo>
                  <a:pt x="116207" y="1145800"/>
                </a:lnTo>
                <a:lnTo>
                  <a:pt x="104302" y="1108900"/>
                </a:lnTo>
                <a:lnTo>
                  <a:pt x="93035" y="1072139"/>
                </a:lnTo>
                <a:lnTo>
                  <a:pt x="82406" y="1035514"/>
                </a:lnTo>
                <a:lnTo>
                  <a:pt x="63068" y="962665"/>
                </a:lnTo>
                <a:lnTo>
                  <a:pt x="46297" y="890335"/>
                </a:lnTo>
                <a:lnTo>
                  <a:pt x="32100" y="818508"/>
                </a:lnTo>
                <a:lnTo>
                  <a:pt x="20484" y="747164"/>
                </a:lnTo>
                <a:lnTo>
                  <a:pt x="11459" y="676287"/>
                </a:lnTo>
                <a:lnTo>
                  <a:pt x="5031" y="605860"/>
                </a:lnTo>
                <a:lnTo>
                  <a:pt x="1209" y="535864"/>
                </a:lnTo>
                <a:lnTo>
                  <a:pt x="0" y="466282"/>
                </a:lnTo>
                <a:lnTo>
                  <a:pt x="377" y="431641"/>
                </a:lnTo>
                <a:lnTo>
                  <a:pt x="3103" y="362648"/>
                </a:lnTo>
                <a:lnTo>
                  <a:pt x="8461" y="294024"/>
                </a:lnTo>
                <a:lnTo>
                  <a:pt x="16460" y="225753"/>
                </a:lnTo>
                <a:lnTo>
                  <a:pt x="27108" y="157817"/>
                </a:lnTo>
                <a:lnTo>
                  <a:pt x="40412" y="90199"/>
                </a:lnTo>
                <a:lnTo>
                  <a:pt x="56380" y="22880"/>
                </a:lnTo>
                <a:lnTo>
                  <a:pt x="62508" y="0"/>
                </a:lnTo>
                <a:close/>
              </a:path>
            </a:pathLst>
          </a:custGeom>
          <a:solidFill>
            <a:srgbClr val="44C2B4">
              <a:alpha val="2195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17299" y="721864"/>
            <a:ext cx="3844925" cy="4291965"/>
            <a:chOff x="417299" y="721864"/>
            <a:chExt cx="3844925" cy="4291965"/>
          </a:xfrm>
        </p:grpSpPr>
        <p:sp>
          <p:nvSpPr>
            <p:cNvPr id="4" name="object 4"/>
            <p:cNvSpPr/>
            <p:nvPr/>
          </p:nvSpPr>
          <p:spPr>
            <a:xfrm>
              <a:off x="417299" y="721864"/>
              <a:ext cx="3844925" cy="4291965"/>
            </a:xfrm>
            <a:custGeom>
              <a:avLst/>
              <a:gdLst/>
              <a:ahLst/>
              <a:cxnLst/>
              <a:rect l="l" t="t" r="r" b="b"/>
              <a:pathLst>
                <a:path w="3844925" h="4291965">
                  <a:moveTo>
                    <a:pt x="3483417" y="4291607"/>
                  </a:moveTo>
                  <a:lnTo>
                    <a:pt x="361334" y="4291607"/>
                  </a:lnTo>
                  <a:lnTo>
                    <a:pt x="344494" y="4287375"/>
                  </a:lnTo>
                  <a:lnTo>
                    <a:pt x="299876" y="4271395"/>
                  </a:lnTo>
                  <a:lnTo>
                    <a:pt x="257028" y="4251145"/>
                  </a:lnTo>
                  <a:lnTo>
                    <a:pt x="216266" y="4226757"/>
                  </a:lnTo>
                  <a:lnTo>
                    <a:pt x="177911" y="4198362"/>
                  </a:lnTo>
                  <a:lnTo>
                    <a:pt x="142280" y="4166093"/>
                  </a:lnTo>
                  <a:lnTo>
                    <a:pt x="110010" y="4130462"/>
                  </a:lnTo>
                  <a:lnTo>
                    <a:pt x="81615" y="4092106"/>
                  </a:lnTo>
                  <a:lnTo>
                    <a:pt x="57227" y="4051345"/>
                  </a:lnTo>
                  <a:lnTo>
                    <a:pt x="36977" y="4008496"/>
                  </a:lnTo>
                  <a:lnTo>
                    <a:pt x="20997" y="3963878"/>
                  </a:lnTo>
                  <a:lnTo>
                    <a:pt x="9420" y="3917810"/>
                  </a:lnTo>
                  <a:lnTo>
                    <a:pt x="2377" y="3870611"/>
                  </a:lnTo>
                  <a:lnTo>
                    <a:pt x="0" y="3822598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6"/>
                  </a:lnTo>
                  <a:lnTo>
                    <a:pt x="485772" y="0"/>
                  </a:lnTo>
                  <a:lnTo>
                    <a:pt x="3358979" y="0"/>
                  </a:lnTo>
                  <a:lnTo>
                    <a:pt x="3406990" y="2376"/>
                  </a:lnTo>
                  <a:lnTo>
                    <a:pt x="3454189" y="9420"/>
                  </a:lnTo>
                  <a:lnTo>
                    <a:pt x="3500257" y="20997"/>
                  </a:lnTo>
                  <a:lnTo>
                    <a:pt x="3544875" y="36977"/>
                  </a:lnTo>
                  <a:lnTo>
                    <a:pt x="3587724" y="57227"/>
                  </a:lnTo>
                  <a:lnTo>
                    <a:pt x="3628485" y="81615"/>
                  </a:lnTo>
                  <a:lnTo>
                    <a:pt x="3666841" y="110010"/>
                  </a:lnTo>
                  <a:lnTo>
                    <a:pt x="3702472" y="142280"/>
                  </a:lnTo>
                  <a:lnTo>
                    <a:pt x="3734741" y="177911"/>
                  </a:lnTo>
                  <a:lnTo>
                    <a:pt x="3763136" y="216266"/>
                  </a:lnTo>
                  <a:lnTo>
                    <a:pt x="3787524" y="257028"/>
                  </a:lnTo>
                  <a:lnTo>
                    <a:pt x="3807774" y="299876"/>
                  </a:lnTo>
                  <a:lnTo>
                    <a:pt x="3823754" y="344494"/>
                  </a:lnTo>
                  <a:lnTo>
                    <a:pt x="3835332" y="390562"/>
                  </a:lnTo>
                  <a:lnTo>
                    <a:pt x="3842375" y="437762"/>
                  </a:lnTo>
                  <a:lnTo>
                    <a:pt x="3844752" y="485774"/>
                  </a:lnTo>
                  <a:lnTo>
                    <a:pt x="3844752" y="3822598"/>
                  </a:lnTo>
                  <a:lnTo>
                    <a:pt x="3842375" y="3870611"/>
                  </a:lnTo>
                  <a:lnTo>
                    <a:pt x="3835332" y="3917810"/>
                  </a:lnTo>
                  <a:lnTo>
                    <a:pt x="3823754" y="3963878"/>
                  </a:lnTo>
                  <a:lnTo>
                    <a:pt x="3807774" y="4008496"/>
                  </a:lnTo>
                  <a:lnTo>
                    <a:pt x="3787524" y="4051345"/>
                  </a:lnTo>
                  <a:lnTo>
                    <a:pt x="3763136" y="4092106"/>
                  </a:lnTo>
                  <a:lnTo>
                    <a:pt x="3734741" y="4130462"/>
                  </a:lnTo>
                  <a:lnTo>
                    <a:pt x="3702472" y="4166093"/>
                  </a:lnTo>
                  <a:lnTo>
                    <a:pt x="3666841" y="4198362"/>
                  </a:lnTo>
                  <a:lnTo>
                    <a:pt x="3628485" y="4226757"/>
                  </a:lnTo>
                  <a:lnTo>
                    <a:pt x="3587724" y="4251145"/>
                  </a:lnTo>
                  <a:lnTo>
                    <a:pt x="3544875" y="4271395"/>
                  </a:lnTo>
                  <a:lnTo>
                    <a:pt x="3500257" y="4287375"/>
                  </a:lnTo>
                  <a:lnTo>
                    <a:pt x="3483417" y="4291607"/>
                  </a:lnTo>
                  <a:close/>
                </a:path>
              </a:pathLst>
            </a:custGeom>
            <a:solidFill>
              <a:srgbClr val="A6E1D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1202690"/>
              <a:ext cx="2619374" cy="334327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4960104" y="2395223"/>
            <a:ext cx="3550285" cy="4224655"/>
            <a:chOff x="4960104" y="2395223"/>
            <a:chExt cx="3550285" cy="4224655"/>
          </a:xfrm>
        </p:grpSpPr>
        <p:sp>
          <p:nvSpPr>
            <p:cNvPr id="7" name="object 7"/>
            <p:cNvSpPr/>
            <p:nvPr/>
          </p:nvSpPr>
          <p:spPr>
            <a:xfrm>
              <a:off x="4960104" y="2395223"/>
              <a:ext cx="3550285" cy="4224655"/>
            </a:xfrm>
            <a:custGeom>
              <a:avLst/>
              <a:gdLst/>
              <a:ahLst/>
              <a:cxnLst/>
              <a:rect l="l" t="t" r="r" b="b"/>
              <a:pathLst>
                <a:path w="3550284" h="4224655">
                  <a:moveTo>
                    <a:pt x="3063945" y="4224077"/>
                  </a:moveTo>
                  <a:lnTo>
                    <a:pt x="485774" y="4224077"/>
                  </a:lnTo>
                  <a:lnTo>
                    <a:pt x="437762" y="4221700"/>
                  </a:lnTo>
                  <a:lnTo>
                    <a:pt x="390562" y="4214657"/>
                  </a:lnTo>
                  <a:lnTo>
                    <a:pt x="344494" y="4203080"/>
                  </a:lnTo>
                  <a:lnTo>
                    <a:pt x="299876" y="4187100"/>
                  </a:lnTo>
                  <a:lnTo>
                    <a:pt x="257028" y="4166850"/>
                  </a:lnTo>
                  <a:lnTo>
                    <a:pt x="216266" y="4142462"/>
                  </a:lnTo>
                  <a:lnTo>
                    <a:pt x="177911" y="4114067"/>
                  </a:lnTo>
                  <a:lnTo>
                    <a:pt x="142280" y="4081798"/>
                  </a:lnTo>
                  <a:lnTo>
                    <a:pt x="110010" y="4046167"/>
                  </a:lnTo>
                  <a:lnTo>
                    <a:pt x="81615" y="4007811"/>
                  </a:lnTo>
                  <a:lnTo>
                    <a:pt x="57227" y="3967050"/>
                  </a:lnTo>
                  <a:lnTo>
                    <a:pt x="36977" y="3924201"/>
                  </a:lnTo>
                  <a:lnTo>
                    <a:pt x="20997" y="3879583"/>
                  </a:lnTo>
                  <a:lnTo>
                    <a:pt x="9420" y="3833515"/>
                  </a:lnTo>
                  <a:lnTo>
                    <a:pt x="2377" y="3786316"/>
                  </a:lnTo>
                  <a:lnTo>
                    <a:pt x="0" y="3738302"/>
                  </a:lnTo>
                  <a:lnTo>
                    <a:pt x="0" y="485774"/>
                  </a:lnTo>
                  <a:lnTo>
                    <a:pt x="2377" y="437761"/>
                  </a:lnTo>
                  <a:lnTo>
                    <a:pt x="9420" y="390561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7"/>
                  </a:lnTo>
                  <a:lnTo>
                    <a:pt x="81615" y="216266"/>
                  </a:lnTo>
                  <a:lnTo>
                    <a:pt x="110010" y="177910"/>
                  </a:lnTo>
                  <a:lnTo>
                    <a:pt x="142280" y="142279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6"/>
                  </a:lnTo>
                  <a:lnTo>
                    <a:pt x="299876" y="36976"/>
                  </a:lnTo>
                  <a:lnTo>
                    <a:pt x="344494" y="20997"/>
                  </a:lnTo>
                  <a:lnTo>
                    <a:pt x="390562" y="9419"/>
                  </a:lnTo>
                  <a:lnTo>
                    <a:pt x="437762" y="2376"/>
                  </a:lnTo>
                  <a:lnTo>
                    <a:pt x="485763" y="0"/>
                  </a:lnTo>
                  <a:lnTo>
                    <a:pt x="3063956" y="0"/>
                  </a:lnTo>
                  <a:lnTo>
                    <a:pt x="3111958" y="2376"/>
                  </a:lnTo>
                  <a:lnTo>
                    <a:pt x="3159158" y="9419"/>
                  </a:lnTo>
                  <a:lnTo>
                    <a:pt x="3205226" y="20997"/>
                  </a:lnTo>
                  <a:lnTo>
                    <a:pt x="3249843" y="36976"/>
                  </a:lnTo>
                  <a:lnTo>
                    <a:pt x="3292692" y="57226"/>
                  </a:lnTo>
                  <a:lnTo>
                    <a:pt x="3333454" y="81615"/>
                  </a:lnTo>
                  <a:lnTo>
                    <a:pt x="3371809" y="110010"/>
                  </a:lnTo>
                  <a:lnTo>
                    <a:pt x="3407441" y="142279"/>
                  </a:lnTo>
                  <a:lnTo>
                    <a:pt x="3439710" y="177910"/>
                  </a:lnTo>
                  <a:lnTo>
                    <a:pt x="3468105" y="216266"/>
                  </a:lnTo>
                  <a:lnTo>
                    <a:pt x="3492493" y="257027"/>
                  </a:lnTo>
                  <a:lnTo>
                    <a:pt x="3512743" y="299876"/>
                  </a:lnTo>
                  <a:lnTo>
                    <a:pt x="3528723" y="344494"/>
                  </a:lnTo>
                  <a:lnTo>
                    <a:pt x="3540300" y="390561"/>
                  </a:lnTo>
                  <a:lnTo>
                    <a:pt x="3547343" y="437761"/>
                  </a:lnTo>
                  <a:lnTo>
                    <a:pt x="3549720" y="485774"/>
                  </a:lnTo>
                  <a:lnTo>
                    <a:pt x="3549720" y="3738302"/>
                  </a:lnTo>
                  <a:lnTo>
                    <a:pt x="3547343" y="3786316"/>
                  </a:lnTo>
                  <a:lnTo>
                    <a:pt x="3540300" y="3833515"/>
                  </a:lnTo>
                  <a:lnTo>
                    <a:pt x="3528723" y="3879583"/>
                  </a:lnTo>
                  <a:lnTo>
                    <a:pt x="3512743" y="3924201"/>
                  </a:lnTo>
                  <a:lnTo>
                    <a:pt x="3492493" y="3967050"/>
                  </a:lnTo>
                  <a:lnTo>
                    <a:pt x="3468105" y="4007811"/>
                  </a:lnTo>
                  <a:lnTo>
                    <a:pt x="3439710" y="4046167"/>
                  </a:lnTo>
                  <a:lnTo>
                    <a:pt x="3407441" y="4081798"/>
                  </a:lnTo>
                  <a:lnTo>
                    <a:pt x="3371809" y="4114067"/>
                  </a:lnTo>
                  <a:lnTo>
                    <a:pt x="3333454" y="4142462"/>
                  </a:lnTo>
                  <a:lnTo>
                    <a:pt x="3292692" y="4166850"/>
                  </a:lnTo>
                  <a:lnTo>
                    <a:pt x="3249843" y="4187100"/>
                  </a:lnTo>
                  <a:lnTo>
                    <a:pt x="3205226" y="4203080"/>
                  </a:lnTo>
                  <a:lnTo>
                    <a:pt x="3159158" y="4214657"/>
                  </a:lnTo>
                  <a:lnTo>
                    <a:pt x="3111958" y="4221700"/>
                  </a:lnTo>
                  <a:lnTo>
                    <a:pt x="3063945" y="4224077"/>
                  </a:lnTo>
                  <a:close/>
                </a:path>
              </a:pathLst>
            </a:custGeom>
            <a:solidFill>
              <a:srgbClr val="A6E1D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5723" y="2946191"/>
              <a:ext cx="2505074" cy="32099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64815" y="5585005"/>
            <a:ext cx="3697604" cy="4418330"/>
            <a:chOff x="564815" y="5585005"/>
            <a:chExt cx="3697604" cy="4418330"/>
          </a:xfrm>
        </p:grpSpPr>
        <p:sp>
          <p:nvSpPr>
            <p:cNvPr id="10" name="object 10"/>
            <p:cNvSpPr/>
            <p:nvPr/>
          </p:nvSpPr>
          <p:spPr>
            <a:xfrm>
              <a:off x="564815" y="5585005"/>
              <a:ext cx="3697604" cy="4418330"/>
            </a:xfrm>
            <a:custGeom>
              <a:avLst/>
              <a:gdLst/>
              <a:ahLst/>
              <a:cxnLst/>
              <a:rect l="l" t="t" r="r" b="b"/>
              <a:pathLst>
                <a:path w="3697604" h="4418330">
                  <a:moveTo>
                    <a:pt x="3211461" y="4417848"/>
                  </a:moveTo>
                  <a:lnTo>
                    <a:pt x="485774" y="4417848"/>
                  </a:lnTo>
                  <a:lnTo>
                    <a:pt x="437762" y="4415471"/>
                  </a:lnTo>
                  <a:lnTo>
                    <a:pt x="390562" y="4408428"/>
                  </a:lnTo>
                  <a:lnTo>
                    <a:pt x="344494" y="4396851"/>
                  </a:lnTo>
                  <a:lnTo>
                    <a:pt x="299876" y="4380871"/>
                  </a:lnTo>
                  <a:lnTo>
                    <a:pt x="257028" y="4360621"/>
                  </a:lnTo>
                  <a:lnTo>
                    <a:pt x="216266" y="4336232"/>
                  </a:lnTo>
                  <a:lnTo>
                    <a:pt x="177911" y="4307838"/>
                  </a:lnTo>
                  <a:lnTo>
                    <a:pt x="142280" y="4275568"/>
                  </a:lnTo>
                  <a:lnTo>
                    <a:pt x="110010" y="4239937"/>
                  </a:lnTo>
                  <a:lnTo>
                    <a:pt x="81615" y="4201581"/>
                  </a:lnTo>
                  <a:lnTo>
                    <a:pt x="57227" y="4160820"/>
                  </a:lnTo>
                  <a:lnTo>
                    <a:pt x="36977" y="4117971"/>
                  </a:lnTo>
                  <a:lnTo>
                    <a:pt x="20997" y="4073354"/>
                  </a:lnTo>
                  <a:lnTo>
                    <a:pt x="9420" y="4027286"/>
                  </a:lnTo>
                  <a:lnTo>
                    <a:pt x="2377" y="3980086"/>
                  </a:lnTo>
                  <a:lnTo>
                    <a:pt x="0" y="3932073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79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4" y="0"/>
                  </a:lnTo>
                  <a:lnTo>
                    <a:pt x="3211462" y="0"/>
                  </a:lnTo>
                  <a:lnTo>
                    <a:pt x="3259474" y="2377"/>
                  </a:lnTo>
                  <a:lnTo>
                    <a:pt x="3306674" y="9420"/>
                  </a:lnTo>
                  <a:lnTo>
                    <a:pt x="3352742" y="20997"/>
                  </a:lnTo>
                  <a:lnTo>
                    <a:pt x="3397359" y="36977"/>
                  </a:lnTo>
                  <a:lnTo>
                    <a:pt x="3440208" y="57227"/>
                  </a:lnTo>
                  <a:lnTo>
                    <a:pt x="3480969" y="81615"/>
                  </a:lnTo>
                  <a:lnTo>
                    <a:pt x="3519325" y="110010"/>
                  </a:lnTo>
                  <a:lnTo>
                    <a:pt x="3554956" y="142279"/>
                  </a:lnTo>
                  <a:lnTo>
                    <a:pt x="3587225" y="177911"/>
                  </a:lnTo>
                  <a:lnTo>
                    <a:pt x="3615620" y="216266"/>
                  </a:lnTo>
                  <a:lnTo>
                    <a:pt x="3640009" y="257028"/>
                  </a:lnTo>
                  <a:lnTo>
                    <a:pt x="3660259" y="299876"/>
                  </a:lnTo>
                  <a:lnTo>
                    <a:pt x="3676239" y="344494"/>
                  </a:lnTo>
                  <a:lnTo>
                    <a:pt x="3687816" y="390562"/>
                  </a:lnTo>
                  <a:lnTo>
                    <a:pt x="3694859" y="437762"/>
                  </a:lnTo>
                  <a:lnTo>
                    <a:pt x="3697236" y="485774"/>
                  </a:lnTo>
                  <a:lnTo>
                    <a:pt x="3697236" y="3932073"/>
                  </a:lnTo>
                  <a:lnTo>
                    <a:pt x="3694859" y="3980086"/>
                  </a:lnTo>
                  <a:lnTo>
                    <a:pt x="3687816" y="4027286"/>
                  </a:lnTo>
                  <a:lnTo>
                    <a:pt x="3676239" y="4073354"/>
                  </a:lnTo>
                  <a:lnTo>
                    <a:pt x="3660259" y="4117971"/>
                  </a:lnTo>
                  <a:lnTo>
                    <a:pt x="3640009" y="4160820"/>
                  </a:lnTo>
                  <a:lnTo>
                    <a:pt x="3615620" y="4201581"/>
                  </a:lnTo>
                  <a:lnTo>
                    <a:pt x="3587225" y="4239937"/>
                  </a:lnTo>
                  <a:lnTo>
                    <a:pt x="3554956" y="4275568"/>
                  </a:lnTo>
                  <a:lnTo>
                    <a:pt x="3519325" y="4307838"/>
                  </a:lnTo>
                  <a:lnTo>
                    <a:pt x="3480969" y="4336232"/>
                  </a:lnTo>
                  <a:lnTo>
                    <a:pt x="3440208" y="4360621"/>
                  </a:lnTo>
                  <a:lnTo>
                    <a:pt x="3397359" y="4380871"/>
                  </a:lnTo>
                  <a:lnTo>
                    <a:pt x="3352742" y="4396851"/>
                  </a:lnTo>
                  <a:lnTo>
                    <a:pt x="3306674" y="4408428"/>
                  </a:lnTo>
                  <a:lnTo>
                    <a:pt x="3259474" y="4415471"/>
                  </a:lnTo>
                  <a:lnTo>
                    <a:pt x="3211461" y="4417848"/>
                  </a:lnTo>
                  <a:close/>
                </a:path>
              </a:pathLst>
            </a:custGeom>
            <a:solidFill>
              <a:srgbClr val="A6E1D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238" y="6236572"/>
              <a:ext cx="2962274" cy="311467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490209" y="3316837"/>
            <a:ext cx="6703695" cy="6216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70534">
              <a:lnSpc>
                <a:spcPct val="123100"/>
              </a:lnSpc>
              <a:spcBef>
                <a:spcPts val="100"/>
              </a:spcBef>
            </a:pPr>
            <a:r>
              <a:rPr dirty="0" sz="3300" spc="-2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254">
                <a:solidFill>
                  <a:srgbClr val="132413"/>
                </a:solidFill>
                <a:latin typeface="Verdana"/>
                <a:cs typeface="Verdana"/>
              </a:rPr>
              <a:t>v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-65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285">
                <a:solidFill>
                  <a:srgbClr val="132413"/>
                </a:solidFill>
                <a:latin typeface="Verdana"/>
                <a:cs typeface="Verdana"/>
              </a:rPr>
              <a:t>j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254">
                <a:solidFill>
                  <a:srgbClr val="132413"/>
                </a:solidFill>
                <a:latin typeface="Verdana"/>
                <a:cs typeface="Verdana"/>
              </a:rPr>
              <a:t>v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90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d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7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35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s 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il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7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875">
                <a:solidFill>
                  <a:srgbClr val="132413"/>
                </a:solidFill>
                <a:latin typeface="Verdana"/>
                <a:cs typeface="Verdana"/>
              </a:rPr>
              <a:t>: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35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215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70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204">
                <a:solidFill>
                  <a:srgbClr val="132413"/>
                </a:solidFill>
                <a:latin typeface="Verdana"/>
                <a:cs typeface="Verdana"/>
              </a:rPr>
              <a:t>B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nn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875">
                <a:solidFill>
                  <a:srgbClr val="132413"/>
                </a:solidFill>
                <a:latin typeface="Verdana"/>
                <a:cs typeface="Verdana"/>
              </a:rPr>
              <a:t>;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35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215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50">
                <a:solidFill>
                  <a:srgbClr val="132413"/>
                </a:solidFill>
                <a:latin typeface="Verdana"/>
                <a:cs typeface="Verdana"/>
              </a:rPr>
              <a:t>R  </a:t>
            </a:r>
            <a:r>
              <a:rPr dirty="0" sz="3300" spc="40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h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100">
                <a:solidFill>
                  <a:srgbClr val="132413"/>
                </a:solidFill>
                <a:latin typeface="Verdana"/>
                <a:cs typeface="Verdana"/>
              </a:rPr>
              <a:t>u</a:t>
            </a:r>
            <a:r>
              <a:rPr dirty="0" sz="3300" spc="-17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875">
                <a:solidFill>
                  <a:srgbClr val="132413"/>
                </a:solidFill>
                <a:latin typeface="Verdana"/>
                <a:cs typeface="Verdana"/>
              </a:rPr>
              <a:t>;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35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215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70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35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s  </a:t>
            </a:r>
            <a:r>
              <a:rPr dirty="0" sz="3300" spc="-114">
                <a:solidFill>
                  <a:srgbClr val="132413"/>
                </a:solidFill>
                <a:latin typeface="Verdana"/>
                <a:cs typeface="Verdana"/>
              </a:rPr>
              <a:t>d’Azur.</a:t>
            </a:r>
            <a:endParaRPr sz="3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Verdana"/>
              <a:cs typeface="Verdana"/>
            </a:endParaRPr>
          </a:p>
          <a:p>
            <a:pPr marL="12700" marR="5080">
              <a:lnSpc>
                <a:spcPct val="123100"/>
              </a:lnSpc>
              <a:spcBef>
                <a:spcPts val="5"/>
              </a:spcBef>
            </a:pPr>
            <a:r>
              <a:rPr dirty="0" sz="3300" spc="-2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254">
                <a:solidFill>
                  <a:srgbClr val="132413"/>
                </a:solidFill>
                <a:latin typeface="Verdana"/>
                <a:cs typeface="Verdana"/>
              </a:rPr>
              <a:t>v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-65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d</a:t>
            </a:r>
            <a:r>
              <a:rPr dirty="0" sz="3300" spc="-265">
                <a:solidFill>
                  <a:srgbClr val="132413"/>
                </a:solidFill>
                <a:latin typeface="Verdana"/>
                <a:cs typeface="Verdana"/>
              </a:rPr>
              <a:t>’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300">
                <a:solidFill>
                  <a:srgbClr val="132413"/>
                </a:solidFill>
                <a:latin typeface="Verdana"/>
                <a:cs typeface="Verdana"/>
              </a:rPr>
              <a:t>m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120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55">
                <a:solidFill>
                  <a:srgbClr val="132413"/>
                </a:solidFill>
                <a:latin typeface="Verdana"/>
                <a:cs typeface="Verdana"/>
              </a:rPr>
              <a:t>a  </a:t>
            </a:r>
            <a:r>
              <a:rPr dirty="0" sz="3300" spc="175">
                <a:solidFill>
                  <a:srgbClr val="132413"/>
                </a:solidFill>
                <a:latin typeface="Verdana"/>
                <a:cs typeface="Verdana"/>
              </a:rPr>
              <a:t>F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d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575">
                <a:solidFill>
                  <a:srgbClr val="132413"/>
                </a:solidFill>
                <a:latin typeface="Verdana"/>
                <a:cs typeface="Verdana"/>
              </a:rPr>
              <a:t>,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7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35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-17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il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7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575">
                <a:solidFill>
                  <a:srgbClr val="132413"/>
                </a:solidFill>
                <a:latin typeface="Verdana"/>
                <a:cs typeface="Verdana"/>
              </a:rPr>
              <a:t>,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e 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7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2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rr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d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35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-285">
                <a:solidFill>
                  <a:srgbClr val="132413"/>
                </a:solidFill>
                <a:latin typeface="Verdana"/>
                <a:cs typeface="Verdana"/>
              </a:rPr>
              <a:t>x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l  </a:t>
            </a:r>
            <a:r>
              <a:rPr dirty="0" sz="3300" spc="-17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nn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100">
                <a:solidFill>
                  <a:srgbClr val="132413"/>
                </a:solidFill>
                <a:latin typeface="Verdana"/>
                <a:cs typeface="Verdana"/>
              </a:rPr>
              <a:t>u</a:t>
            </a:r>
            <a:r>
              <a:rPr dirty="0" sz="3300" spc="-130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75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-13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120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55">
                <a:solidFill>
                  <a:srgbClr val="132413"/>
                </a:solidFill>
                <a:latin typeface="Verdana"/>
                <a:cs typeface="Verdana"/>
              </a:rPr>
              <a:t>a  </a:t>
            </a:r>
            <a:r>
              <a:rPr dirty="0" sz="3300" spc="300">
                <a:solidFill>
                  <a:srgbClr val="132413"/>
                </a:solidFill>
                <a:latin typeface="Verdana"/>
                <a:cs typeface="Verdana"/>
              </a:rPr>
              <a:t>m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300" spc="-17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120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300" spc="-70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300" spc="-8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155">
                <a:solidFill>
                  <a:srgbClr val="132413"/>
                </a:solidFill>
                <a:latin typeface="Verdana"/>
                <a:cs typeface="Verdana"/>
              </a:rPr>
              <a:t>d</a:t>
            </a:r>
            <a:r>
              <a:rPr dirty="0" sz="33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-33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300" spc="8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300" spc="15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3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300" spc="114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300" spc="100">
                <a:solidFill>
                  <a:srgbClr val="132413"/>
                </a:solidFill>
                <a:latin typeface="Verdana"/>
                <a:cs typeface="Verdana"/>
              </a:rPr>
              <a:t>u</a:t>
            </a:r>
            <a:r>
              <a:rPr dirty="0" sz="3300" spc="-17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300" spc="-575">
                <a:solidFill>
                  <a:srgbClr val="132413"/>
                </a:solidFill>
                <a:latin typeface="Verdana"/>
                <a:cs typeface="Verdana"/>
              </a:rPr>
              <a:t>.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490209" y="528594"/>
            <a:ext cx="6926580" cy="219710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dirty="0" sz="7100" spc="-10"/>
              <a:t>D</a:t>
            </a:r>
            <a:r>
              <a:rPr dirty="0" sz="7100" spc="-285"/>
              <a:t>e</a:t>
            </a:r>
            <a:r>
              <a:rPr dirty="0" sz="7100" spc="-545"/>
              <a:t>s</a:t>
            </a:r>
            <a:r>
              <a:rPr dirty="0" sz="7100" spc="-40"/>
              <a:t>c</a:t>
            </a:r>
            <a:r>
              <a:rPr dirty="0" sz="7100" spc="-540"/>
              <a:t>r</a:t>
            </a:r>
            <a:r>
              <a:rPr dirty="0" sz="7100" spc="-370"/>
              <a:t>i</a:t>
            </a:r>
            <a:r>
              <a:rPr dirty="0" sz="7100" spc="-80"/>
              <a:t>p</a:t>
            </a:r>
            <a:r>
              <a:rPr dirty="0" sz="7100" spc="-295"/>
              <a:t>ti</a:t>
            </a:r>
            <a:r>
              <a:rPr dirty="0" sz="7100" spc="-280"/>
              <a:t>o</a:t>
            </a:r>
            <a:r>
              <a:rPr dirty="0" sz="7100" spc="-180"/>
              <a:t>n</a:t>
            </a:r>
            <a:r>
              <a:rPr dirty="0" sz="7100" spc="-465"/>
              <a:t> </a:t>
            </a:r>
            <a:r>
              <a:rPr dirty="0" sz="7100" spc="-70"/>
              <a:t>d</a:t>
            </a:r>
            <a:r>
              <a:rPr dirty="0" sz="7100" spc="-135"/>
              <a:t>u  </a:t>
            </a:r>
            <a:r>
              <a:rPr dirty="0" sz="7100" spc="-360"/>
              <a:t>projet</a:t>
            </a:r>
            <a:endParaRPr sz="7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50285" cy="9341485"/>
          </a:xfrm>
          <a:custGeom>
            <a:avLst/>
            <a:gdLst/>
            <a:ahLst/>
            <a:cxnLst/>
            <a:rect l="l" t="t" r="r" b="b"/>
            <a:pathLst>
              <a:path w="3550285" h="9341485">
                <a:moveTo>
                  <a:pt x="0" y="9339972"/>
                </a:moveTo>
                <a:lnTo>
                  <a:pt x="0" y="0"/>
                </a:lnTo>
                <a:lnTo>
                  <a:pt x="2213000" y="0"/>
                </a:lnTo>
                <a:lnTo>
                  <a:pt x="2242752" y="34982"/>
                </a:lnTo>
                <a:lnTo>
                  <a:pt x="2275863" y="75118"/>
                </a:lnTo>
                <a:lnTo>
                  <a:pt x="2309966" y="117709"/>
                </a:lnTo>
                <a:lnTo>
                  <a:pt x="2344977" y="162723"/>
                </a:lnTo>
                <a:lnTo>
                  <a:pt x="2380816" y="210127"/>
                </a:lnTo>
                <a:lnTo>
                  <a:pt x="2417399" y="259886"/>
                </a:lnTo>
                <a:lnTo>
                  <a:pt x="2454646" y="311968"/>
                </a:lnTo>
                <a:lnTo>
                  <a:pt x="2492473" y="366340"/>
                </a:lnTo>
                <a:lnTo>
                  <a:pt x="2530799" y="422967"/>
                </a:lnTo>
                <a:lnTo>
                  <a:pt x="2569542" y="481818"/>
                </a:lnTo>
                <a:lnTo>
                  <a:pt x="2608619" y="542858"/>
                </a:lnTo>
                <a:lnTo>
                  <a:pt x="2647948" y="606055"/>
                </a:lnTo>
                <a:lnTo>
                  <a:pt x="2687448" y="671374"/>
                </a:lnTo>
                <a:lnTo>
                  <a:pt x="2727036" y="738784"/>
                </a:lnTo>
                <a:lnTo>
                  <a:pt x="2766630" y="808250"/>
                </a:lnTo>
                <a:lnTo>
                  <a:pt x="2806148" y="879739"/>
                </a:lnTo>
                <a:lnTo>
                  <a:pt x="2845508" y="953218"/>
                </a:lnTo>
                <a:lnTo>
                  <a:pt x="2884627" y="1028654"/>
                </a:lnTo>
                <a:lnTo>
                  <a:pt x="2923425" y="1106013"/>
                </a:lnTo>
                <a:lnTo>
                  <a:pt x="2961818" y="1185262"/>
                </a:lnTo>
                <a:lnTo>
                  <a:pt x="2999724" y="1266369"/>
                </a:lnTo>
                <a:lnTo>
                  <a:pt x="3037063" y="1349298"/>
                </a:lnTo>
                <a:lnTo>
                  <a:pt x="3055493" y="1391437"/>
                </a:lnTo>
                <a:lnTo>
                  <a:pt x="3073750" y="1434019"/>
                </a:lnTo>
                <a:lnTo>
                  <a:pt x="3091824" y="1477040"/>
                </a:lnTo>
                <a:lnTo>
                  <a:pt x="3109705" y="1520496"/>
                </a:lnTo>
                <a:lnTo>
                  <a:pt x="3127381" y="1564383"/>
                </a:lnTo>
                <a:lnTo>
                  <a:pt x="3144844" y="1608697"/>
                </a:lnTo>
                <a:lnTo>
                  <a:pt x="3162083" y="1653433"/>
                </a:lnTo>
                <a:lnTo>
                  <a:pt x="3179087" y="1698588"/>
                </a:lnTo>
                <a:lnTo>
                  <a:pt x="3195847" y="1744157"/>
                </a:lnTo>
                <a:lnTo>
                  <a:pt x="3212351" y="1790136"/>
                </a:lnTo>
                <a:lnTo>
                  <a:pt x="3228590" y="1836522"/>
                </a:lnTo>
                <a:lnTo>
                  <a:pt x="3244554" y="1883309"/>
                </a:lnTo>
                <a:lnTo>
                  <a:pt x="3260231" y="1930494"/>
                </a:lnTo>
                <a:lnTo>
                  <a:pt x="3275613" y="1978072"/>
                </a:lnTo>
                <a:lnTo>
                  <a:pt x="3290688" y="2026040"/>
                </a:lnTo>
                <a:lnTo>
                  <a:pt x="3305447" y="2074392"/>
                </a:lnTo>
                <a:lnTo>
                  <a:pt x="3319879" y="2123126"/>
                </a:lnTo>
                <a:lnTo>
                  <a:pt x="3333974" y="2172237"/>
                </a:lnTo>
                <a:lnTo>
                  <a:pt x="3347721" y="2221720"/>
                </a:lnTo>
                <a:lnTo>
                  <a:pt x="3361111" y="2271572"/>
                </a:lnTo>
                <a:lnTo>
                  <a:pt x="3374133" y="2321789"/>
                </a:lnTo>
                <a:lnTo>
                  <a:pt x="3386776" y="2372365"/>
                </a:lnTo>
                <a:lnTo>
                  <a:pt x="3399032" y="2423298"/>
                </a:lnTo>
                <a:lnTo>
                  <a:pt x="3410888" y="2474583"/>
                </a:lnTo>
                <a:lnTo>
                  <a:pt x="3422336" y="2526215"/>
                </a:lnTo>
                <a:lnTo>
                  <a:pt x="3433364" y="2578191"/>
                </a:lnTo>
                <a:lnTo>
                  <a:pt x="3443963" y="2630506"/>
                </a:lnTo>
                <a:lnTo>
                  <a:pt x="3454122" y="2683157"/>
                </a:lnTo>
                <a:lnTo>
                  <a:pt x="3463831" y="2736138"/>
                </a:lnTo>
                <a:lnTo>
                  <a:pt x="3473080" y="2789447"/>
                </a:lnTo>
                <a:lnTo>
                  <a:pt x="3481859" y="2843078"/>
                </a:lnTo>
                <a:lnTo>
                  <a:pt x="3490156" y="2897029"/>
                </a:lnTo>
                <a:lnTo>
                  <a:pt x="3497963" y="2951293"/>
                </a:lnTo>
                <a:lnTo>
                  <a:pt x="3505268" y="3005868"/>
                </a:lnTo>
                <a:lnTo>
                  <a:pt x="3512062" y="3060749"/>
                </a:lnTo>
                <a:lnTo>
                  <a:pt x="3518333" y="3115932"/>
                </a:lnTo>
                <a:lnTo>
                  <a:pt x="3524073" y="3171413"/>
                </a:lnTo>
                <a:lnTo>
                  <a:pt x="3529270" y="3227187"/>
                </a:lnTo>
                <a:lnTo>
                  <a:pt x="3533915" y="3283251"/>
                </a:lnTo>
                <a:lnTo>
                  <a:pt x="3537997" y="3339601"/>
                </a:lnTo>
                <a:lnTo>
                  <a:pt x="3541506" y="3396231"/>
                </a:lnTo>
                <a:lnTo>
                  <a:pt x="3544431" y="3453139"/>
                </a:lnTo>
                <a:lnTo>
                  <a:pt x="3546763" y="3510319"/>
                </a:lnTo>
                <a:lnTo>
                  <a:pt x="3548490" y="3567768"/>
                </a:lnTo>
                <a:lnTo>
                  <a:pt x="3549604" y="3625482"/>
                </a:lnTo>
                <a:lnTo>
                  <a:pt x="3550093" y="3683456"/>
                </a:lnTo>
                <a:lnTo>
                  <a:pt x="3549947" y="3741687"/>
                </a:lnTo>
                <a:lnTo>
                  <a:pt x="3549157" y="3800169"/>
                </a:lnTo>
                <a:lnTo>
                  <a:pt x="3547711" y="3858900"/>
                </a:lnTo>
                <a:lnTo>
                  <a:pt x="3545599" y="3917874"/>
                </a:lnTo>
                <a:lnTo>
                  <a:pt x="3542812" y="3977087"/>
                </a:lnTo>
                <a:lnTo>
                  <a:pt x="3539339" y="4036537"/>
                </a:lnTo>
                <a:lnTo>
                  <a:pt x="3535169" y="4096217"/>
                </a:lnTo>
                <a:lnTo>
                  <a:pt x="3530293" y="4156125"/>
                </a:lnTo>
                <a:lnTo>
                  <a:pt x="3524701" y="4216255"/>
                </a:lnTo>
                <a:lnTo>
                  <a:pt x="3518381" y="4276604"/>
                </a:lnTo>
                <a:lnTo>
                  <a:pt x="3511323" y="4337168"/>
                </a:lnTo>
                <a:lnTo>
                  <a:pt x="3503518" y="4397943"/>
                </a:lnTo>
                <a:lnTo>
                  <a:pt x="3494956" y="4458924"/>
                </a:lnTo>
                <a:lnTo>
                  <a:pt x="3485625" y="4520107"/>
                </a:lnTo>
                <a:lnTo>
                  <a:pt x="3475516" y="4581488"/>
                </a:lnTo>
                <a:lnTo>
                  <a:pt x="3464618" y="4643062"/>
                </a:lnTo>
                <a:lnTo>
                  <a:pt x="3452921" y="4704827"/>
                </a:lnTo>
                <a:lnTo>
                  <a:pt x="3440415" y="4766777"/>
                </a:lnTo>
                <a:lnTo>
                  <a:pt x="3427090" y="4828908"/>
                </a:lnTo>
                <a:lnTo>
                  <a:pt x="3412935" y="4891217"/>
                </a:lnTo>
                <a:lnTo>
                  <a:pt x="3397940" y="4953699"/>
                </a:lnTo>
                <a:lnTo>
                  <a:pt x="3382094" y="5016349"/>
                </a:lnTo>
                <a:lnTo>
                  <a:pt x="3365389" y="5079164"/>
                </a:lnTo>
                <a:lnTo>
                  <a:pt x="3347812" y="5142140"/>
                </a:lnTo>
                <a:lnTo>
                  <a:pt x="3329355" y="5205272"/>
                </a:lnTo>
                <a:lnTo>
                  <a:pt x="3310006" y="5268557"/>
                </a:lnTo>
                <a:lnTo>
                  <a:pt x="3289756" y="5331989"/>
                </a:lnTo>
                <a:lnTo>
                  <a:pt x="3268593" y="5395566"/>
                </a:lnTo>
                <a:lnTo>
                  <a:pt x="3246509" y="5459282"/>
                </a:lnTo>
                <a:lnTo>
                  <a:pt x="3223493" y="5523134"/>
                </a:lnTo>
                <a:lnTo>
                  <a:pt x="3199534" y="5587117"/>
                </a:lnTo>
                <a:lnTo>
                  <a:pt x="3173118" y="5656096"/>
                </a:lnTo>
                <a:lnTo>
                  <a:pt x="3146741" y="5724436"/>
                </a:lnTo>
                <a:lnTo>
                  <a:pt x="3120401" y="5792137"/>
                </a:lnTo>
                <a:lnTo>
                  <a:pt x="3094096" y="5859200"/>
                </a:lnTo>
                <a:lnTo>
                  <a:pt x="3067823" y="5925625"/>
                </a:lnTo>
                <a:lnTo>
                  <a:pt x="3041580" y="5991411"/>
                </a:lnTo>
                <a:lnTo>
                  <a:pt x="3015364" y="6056558"/>
                </a:lnTo>
                <a:lnTo>
                  <a:pt x="2989173" y="6121067"/>
                </a:lnTo>
                <a:lnTo>
                  <a:pt x="2963005" y="6184938"/>
                </a:lnTo>
                <a:lnTo>
                  <a:pt x="2936856" y="6248169"/>
                </a:lnTo>
                <a:lnTo>
                  <a:pt x="2910726" y="6310762"/>
                </a:lnTo>
                <a:lnTo>
                  <a:pt x="2884610" y="6372717"/>
                </a:lnTo>
                <a:lnTo>
                  <a:pt x="2858508" y="6434032"/>
                </a:lnTo>
                <a:lnTo>
                  <a:pt x="2832416" y="6494709"/>
                </a:lnTo>
                <a:lnTo>
                  <a:pt x="2806333" y="6554747"/>
                </a:lnTo>
                <a:lnTo>
                  <a:pt x="2780255" y="6614146"/>
                </a:lnTo>
                <a:lnTo>
                  <a:pt x="2754180" y="6672906"/>
                </a:lnTo>
                <a:lnTo>
                  <a:pt x="2728106" y="6731027"/>
                </a:lnTo>
                <a:lnTo>
                  <a:pt x="2702031" y="6788510"/>
                </a:lnTo>
                <a:lnTo>
                  <a:pt x="2675952" y="6845353"/>
                </a:lnTo>
                <a:lnTo>
                  <a:pt x="2649866" y="6901557"/>
                </a:lnTo>
                <a:lnTo>
                  <a:pt x="2623772" y="6957123"/>
                </a:lnTo>
                <a:lnTo>
                  <a:pt x="2597667" y="7012049"/>
                </a:lnTo>
                <a:lnTo>
                  <a:pt x="2571548" y="7066336"/>
                </a:lnTo>
                <a:lnTo>
                  <a:pt x="2545413" y="7119984"/>
                </a:lnTo>
                <a:lnTo>
                  <a:pt x="2519260" y="7172993"/>
                </a:lnTo>
                <a:lnTo>
                  <a:pt x="2493086" y="7225362"/>
                </a:lnTo>
                <a:lnTo>
                  <a:pt x="2466889" y="7277093"/>
                </a:lnTo>
                <a:lnTo>
                  <a:pt x="2440667" y="7328184"/>
                </a:lnTo>
                <a:lnTo>
                  <a:pt x="2414417" y="7378635"/>
                </a:lnTo>
                <a:lnTo>
                  <a:pt x="2388136" y="7428448"/>
                </a:lnTo>
                <a:lnTo>
                  <a:pt x="2361822" y="7477621"/>
                </a:lnTo>
                <a:lnTo>
                  <a:pt x="2335474" y="7526154"/>
                </a:lnTo>
                <a:lnTo>
                  <a:pt x="2309088" y="7574048"/>
                </a:lnTo>
                <a:lnTo>
                  <a:pt x="2282662" y="7621303"/>
                </a:lnTo>
                <a:lnTo>
                  <a:pt x="2256193" y="7667918"/>
                </a:lnTo>
                <a:lnTo>
                  <a:pt x="2229680" y="7713894"/>
                </a:lnTo>
                <a:lnTo>
                  <a:pt x="2203119" y="7759230"/>
                </a:lnTo>
                <a:lnTo>
                  <a:pt x="2176510" y="7803926"/>
                </a:lnTo>
                <a:lnTo>
                  <a:pt x="2149848" y="7847983"/>
                </a:lnTo>
                <a:lnTo>
                  <a:pt x="2123131" y="7891400"/>
                </a:lnTo>
                <a:lnTo>
                  <a:pt x="2096358" y="7934177"/>
                </a:lnTo>
                <a:lnTo>
                  <a:pt x="2069526" y="7976314"/>
                </a:lnTo>
                <a:lnTo>
                  <a:pt x="2042632" y="8017812"/>
                </a:lnTo>
                <a:lnTo>
                  <a:pt x="2015674" y="8058670"/>
                </a:lnTo>
                <a:lnTo>
                  <a:pt x="1988650" y="8098888"/>
                </a:lnTo>
                <a:lnTo>
                  <a:pt x="1961557" y="8138466"/>
                </a:lnTo>
                <a:lnTo>
                  <a:pt x="1934393" y="8177404"/>
                </a:lnTo>
                <a:lnTo>
                  <a:pt x="1907155" y="8215703"/>
                </a:lnTo>
                <a:lnTo>
                  <a:pt x="1879842" y="8253361"/>
                </a:lnTo>
                <a:lnTo>
                  <a:pt x="1852449" y="8290379"/>
                </a:lnTo>
                <a:lnTo>
                  <a:pt x="1824976" y="8326757"/>
                </a:lnTo>
                <a:lnTo>
                  <a:pt x="1797420" y="8362496"/>
                </a:lnTo>
                <a:lnTo>
                  <a:pt x="1769778" y="8397594"/>
                </a:lnTo>
                <a:lnTo>
                  <a:pt x="1742049" y="8432051"/>
                </a:lnTo>
                <a:lnTo>
                  <a:pt x="1714228" y="8465869"/>
                </a:lnTo>
                <a:lnTo>
                  <a:pt x="1686315" y="8499046"/>
                </a:lnTo>
                <a:lnTo>
                  <a:pt x="1658307" y="8531584"/>
                </a:lnTo>
                <a:lnTo>
                  <a:pt x="1630201" y="8563481"/>
                </a:lnTo>
                <a:lnTo>
                  <a:pt x="1601995" y="8594737"/>
                </a:lnTo>
                <a:lnTo>
                  <a:pt x="1573687" y="8625353"/>
                </a:lnTo>
                <a:lnTo>
                  <a:pt x="1545273" y="8655329"/>
                </a:lnTo>
                <a:lnTo>
                  <a:pt x="1516753" y="8684664"/>
                </a:lnTo>
                <a:lnTo>
                  <a:pt x="1488123" y="8713359"/>
                </a:lnTo>
                <a:lnTo>
                  <a:pt x="1459381" y="8741414"/>
                </a:lnTo>
                <a:lnTo>
                  <a:pt x="1430524" y="8768828"/>
                </a:lnTo>
                <a:lnTo>
                  <a:pt x="1401550" y="8795601"/>
                </a:lnTo>
                <a:lnTo>
                  <a:pt x="1372458" y="8821734"/>
                </a:lnTo>
                <a:lnTo>
                  <a:pt x="1343243" y="8847226"/>
                </a:lnTo>
                <a:lnTo>
                  <a:pt x="1313905" y="8872077"/>
                </a:lnTo>
                <a:lnTo>
                  <a:pt x="1284440" y="8896288"/>
                </a:lnTo>
                <a:lnTo>
                  <a:pt x="1225121" y="8942787"/>
                </a:lnTo>
                <a:lnTo>
                  <a:pt x="1165267" y="8986724"/>
                </a:lnTo>
                <a:lnTo>
                  <a:pt x="1104859" y="9028096"/>
                </a:lnTo>
                <a:lnTo>
                  <a:pt x="1043879" y="9066905"/>
                </a:lnTo>
                <a:lnTo>
                  <a:pt x="982305" y="9103150"/>
                </a:lnTo>
                <a:lnTo>
                  <a:pt x="920121" y="9136831"/>
                </a:lnTo>
                <a:lnTo>
                  <a:pt x="857305" y="9167947"/>
                </a:lnTo>
                <a:lnTo>
                  <a:pt x="793839" y="9196499"/>
                </a:lnTo>
                <a:lnTo>
                  <a:pt x="729704" y="9222485"/>
                </a:lnTo>
                <a:lnTo>
                  <a:pt x="664880" y="9245906"/>
                </a:lnTo>
                <a:lnTo>
                  <a:pt x="599349" y="9266762"/>
                </a:lnTo>
                <a:lnTo>
                  <a:pt x="533091" y="9285051"/>
                </a:lnTo>
                <a:lnTo>
                  <a:pt x="466086" y="9300775"/>
                </a:lnTo>
                <a:lnTo>
                  <a:pt x="398316" y="9313932"/>
                </a:lnTo>
                <a:lnTo>
                  <a:pt x="329761" y="9324522"/>
                </a:lnTo>
                <a:lnTo>
                  <a:pt x="260403" y="9332546"/>
                </a:lnTo>
                <a:lnTo>
                  <a:pt x="190221" y="9338002"/>
                </a:lnTo>
                <a:lnTo>
                  <a:pt x="119197" y="9340891"/>
                </a:lnTo>
                <a:lnTo>
                  <a:pt x="83363" y="9341372"/>
                </a:lnTo>
                <a:lnTo>
                  <a:pt x="47311" y="9341212"/>
                </a:lnTo>
                <a:lnTo>
                  <a:pt x="11039" y="9340409"/>
                </a:lnTo>
                <a:lnTo>
                  <a:pt x="0" y="9339972"/>
                </a:lnTo>
                <a:close/>
              </a:path>
            </a:pathLst>
          </a:custGeom>
          <a:solidFill>
            <a:srgbClr val="44C2B4">
              <a:alpha val="219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58148" y="3779495"/>
            <a:ext cx="14198600" cy="5930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2925" marR="535305" indent="492125">
              <a:lnSpc>
                <a:spcPct val="107600"/>
              </a:lnSpc>
              <a:spcBef>
                <a:spcPts val="100"/>
              </a:spcBef>
              <a:buSzPct val="97222"/>
              <a:buChar char="•"/>
              <a:tabLst>
                <a:tab pos="1159510" algn="l"/>
              </a:tabLst>
            </a:pPr>
            <a:r>
              <a:rPr dirty="0" sz="3600" spc="-5">
                <a:solidFill>
                  <a:srgbClr val="132413"/>
                </a:solidFill>
                <a:latin typeface="Verdana"/>
                <a:cs typeface="Verdana"/>
              </a:rPr>
              <a:t>Des </a:t>
            </a:r>
            <a:r>
              <a:rPr dirty="0" sz="3600" spc="-45">
                <a:solidFill>
                  <a:srgbClr val="132413"/>
                </a:solidFill>
                <a:latin typeface="Verdana"/>
                <a:cs typeface="Verdana"/>
              </a:rPr>
              <a:t>visioconférences </a:t>
            </a:r>
            <a:r>
              <a:rPr dirty="0" sz="3600" spc="-40">
                <a:solidFill>
                  <a:srgbClr val="132413"/>
                </a:solidFill>
                <a:latin typeface="Verdana"/>
                <a:cs typeface="Verdana"/>
              </a:rPr>
              <a:t>organisées </a:t>
            </a:r>
            <a:r>
              <a:rPr dirty="0" sz="3600" spc="40">
                <a:solidFill>
                  <a:srgbClr val="132413"/>
                </a:solidFill>
                <a:latin typeface="Verdana"/>
                <a:cs typeface="Verdana"/>
              </a:rPr>
              <a:t>pour </a:t>
            </a:r>
            <a:r>
              <a:rPr dirty="0" sz="3600" spc="-20">
                <a:solidFill>
                  <a:srgbClr val="132413"/>
                </a:solidFill>
                <a:latin typeface="Verdana"/>
                <a:cs typeface="Verdana"/>
              </a:rPr>
              <a:t>sélectionner </a:t>
            </a:r>
            <a:r>
              <a:rPr dirty="0" sz="3600" spc="-95">
                <a:solidFill>
                  <a:srgbClr val="132413"/>
                </a:solidFill>
                <a:latin typeface="Verdana"/>
                <a:cs typeface="Verdana"/>
              </a:rPr>
              <a:t>les 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5">
                <a:solidFill>
                  <a:srgbClr val="132413"/>
                </a:solidFill>
                <a:latin typeface="Verdana"/>
                <a:cs typeface="Verdana"/>
              </a:rPr>
              <a:t>informations,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35">
                <a:solidFill>
                  <a:srgbClr val="132413"/>
                </a:solidFill>
                <a:latin typeface="Verdana"/>
                <a:cs typeface="Verdana"/>
              </a:rPr>
              <a:t>leur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20">
                <a:solidFill>
                  <a:srgbClr val="132413"/>
                </a:solidFill>
                <a:latin typeface="Verdana"/>
                <a:cs typeface="Verdana"/>
              </a:rPr>
              <a:t>pertinence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et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35">
                <a:solidFill>
                  <a:srgbClr val="132413"/>
                </a:solidFill>
                <a:latin typeface="Verdana"/>
                <a:cs typeface="Verdana"/>
              </a:rPr>
              <a:t>leur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facilité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35">
                <a:solidFill>
                  <a:srgbClr val="132413"/>
                </a:solidFill>
                <a:latin typeface="Verdana"/>
                <a:cs typeface="Verdana"/>
              </a:rPr>
              <a:t>d’accès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5">
                <a:solidFill>
                  <a:srgbClr val="132413"/>
                </a:solidFill>
                <a:latin typeface="Verdana"/>
                <a:cs typeface="Verdana"/>
              </a:rPr>
              <a:t>dans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le</a:t>
            </a:r>
            <a:endParaRPr sz="3600">
              <a:latin typeface="Verdana"/>
              <a:cs typeface="Verdana"/>
            </a:endParaRPr>
          </a:p>
          <a:p>
            <a:pPr marL="1764664">
              <a:lnSpc>
                <a:spcPct val="100000"/>
              </a:lnSpc>
              <a:spcBef>
                <a:spcPts val="330"/>
              </a:spcBef>
            </a:pPr>
            <a:r>
              <a:rPr dirty="0" sz="3600">
                <a:solidFill>
                  <a:srgbClr val="132413"/>
                </a:solidFill>
                <a:latin typeface="Verdana"/>
                <a:cs typeface="Verdana"/>
              </a:rPr>
              <a:t>cadre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20">
                <a:solidFill>
                  <a:srgbClr val="132413"/>
                </a:solidFill>
                <a:latin typeface="Verdana"/>
                <a:cs typeface="Verdana"/>
              </a:rPr>
              <a:t>d’une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55">
                <a:solidFill>
                  <a:srgbClr val="132413"/>
                </a:solidFill>
                <a:latin typeface="Verdana"/>
                <a:cs typeface="Verdana"/>
              </a:rPr>
              <a:t>démarche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75">
                <a:solidFill>
                  <a:srgbClr val="132413"/>
                </a:solidFill>
                <a:latin typeface="Verdana"/>
                <a:cs typeface="Verdana"/>
              </a:rPr>
              <a:t>de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25">
                <a:solidFill>
                  <a:srgbClr val="132413"/>
                </a:solidFill>
                <a:latin typeface="Verdana"/>
                <a:cs typeface="Verdana"/>
              </a:rPr>
              <a:t>marketing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20">
                <a:solidFill>
                  <a:srgbClr val="132413"/>
                </a:solidFill>
                <a:latin typeface="Verdana"/>
                <a:cs typeface="Verdana"/>
              </a:rPr>
              <a:t>territorial.</a:t>
            </a: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Verdana"/>
              <a:cs typeface="Verdana"/>
            </a:endParaRPr>
          </a:p>
          <a:p>
            <a:pPr marL="95250" marR="5080" indent="-83185">
              <a:lnSpc>
                <a:spcPct val="107600"/>
              </a:lnSpc>
              <a:buSzPct val="97222"/>
              <a:buChar char="•"/>
              <a:tabLst>
                <a:tab pos="135890" algn="l"/>
              </a:tabLst>
            </a:pPr>
            <a:r>
              <a:rPr dirty="0" sz="3600" spc="40">
                <a:solidFill>
                  <a:srgbClr val="132413"/>
                </a:solidFill>
                <a:latin typeface="Verdana"/>
                <a:cs typeface="Verdana"/>
              </a:rPr>
              <a:t>Recensement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d’informations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55">
                <a:solidFill>
                  <a:srgbClr val="132413"/>
                </a:solidFill>
                <a:latin typeface="Verdana"/>
                <a:cs typeface="Verdana"/>
              </a:rPr>
              <a:t>pédagogiques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sur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le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132413"/>
                </a:solidFill>
                <a:latin typeface="Verdana"/>
                <a:cs typeface="Verdana"/>
              </a:rPr>
              <a:t>cadre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75">
                <a:solidFill>
                  <a:srgbClr val="132413"/>
                </a:solidFill>
                <a:latin typeface="Verdana"/>
                <a:cs typeface="Verdana"/>
              </a:rPr>
              <a:t>de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25">
                <a:solidFill>
                  <a:srgbClr val="132413"/>
                </a:solidFill>
                <a:latin typeface="Verdana"/>
                <a:cs typeface="Verdana"/>
              </a:rPr>
              <a:t>vie </a:t>
            </a:r>
            <a:r>
              <a:rPr dirty="0" sz="3600" spc="-12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40">
                <a:solidFill>
                  <a:srgbClr val="132413"/>
                </a:solidFill>
                <a:latin typeface="Verdana"/>
                <a:cs typeface="Verdana"/>
              </a:rPr>
              <a:t>pour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30">
                <a:solidFill>
                  <a:srgbClr val="132413"/>
                </a:solidFill>
                <a:latin typeface="Verdana"/>
                <a:cs typeface="Verdana"/>
              </a:rPr>
              <a:t>aider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95">
                <a:solidFill>
                  <a:srgbClr val="132413"/>
                </a:solidFill>
                <a:latin typeface="Verdana"/>
                <a:cs typeface="Verdana"/>
              </a:rPr>
              <a:t>les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">
                <a:solidFill>
                  <a:srgbClr val="132413"/>
                </a:solidFill>
                <a:latin typeface="Verdana"/>
                <a:cs typeface="Verdana"/>
              </a:rPr>
              <a:t>habitants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85">
                <a:solidFill>
                  <a:srgbClr val="132413"/>
                </a:solidFill>
                <a:latin typeface="Verdana"/>
                <a:cs typeface="Verdana"/>
              </a:rPr>
              <a:t>à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0">
                <a:solidFill>
                  <a:srgbClr val="132413"/>
                </a:solidFill>
                <a:latin typeface="Verdana"/>
                <a:cs typeface="Verdana"/>
              </a:rPr>
              <a:t>davantage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s’inscrire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5">
                <a:solidFill>
                  <a:srgbClr val="132413"/>
                </a:solidFill>
                <a:latin typeface="Verdana"/>
                <a:cs typeface="Verdana"/>
              </a:rPr>
              <a:t>dans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le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65">
                <a:solidFill>
                  <a:srgbClr val="132413"/>
                </a:solidFill>
                <a:latin typeface="Verdana"/>
                <a:cs typeface="Verdana"/>
              </a:rPr>
              <a:t>territoire</a:t>
            </a:r>
            <a:endParaRPr sz="3600">
              <a:latin typeface="Verdana"/>
              <a:cs typeface="Verdana"/>
            </a:endParaRPr>
          </a:p>
          <a:p>
            <a:pPr marL="334645">
              <a:lnSpc>
                <a:spcPct val="100000"/>
              </a:lnSpc>
              <a:spcBef>
                <a:spcPts val="330"/>
              </a:spcBef>
            </a:pP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9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18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7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14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330">
                <a:solidFill>
                  <a:srgbClr val="132413"/>
                </a:solidFill>
                <a:latin typeface="Verdana"/>
                <a:cs typeface="Verdana"/>
              </a:rPr>
              <a:t>m</a:t>
            </a:r>
            <a:r>
              <a:rPr dirty="0" sz="3600" spc="20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125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18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9">
                <a:solidFill>
                  <a:srgbClr val="132413"/>
                </a:solidFill>
                <a:latin typeface="Verdana"/>
                <a:cs typeface="Verdana"/>
              </a:rPr>
              <a:t>(</a:t>
            </a:r>
            <a:r>
              <a:rPr dirty="0" sz="3600" spc="-130">
                <a:solidFill>
                  <a:srgbClr val="132413"/>
                </a:solidFill>
                <a:latin typeface="Verdana"/>
                <a:cs typeface="Verdana"/>
              </a:rPr>
              <a:t>f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9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600" spc="125">
                <a:solidFill>
                  <a:srgbClr val="132413"/>
                </a:solidFill>
                <a:latin typeface="Verdana"/>
                <a:cs typeface="Verdana"/>
              </a:rPr>
              <a:t>h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18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955">
                <a:solidFill>
                  <a:srgbClr val="132413"/>
                </a:solidFill>
                <a:latin typeface="Verdana"/>
                <a:cs typeface="Verdana"/>
              </a:rPr>
              <a:t>: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9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600" spc="20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600" spc="195">
                <a:solidFill>
                  <a:srgbClr val="132413"/>
                </a:solidFill>
                <a:latin typeface="Verdana"/>
                <a:cs typeface="Verdana"/>
              </a:rPr>
              <a:t>g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14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600" spc="-630">
                <a:solidFill>
                  <a:srgbClr val="132413"/>
                </a:solidFill>
                <a:latin typeface="Verdana"/>
                <a:cs typeface="Verdana"/>
              </a:rPr>
              <a:t>,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7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600" spc="-275">
                <a:solidFill>
                  <a:srgbClr val="132413"/>
                </a:solidFill>
                <a:latin typeface="Verdana"/>
                <a:cs typeface="Verdana"/>
              </a:rPr>
              <a:t>y</a:t>
            </a:r>
            <a:r>
              <a:rPr dirty="0" sz="3600" spc="-19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600" spc="195">
                <a:solidFill>
                  <a:srgbClr val="132413"/>
                </a:solidFill>
                <a:latin typeface="Verdana"/>
                <a:cs typeface="Verdana"/>
              </a:rPr>
              <a:t>g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18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70">
                <a:solidFill>
                  <a:srgbClr val="132413"/>
                </a:solidFill>
                <a:latin typeface="Verdana"/>
                <a:cs typeface="Verdana"/>
              </a:rPr>
              <a:t>b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20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600" spc="170">
                <a:solidFill>
                  <a:srgbClr val="132413"/>
                </a:solidFill>
                <a:latin typeface="Verdana"/>
                <a:cs typeface="Verdana"/>
              </a:rPr>
              <a:t>d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-275">
                <a:solidFill>
                  <a:srgbClr val="132413"/>
                </a:solidFill>
                <a:latin typeface="Verdana"/>
                <a:cs typeface="Verdana"/>
              </a:rPr>
              <a:t>v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14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600" spc="-19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600" spc="-505">
                <a:solidFill>
                  <a:srgbClr val="132413"/>
                </a:solidFill>
                <a:latin typeface="Verdana"/>
                <a:cs typeface="Verdana"/>
              </a:rPr>
              <a:t>)</a:t>
            </a:r>
            <a:r>
              <a:rPr dirty="0" sz="3600" spc="-630">
                <a:solidFill>
                  <a:srgbClr val="132413"/>
                </a:solidFill>
                <a:latin typeface="Verdana"/>
                <a:cs typeface="Verdana"/>
              </a:rPr>
              <a:t>.</a:t>
            </a: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00">
              <a:latin typeface="Verdana"/>
              <a:cs typeface="Verdana"/>
            </a:endParaRPr>
          </a:p>
          <a:p>
            <a:pPr lvl="1" marL="332740" marR="325120" indent="503555">
              <a:lnSpc>
                <a:spcPct val="107600"/>
              </a:lnSpc>
              <a:buSzPct val="97222"/>
              <a:buChar char="•"/>
              <a:tabLst>
                <a:tab pos="960119" algn="l"/>
              </a:tabLst>
            </a:pPr>
            <a:r>
              <a:rPr dirty="0" sz="3600">
                <a:solidFill>
                  <a:srgbClr val="132413"/>
                </a:solidFill>
                <a:latin typeface="Verdana"/>
                <a:cs typeface="Verdana"/>
              </a:rPr>
              <a:t>Développer </a:t>
            </a:r>
            <a:r>
              <a:rPr dirty="0" sz="3600" spc="-95">
                <a:solidFill>
                  <a:srgbClr val="132413"/>
                </a:solidFill>
                <a:latin typeface="Verdana"/>
                <a:cs typeface="Verdana"/>
              </a:rPr>
              <a:t>diverses </a:t>
            </a:r>
            <a:r>
              <a:rPr dirty="0" sz="3600" spc="15">
                <a:solidFill>
                  <a:srgbClr val="132413"/>
                </a:solidFill>
                <a:latin typeface="Verdana"/>
                <a:cs typeface="Verdana"/>
              </a:rPr>
              <a:t>approches </a:t>
            </a:r>
            <a:r>
              <a:rPr dirty="0" sz="3600" spc="150">
                <a:solidFill>
                  <a:srgbClr val="132413"/>
                </a:solidFill>
                <a:latin typeface="Verdana"/>
                <a:cs typeface="Verdana"/>
              </a:rPr>
              <a:t>comme </a:t>
            </a:r>
            <a:r>
              <a:rPr dirty="0" sz="3600" spc="-80">
                <a:solidFill>
                  <a:srgbClr val="132413"/>
                </a:solidFill>
                <a:latin typeface="Verdana"/>
                <a:cs typeface="Verdana"/>
              </a:rPr>
              <a:t>la </a:t>
            </a:r>
            <a:r>
              <a:rPr dirty="0" sz="3600">
                <a:solidFill>
                  <a:srgbClr val="132413"/>
                </a:solidFill>
                <a:latin typeface="Verdana"/>
                <a:cs typeface="Verdana"/>
              </a:rPr>
              <a:t>participation </a:t>
            </a:r>
            <a:r>
              <a:rPr dirty="0" sz="3600" spc="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">
                <a:solidFill>
                  <a:srgbClr val="132413"/>
                </a:solidFill>
                <a:latin typeface="Verdana"/>
                <a:cs typeface="Verdana"/>
              </a:rPr>
              <a:t>citoyenne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5">
                <a:solidFill>
                  <a:srgbClr val="132413"/>
                </a:solidFill>
                <a:latin typeface="Verdana"/>
                <a:cs typeface="Verdana"/>
              </a:rPr>
              <a:t>dans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le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132413"/>
                </a:solidFill>
                <a:latin typeface="Verdana"/>
                <a:cs typeface="Verdana"/>
              </a:rPr>
              <a:t>cadre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30">
                <a:solidFill>
                  <a:srgbClr val="132413"/>
                </a:solidFill>
                <a:latin typeface="Verdana"/>
                <a:cs typeface="Verdana"/>
              </a:rPr>
              <a:t>d’un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projet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75">
                <a:solidFill>
                  <a:srgbClr val="132413"/>
                </a:solidFill>
                <a:latin typeface="Verdana"/>
                <a:cs typeface="Verdana"/>
              </a:rPr>
              <a:t>de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40">
                <a:solidFill>
                  <a:srgbClr val="132413"/>
                </a:solidFill>
                <a:latin typeface="Verdana"/>
                <a:cs typeface="Verdana"/>
              </a:rPr>
              <a:t>développement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25">
                <a:solidFill>
                  <a:srgbClr val="132413"/>
                </a:solidFill>
                <a:latin typeface="Verdana"/>
                <a:cs typeface="Verdana"/>
              </a:rPr>
              <a:t>local.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522931"/>
            <a:ext cx="5950971" cy="297548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129260" y="560"/>
            <a:ext cx="7167880" cy="6242685"/>
            <a:chOff x="11129260" y="560"/>
            <a:chExt cx="7167880" cy="6242685"/>
          </a:xfrm>
        </p:grpSpPr>
        <p:sp>
          <p:nvSpPr>
            <p:cNvPr id="6" name="object 6"/>
            <p:cNvSpPr/>
            <p:nvPr/>
          </p:nvSpPr>
          <p:spPr>
            <a:xfrm>
              <a:off x="12157045" y="560"/>
              <a:ext cx="6139815" cy="6242685"/>
            </a:xfrm>
            <a:custGeom>
              <a:avLst/>
              <a:gdLst/>
              <a:ahLst/>
              <a:cxnLst/>
              <a:rect l="l" t="t" r="r" b="b"/>
              <a:pathLst>
                <a:path w="6139815" h="6242685">
                  <a:moveTo>
                    <a:pt x="21737" y="47134"/>
                  </a:moveTo>
                  <a:lnTo>
                    <a:pt x="41062" y="1899"/>
                  </a:lnTo>
                  <a:lnTo>
                    <a:pt x="50358" y="12467"/>
                  </a:lnTo>
                  <a:lnTo>
                    <a:pt x="60695" y="52924"/>
                  </a:lnTo>
                  <a:lnTo>
                    <a:pt x="82874" y="97989"/>
                  </a:lnTo>
                  <a:lnTo>
                    <a:pt x="105216" y="142672"/>
                  </a:lnTo>
                  <a:lnTo>
                    <a:pt x="127721" y="186972"/>
                  </a:lnTo>
                  <a:lnTo>
                    <a:pt x="150390" y="230890"/>
                  </a:lnTo>
                  <a:lnTo>
                    <a:pt x="173223" y="274424"/>
                  </a:lnTo>
                  <a:lnTo>
                    <a:pt x="196220" y="317574"/>
                  </a:lnTo>
                  <a:lnTo>
                    <a:pt x="219381" y="360339"/>
                  </a:lnTo>
                  <a:lnTo>
                    <a:pt x="242706" y="402720"/>
                  </a:lnTo>
                  <a:lnTo>
                    <a:pt x="266196" y="444716"/>
                  </a:lnTo>
                  <a:lnTo>
                    <a:pt x="289851" y="486326"/>
                  </a:lnTo>
                  <a:lnTo>
                    <a:pt x="313671" y="527549"/>
                  </a:lnTo>
                  <a:lnTo>
                    <a:pt x="349335" y="573376"/>
                  </a:lnTo>
                  <a:lnTo>
                    <a:pt x="373485" y="613825"/>
                  </a:lnTo>
                  <a:lnTo>
                    <a:pt x="397801" y="653888"/>
                  </a:lnTo>
                  <a:lnTo>
                    <a:pt x="433962" y="698551"/>
                  </a:lnTo>
                  <a:lnTo>
                    <a:pt x="458610" y="737837"/>
                  </a:lnTo>
                  <a:lnTo>
                    <a:pt x="483423" y="776734"/>
                  </a:lnTo>
                  <a:lnTo>
                    <a:pt x="520083" y="820231"/>
                  </a:lnTo>
                  <a:lnTo>
                    <a:pt x="545229" y="858349"/>
                  </a:lnTo>
                  <a:lnTo>
                    <a:pt x="582222" y="901065"/>
                  </a:lnTo>
                  <a:lnTo>
                    <a:pt x="619381" y="943391"/>
                  </a:lnTo>
                  <a:lnTo>
                    <a:pt x="645029" y="980337"/>
                  </a:lnTo>
                  <a:lnTo>
                    <a:pt x="682522" y="1021880"/>
                  </a:lnTo>
                  <a:lnTo>
                    <a:pt x="720137" y="1063139"/>
                  </a:lnTo>
                  <a:lnTo>
                    <a:pt x="746349" y="1098765"/>
                  </a:lnTo>
                  <a:lnTo>
                    <a:pt x="784508" y="1138750"/>
                  </a:lnTo>
                  <a:lnTo>
                    <a:pt x="822931" y="1178119"/>
                  </a:lnTo>
                  <a:lnTo>
                    <a:pt x="849932" y="1211894"/>
                  </a:lnTo>
                  <a:lnTo>
                    <a:pt x="888865" y="1250069"/>
                  </a:lnTo>
                  <a:lnTo>
                    <a:pt x="928044" y="1287668"/>
                  </a:lnTo>
                  <a:lnTo>
                    <a:pt x="967464" y="1324702"/>
                  </a:lnTo>
                  <a:lnTo>
                    <a:pt x="995440" y="1356198"/>
                  </a:lnTo>
                  <a:lnTo>
                    <a:pt x="1035324" y="1392146"/>
                  </a:lnTo>
                  <a:lnTo>
                    <a:pt x="1075431" y="1427571"/>
                  </a:lnTo>
                  <a:lnTo>
                    <a:pt x="1115757" y="1462486"/>
                  </a:lnTo>
                  <a:lnTo>
                    <a:pt x="1156294" y="1496905"/>
                  </a:lnTo>
                  <a:lnTo>
                    <a:pt x="1185359" y="1525851"/>
                  </a:lnTo>
                  <a:lnTo>
                    <a:pt x="1226304" y="1559316"/>
                  </a:lnTo>
                  <a:lnTo>
                    <a:pt x="1267444" y="1592325"/>
                  </a:lnTo>
                  <a:lnTo>
                    <a:pt x="1308773" y="1624891"/>
                  </a:lnTo>
                  <a:lnTo>
                    <a:pt x="1350285" y="1657028"/>
                  </a:lnTo>
                  <a:lnTo>
                    <a:pt x="1391975" y="1688748"/>
                  </a:lnTo>
                  <a:lnTo>
                    <a:pt x="1422159" y="1715076"/>
                  </a:lnTo>
                  <a:lnTo>
                    <a:pt x="1464188" y="1746003"/>
                  </a:lnTo>
                  <a:lnTo>
                    <a:pt x="1506377" y="1776554"/>
                  </a:lnTo>
                  <a:lnTo>
                    <a:pt x="1548722" y="1806743"/>
                  </a:lnTo>
                  <a:lnTo>
                    <a:pt x="1591216" y="1836582"/>
                  </a:lnTo>
                  <a:lnTo>
                    <a:pt x="1633854" y="1866085"/>
                  </a:lnTo>
                  <a:lnTo>
                    <a:pt x="1676629" y="1895265"/>
                  </a:lnTo>
                  <a:lnTo>
                    <a:pt x="1719537" y="1924136"/>
                  </a:lnTo>
                  <a:lnTo>
                    <a:pt x="1762571" y="1952711"/>
                  </a:lnTo>
                  <a:lnTo>
                    <a:pt x="1805725" y="1981003"/>
                  </a:lnTo>
                  <a:lnTo>
                    <a:pt x="1848995" y="2009026"/>
                  </a:lnTo>
                  <a:lnTo>
                    <a:pt x="1880696" y="2031803"/>
                  </a:lnTo>
                  <a:lnTo>
                    <a:pt x="1924178" y="2059328"/>
                  </a:lnTo>
                  <a:lnTo>
                    <a:pt x="1967759" y="2086623"/>
                  </a:lnTo>
                  <a:lnTo>
                    <a:pt x="2011432" y="2113703"/>
                  </a:lnTo>
                  <a:lnTo>
                    <a:pt x="2055191" y="2140580"/>
                  </a:lnTo>
                  <a:lnTo>
                    <a:pt x="2099031" y="2167268"/>
                  </a:lnTo>
                  <a:lnTo>
                    <a:pt x="2142947" y="2193780"/>
                  </a:lnTo>
                  <a:lnTo>
                    <a:pt x="2186931" y="2220130"/>
                  </a:lnTo>
                  <a:lnTo>
                    <a:pt x="2230979" y="2246331"/>
                  </a:lnTo>
                  <a:lnTo>
                    <a:pt x="2275085" y="2272396"/>
                  </a:lnTo>
                  <a:lnTo>
                    <a:pt x="2319244" y="2298340"/>
                  </a:lnTo>
                  <a:lnTo>
                    <a:pt x="2363448" y="2324174"/>
                  </a:lnTo>
                  <a:lnTo>
                    <a:pt x="2407694" y="2349913"/>
                  </a:lnTo>
                  <a:lnTo>
                    <a:pt x="2452164" y="2375127"/>
                  </a:lnTo>
                  <a:lnTo>
                    <a:pt x="2496765" y="2400034"/>
                  </a:lnTo>
                  <a:lnTo>
                    <a:pt x="2541481" y="2424671"/>
                  </a:lnTo>
                  <a:lnTo>
                    <a:pt x="2586298" y="2449073"/>
                  </a:lnTo>
                  <a:lnTo>
                    <a:pt x="2631198" y="2473279"/>
                  </a:lnTo>
                  <a:lnTo>
                    <a:pt x="2676167" y="2497325"/>
                  </a:lnTo>
                  <a:lnTo>
                    <a:pt x="2721188" y="2521249"/>
                  </a:lnTo>
                  <a:lnTo>
                    <a:pt x="2754567" y="2540096"/>
                  </a:lnTo>
                  <a:lnTo>
                    <a:pt x="2889805" y="2611460"/>
                  </a:lnTo>
                  <a:lnTo>
                    <a:pt x="2934852" y="2635322"/>
                  </a:lnTo>
                  <a:lnTo>
                    <a:pt x="2979858" y="2659282"/>
                  </a:lnTo>
                  <a:lnTo>
                    <a:pt x="3024805" y="2683377"/>
                  </a:lnTo>
                  <a:lnTo>
                    <a:pt x="3069680" y="2707645"/>
                  </a:lnTo>
                  <a:lnTo>
                    <a:pt x="3114465" y="2732121"/>
                  </a:lnTo>
                  <a:lnTo>
                    <a:pt x="3159144" y="2756844"/>
                  </a:lnTo>
                  <a:lnTo>
                    <a:pt x="3203703" y="2781849"/>
                  </a:lnTo>
                  <a:lnTo>
                    <a:pt x="3248126" y="2807174"/>
                  </a:lnTo>
                  <a:lnTo>
                    <a:pt x="3292396" y="2832856"/>
                  </a:lnTo>
                  <a:lnTo>
                    <a:pt x="3336498" y="2858931"/>
                  </a:lnTo>
                  <a:lnTo>
                    <a:pt x="3380927" y="2884239"/>
                  </a:lnTo>
                  <a:lnTo>
                    <a:pt x="3424971" y="2910450"/>
                  </a:lnTo>
                  <a:lnTo>
                    <a:pt x="3456954" y="2932567"/>
                  </a:lnTo>
                  <a:lnTo>
                    <a:pt x="3500235" y="2960563"/>
                  </a:lnTo>
                  <a:lnTo>
                    <a:pt x="3543139" y="2989442"/>
                  </a:lnTo>
                  <a:lnTo>
                    <a:pt x="3585669" y="3019198"/>
                  </a:lnTo>
                  <a:lnTo>
                    <a:pt x="3627826" y="3049824"/>
                  </a:lnTo>
                  <a:lnTo>
                    <a:pt x="3669615" y="3081314"/>
                  </a:lnTo>
                  <a:lnTo>
                    <a:pt x="3699359" y="3108671"/>
                  </a:lnTo>
                  <a:lnTo>
                    <a:pt x="3740417" y="3141870"/>
                  </a:lnTo>
                  <a:lnTo>
                    <a:pt x="3781115" y="3175913"/>
                  </a:lnTo>
                  <a:lnTo>
                    <a:pt x="3809776" y="3205805"/>
                  </a:lnTo>
                  <a:lnTo>
                    <a:pt x="3849760" y="3241519"/>
                  </a:lnTo>
                  <a:lnTo>
                    <a:pt x="3889392" y="3278058"/>
                  </a:lnTo>
                  <a:lnTo>
                    <a:pt x="3916994" y="3310427"/>
                  </a:lnTo>
                  <a:lnTo>
                    <a:pt x="3955929" y="3348599"/>
                  </a:lnTo>
                  <a:lnTo>
                    <a:pt x="3982839" y="3382587"/>
                  </a:lnTo>
                  <a:lnTo>
                    <a:pt x="4021087" y="3422366"/>
                  </a:lnTo>
                  <a:lnTo>
                    <a:pt x="4047317" y="3457948"/>
                  </a:lnTo>
                  <a:lnTo>
                    <a:pt x="4084889" y="3499308"/>
                  </a:lnTo>
                  <a:lnTo>
                    <a:pt x="4110449" y="3536459"/>
                  </a:lnTo>
                  <a:lnTo>
                    <a:pt x="4147356" y="3579374"/>
                  </a:lnTo>
                  <a:lnTo>
                    <a:pt x="4172257" y="3618068"/>
                  </a:lnTo>
                  <a:lnTo>
                    <a:pt x="4196832" y="3657524"/>
                  </a:lnTo>
                  <a:lnTo>
                    <a:pt x="4221084" y="3697736"/>
                  </a:lnTo>
                  <a:lnTo>
                    <a:pt x="4256695" y="3743687"/>
                  </a:lnTo>
                  <a:lnTo>
                    <a:pt x="4280310" y="3785390"/>
                  </a:lnTo>
                  <a:lnTo>
                    <a:pt x="4303610" y="3827831"/>
                  </a:lnTo>
                  <a:lnTo>
                    <a:pt x="4326598" y="3871001"/>
                  </a:lnTo>
                  <a:lnTo>
                    <a:pt x="4349277" y="3914895"/>
                  </a:lnTo>
                  <a:lnTo>
                    <a:pt x="4416246" y="4049076"/>
                  </a:lnTo>
                  <a:lnTo>
                    <a:pt x="4528724" y="4270693"/>
                  </a:lnTo>
                  <a:lnTo>
                    <a:pt x="4585394" y="4364329"/>
                  </a:lnTo>
                  <a:lnTo>
                    <a:pt x="4607815" y="4408828"/>
                  </a:lnTo>
                  <a:lnTo>
                    <a:pt x="4652412" y="4498397"/>
                  </a:lnTo>
                  <a:lnTo>
                    <a:pt x="4674887" y="4542768"/>
                  </a:lnTo>
                  <a:lnTo>
                    <a:pt x="4697538" y="4586727"/>
                  </a:lnTo>
                  <a:lnTo>
                    <a:pt x="4720366" y="4630273"/>
                  </a:lnTo>
                  <a:lnTo>
                    <a:pt x="4743371" y="4673403"/>
                  </a:lnTo>
                  <a:lnTo>
                    <a:pt x="4778234" y="4721105"/>
                  </a:lnTo>
                  <a:lnTo>
                    <a:pt x="4801597" y="4763399"/>
                  </a:lnTo>
                  <a:lnTo>
                    <a:pt x="4825139" y="4805272"/>
                  </a:lnTo>
                  <a:lnTo>
                    <a:pt x="4848862" y="4846722"/>
                  </a:lnTo>
                  <a:lnTo>
                    <a:pt x="4884445" y="4892737"/>
                  </a:lnTo>
                  <a:lnTo>
                    <a:pt x="4908532" y="4933336"/>
                  </a:lnTo>
                  <a:lnTo>
                    <a:pt x="4932801" y="4973507"/>
                  </a:lnTo>
                  <a:lnTo>
                    <a:pt x="4957255" y="5013248"/>
                  </a:lnTo>
                  <a:lnTo>
                    <a:pt x="4993571" y="5057547"/>
                  </a:lnTo>
                  <a:lnTo>
                    <a:pt x="5018394" y="5096423"/>
                  </a:lnTo>
                  <a:lnTo>
                    <a:pt x="5043403" y="5134863"/>
                  </a:lnTo>
                  <a:lnTo>
                    <a:pt x="5080278" y="5177855"/>
                  </a:lnTo>
                  <a:lnTo>
                    <a:pt x="5105661" y="5215419"/>
                  </a:lnTo>
                  <a:lnTo>
                    <a:pt x="5142912" y="5257531"/>
                  </a:lnTo>
                  <a:lnTo>
                    <a:pt x="5168673" y="5294211"/>
                  </a:lnTo>
                  <a:lnTo>
                    <a:pt x="5206302" y="5335436"/>
                  </a:lnTo>
                  <a:lnTo>
                    <a:pt x="5232444" y="5371225"/>
                  </a:lnTo>
                  <a:lnTo>
                    <a:pt x="5270456" y="5411556"/>
                  </a:lnTo>
                  <a:lnTo>
                    <a:pt x="5296981" y="5446446"/>
                  </a:lnTo>
                  <a:lnTo>
                    <a:pt x="5335378" y="5485875"/>
                  </a:lnTo>
                  <a:lnTo>
                    <a:pt x="5362290" y="5519860"/>
                  </a:lnTo>
                  <a:lnTo>
                    <a:pt x="5401076" y="5558379"/>
                  </a:lnTo>
                  <a:lnTo>
                    <a:pt x="5440057" y="5596441"/>
                  </a:lnTo>
                  <a:lnTo>
                    <a:pt x="5467555" y="5629055"/>
                  </a:lnTo>
                  <a:lnTo>
                    <a:pt x="5506930" y="5666196"/>
                  </a:lnTo>
                  <a:lnTo>
                    <a:pt x="5546501" y="5702875"/>
                  </a:lnTo>
                  <a:lnTo>
                    <a:pt x="5574593" y="5734100"/>
                  </a:lnTo>
                  <a:lnTo>
                    <a:pt x="5614562" y="5769848"/>
                  </a:lnTo>
                  <a:lnTo>
                    <a:pt x="5654732" y="5805128"/>
                  </a:lnTo>
                  <a:lnTo>
                    <a:pt x="5683424" y="5834948"/>
                  </a:lnTo>
                  <a:lnTo>
                    <a:pt x="5723996" y="5869286"/>
                  </a:lnTo>
                  <a:lnTo>
                    <a:pt x="5764770" y="5903150"/>
                  </a:lnTo>
                  <a:lnTo>
                    <a:pt x="5805748" y="5936538"/>
                  </a:lnTo>
                  <a:lnTo>
                    <a:pt x="5835250" y="5964459"/>
                  </a:lnTo>
                  <a:lnTo>
                    <a:pt x="5876637" y="5996891"/>
                  </a:lnTo>
                  <a:lnTo>
                    <a:pt x="5918228" y="6028842"/>
                  </a:lnTo>
                  <a:lnTo>
                    <a:pt x="5960026" y="6060310"/>
                  </a:lnTo>
                  <a:lnTo>
                    <a:pt x="6002032" y="6091293"/>
                  </a:lnTo>
                  <a:lnTo>
                    <a:pt x="6044244" y="6121790"/>
                  </a:lnTo>
                  <a:lnTo>
                    <a:pt x="6074987" y="6146809"/>
                  </a:lnTo>
                  <a:lnTo>
                    <a:pt x="6117618" y="6176328"/>
                  </a:lnTo>
                  <a:lnTo>
                    <a:pt x="6130965" y="6184555"/>
                  </a:lnTo>
                  <a:lnTo>
                    <a:pt x="6130953" y="6242094"/>
                  </a:lnTo>
                  <a:lnTo>
                    <a:pt x="6109803" y="6226946"/>
                  </a:lnTo>
                  <a:lnTo>
                    <a:pt x="6066987" y="6197861"/>
                  </a:lnTo>
                  <a:lnTo>
                    <a:pt x="6036060" y="6173274"/>
                  </a:lnTo>
                  <a:lnTo>
                    <a:pt x="5993663" y="6143209"/>
                  </a:lnTo>
                  <a:lnTo>
                    <a:pt x="5951474" y="6112655"/>
                  </a:lnTo>
                  <a:lnTo>
                    <a:pt x="5909494" y="6081614"/>
                  </a:lnTo>
                  <a:lnTo>
                    <a:pt x="5867721" y="6050087"/>
                  </a:lnTo>
                  <a:lnTo>
                    <a:pt x="5826154" y="6018077"/>
                  </a:lnTo>
                  <a:lnTo>
                    <a:pt x="5796473" y="5990574"/>
                  </a:lnTo>
                  <a:lnTo>
                    <a:pt x="5755318" y="5957600"/>
                  </a:lnTo>
                  <a:lnTo>
                    <a:pt x="5714368" y="5924147"/>
                  </a:lnTo>
                  <a:lnTo>
                    <a:pt x="5673623" y="5890215"/>
                  </a:lnTo>
                  <a:lnTo>
                    <a:pt x="5644760" y="5860796"/>
                  </a:lnTo>
                  <a:lnTo>
                    <a:pt x="5604421" y="5825913"/>
                  </a:lnTo>
                  <a:lnTo>
                    <a:pt x="5564285" y="5790555"/>
                  </a:lnTo>
                  <a:lnTo>
                    <a:pt x="5536029" y="5759715"/>
                  </a:lnTo>
                  <a:lnTo>
                    <a:pt x="5496296" y="5723414"/>
                  </a:lnTo>
                  <a:lnTo>
                    <a:pt x="5456763" y="5686643"/>
                  </a:lnTo>
                  <a:lnTo>
                    <a:pt x="5429109" y="5654394"/>
                  </a:lnTo>
                  <a:lnTo>
                    <a:pt x="5389976" y="5616688"/>
                  </a:lnTo>
                  <a:lnTo>
                    <a:pt x="5362720" y="5583507"/>
                  </a:lnTo>
                  <a:lnTo>
                    <a:pt x="5323984" y="5544872"/>
                  </a:lnTo>
                  <a:lnTo>
                    <a:pt x="5285445" y="5505775"/>
                  </a:lnTo>
                  <a:lnTo>
                    <a:pt x="5258782" y="5471207"/>
                  </a:lnTo>
                  <a:lnTo>
                    <a:pt x="5220637" y="5431189"/>
                  </a:lnTo>
                  <a:lnTo>
                    <a:pt x="5194366" y="5395703"/>
                  </a:lnTo>
                  <a:lnTo>
                    <a:pt x="5156611" y="5354771"/>
                  </a:lnTo>
                  <a:lnTo>
                    <a:pt x="5130730" y="5318372"/>
                  </a:lnTo>
                  <a:lnTo>
                    <a:pt x="5093363" y="5276531"/>
                  </a:lnTo>
                  <a:lnTo>
                    <a:pt x="5067869" y="5239227"/>
                  </a:lnTo>
                  <a:lnTo>
                    <a:pt x="5042568" y="5201472"/>
                  </a:lnTo>
                  <a:lnTo>
                    <a:pt x="5005779" y="5158277"/>
                  </a:lnTo>
                  <a:lnTo>
                    <a:pt x="4980861" y="5119625"/>
                  </a:lnTo>
                  <a:lnTo>
                    <a:pt x="4944455" y="5075536"/>
                  </a:lnTo>
                  <a:lnTo>
                    <a:pt x="4919918" y="5035991"/>
                  </a:lnTo>
                  <a:lnTo>
                    <a:pt x="4895570" y="4996003"/>
                  </a:lnTo>
                  <a:lnTo>
                    <a:pt x="4871412" y="4955572"/>
                  </a:lnTo>
                  <a:lnTo>
                    <a:pt x="4835762" y="4909711"/>
                  </a:lnTo>
                  <a:lnTo>
                    <a:pt x="4811980" y="4868400"/>
                  </a:lnTo>
                  <a:lnTo>
                    <a:pt x="4788385" y="4826651"/>
                  </a:lnTo>
                  <a:lnTo>
                    <a:pt x="4764976" y="4784465"/>
                  </a:lnTo>
                  <a:lnTo>
                    <a:pt x="4730074" y="4736855"/>
                  </a:lnTo>
                  <a:lnTo>
                    <a:pt x="4707036" y="4693801"/>
                  </a:lnTo>
                  <a:lnTo>
                    <a:pt x="4683502" y="4651908"/>
                  </a:lnTo>
                  <a:lnTo>
                    <a:pt x="4660077" y="4609760"/>
                  </a:lnTo>
                  <a:lnTo>
                    <a:pt x="4636758" y="4567365"/>
                  </a:lnTo>
                  <a:lnTo>
                    <a:pt x="4613541" y="4524731"/>
                  </a:lnTo>
                  <a:lnTo>
                    <a:pt x="4590423" y="4481864"/>
                  </a:lnTo>
                  <a:lnTo>
                    <a:pt x="4544470" y="4395467"/>
                  </a:lnTo>
                  <a:lnTo>
                    <a:pt x="4498875" y="4308236"/>
                  </a:lnTo>
                  <a:lnTo>
                    <a:pt x="4453609" y="4220232"/>
                  </a:lnTo>
                  <a:lnTo>
                    <a:pt x="4386271" y="4086912"/>
                  </a:lnTo>
                  <a:lnTo>
                    <a:pt x="4319528" y="3952202"/>
                  </a:lnTo>
                  <a:lnTo>
                    <a:pt x="4297032" y="3907880"/>
                  </a:lnTo>
                  <a:lnTo>
                    <a:pt x="4274210" y="3864321"/>
                  </a:lnTo>
                  <a:lnTo>
                    <a:pt x="4251060" y="3821529"/>
                  </a:lnTo>
                  <a:lnTo>
                    <a:pt x="4215901" y="3774520"/>
                  </a:lnTo>
                  <a:lnTo>
                    <a:pt x="4192090" y="3733277"/>
                  </a:lnTo>
                  <a:lnTo>
                    <a:pt x="4167945" y="3692814"/>
                  </a:lnTo>
                  <a:lnTo>
                    <a:pt x="4143465" y="3653135"/>
                  </a:lnTo>
                  <a:lnTo>
                    <a:pt x="4106970" y="3609255"/>
                  </a:lnTo>
                  <a:lnTo>
                    <a:pt x="4081814" y="3571158"/>
                  </a:lnTo>
                  <a:lnTo>
                    <a:pt x="4044639" y="3528869"/>
                  </a:lnTo>
                  <a:lnTo>
                    <a:pt x="4018801" y="3492370"/>
                  </a:lnTo>
                  <a:lnTo>
                    <a:pt x="3992618" y="3456677"/>
                  </a:lnTo>
                  <a:lnTo>
                    <a:pt x="3954411" y="3416805"/>
                  </a:lnTo>
                  <a:lnTo>
                    <a:pt x="3915856" y="3377746"/>
                  </a:lnTo>
                  <a:lnTo>
                    <a:pt x="3888630" y="3344495"/>
                  </a:lnTo>
                  <a:lnTo>
                    <a:pt x="3849374" y="3307077"/>
                  </a:lnTo>
                  <a:lnTo>
                    <a:pt x="3821443" y="3275475"/>
                  </a:lnTo>
                  <a:lnTo>
                    <a:pt x="3781479" y="3239714"/>
                  </a:lnTo>
                  <a:lnTo>
                    <a:pt x="3741158" y="3204789"/>
                  </a:lnTo>
                  <a:lnTo>
                    <a:pt x="3712158" y="3175692"/>
                  </a:lnTo>
                  <a:lnTo>
                    <a:pt x="3671118" y="3142450"/>
                  </a:lnTo>
                  <a:lnTo>
                    <a:pt x="3629716" y="3110055"/>
                  </a:lnTo>
                  <a:lnTo>
                    <a:pt x="3587949" y="3078512"/>
                  </a:lnTo>
                  <a:lnTo>
                    <a:pt x="3545818" y="3047826"/>
                  </a:lnTo>
                  <a:lnTo>
                    <a:pt x="3514997" y="3022989"/>
                  </a:lnTo>
                  <a:lnTo>
                    <a:pt x="3472128" y="2994027"/>
                  </a:lnTo>
                  <a:lnTo>
                    <a:pt x="3428888" y="2965934"/>
                  </a:lnTo>
                  <a:lnTo>
                    <a:pt x="3385275" y="2938715"/>
                  </a:lnTo>
                  <a:lnTo>
                    <a:pt x="3341288" y="2912372"/>
                  </a:lnTo>
                  <a:lnTo>
                    <a:pt x="3296923" y="2886911"/>
                  </a:lnTo>
                  <a:lnTo>
                    <a:pt x="3252928" y="2860586"/>
                  </a:lnTo>
                  <a:lnTo>
                    <a:pt x="3208714" y="2834773"/>
                  </a:lnTo>
                  <a:lnTo>
                    <a:pt x="3164306" y="2809416"/>
                  </a:lnTo>
                  <a:lnTo>
                    <a:pt x="3119727" y="2784457"/>
                  </a:lnTo>
                  <a:lnTo>
                    <a:pt x="3075002" y="2759840"/>
                  </a:lnTo>
                  <a:lnTo>
                    <a:pt x="3030155" y="2735508"/>
                  </a:lnTo>
                  <a:lnTo>
                    <a:pt x="2985212" y="2711403"/>
                  </a:lnTo>
                  <a:lnTo>
                    <a:pt x="2940195" y="2687469"/>
                  </a:lnTo>
                  <a:lnTo>
                    <a:pt x="2883451" y="2658660"/>
                  </a:lnTo>
                  <a:lnTo>
                    <a:pt x="2793271" y="2611134"/>
                  </a:lnTo>
                  <a:lnTo>
                    <a:pt x="2748206" y="2587314"/>
                  </a:lnTo>
                  <a:lnTo>
                    <a:pt x="2703189" y="2563380"/>
                  </a:lnTo>
                  <a:lnTo>
                    <a:pt x="2658245" y="2539276"/>
                  </a:lnTo>
                  <a:lnTo>
                    <a:pt x="2613399" y="2514943"/>
                  </a:lnTo>
                  <a:lnTo>
                    <a:pt x="2568674" y="2490326"/>
                  </a:lnTo>
                  <a:lnTo>
                    <a:pt x="2524095" y="2465367"/>
                  </a:lnTo>
                  <a:lnTo>
                    <a:pt x="2479686" y="2440010"/>
                  </a:lnTo>
                  <a:lnTo>
                    <a:pt x="2435472" y="2414197"/>
                  </a:lnTo>
                  <a:lnTo>
                    <a:pt x="2391477" y="2387872"/>
                  </a:lnTo>
                  <a:lnTo>
                    <a:pt x="2347329" y="2361905"/>
                  </a:lnTo>
                  <a:lnTo>
                    <a:pt x="2303199" y="2335895"/>
                  </a:lnTo>
                  <a:lnTo>
                    <a:pt x="2259095" y="2309826"/>
                  </a:lnTo>
                  <a:lnTo>
                    <a:pt x="2215023" y="2283680"/>
                  </a:lnTo>
                  <a:lnTo>
                    <a:pt x="2170991" y="2257442"/>
                  </a:lnTo>
                  <a:lnTo>
                    <a:pt x="2127005" y="2231095"/>
                  </a:lnTo>
                  <a:lnTo>
                    <a:pt x="2083073" y="2204621"/>
                  </a:lnTo>
                  <a:lnTo>
                    <a:pt x="2039202" y="2178005"/>
                  </a:lnTo>
                  <a:lnTo>
                    <a:pt x="1995399" y="2151230"/>
                  </a:lnTo>
                  <a:lnTo>
                    <a:pt x="1951672" y="2124280"/>
                  </a:lnTo>
                  <a:lnTo>
                    <a:pt x="1908026" y="2097137"/>
                  </a:lnTo>
                  <a:lnTo>
                    <a:pt x="1864469" y="2069785"/>
                  </a:lnTo>
                  <a:lnTo>
                    <a:pt x="1821009" y="2042207"/>
                  </a:lnTo>
                  <a:lnTo>
                    <a:pt x="1777653" y="2014388"/>
                  </a:lnTo>
                  <a:lnTo>
                    <a:pt x="1734406" y="1986309"/>
                  </a:lnTo>
                  <a:lnTo>
                    <a:pt x="1691278" y="1957956"/>
                  </a:lnTo>
                  <a:lnTo>
                    <a:pt x="1648274" y="1929310"/>
                  </a:lnTo>
                  <a:lnTo>
                    <a:pt x="1605402" y="1900356"/>
                  </a:lnTo>
                  <a:lnTo>
                    <a:pt x="1574348" y="1876066"/>
                  </a:lnTo>
                  <a:lnTo>
                    <a:pt x="1531761" y="1846445"/>
                  </a:lnTo>
                  <a:lnTo>
                    <a:pt x="1489327" y="1816466"/>
                  </a:lnTo>
                  <a:lnTo>
                    <a:pt x="1447053" y="1786111"/>
                  </a:lnTo>
                  <a:lnTo>
                    <a:pt x="1404946" y="1755366"/>
                  </a:lnTo>
                  <a:lnTo>
                    <a:pt x="1363014" y="1724212"/>
                  </a:lnTo>
                  <a:lnTo>
                    <a:pt x="1321263" y="1692633"/>
                  </a:lnTo>
                  <a:lnTo>
                    <a:pt x="1279701" y="1660613"/>
                  </a:lnTo>
                  <a:lnTo>
                    <a:pt x="1238335" y="1628135"/>
                  </a:lnTo>
                  <a:lnTo>
                    <a:pt x="1208850" y="1600172"/>
                  </a:lnTo>
                  <a:lnTo>
                    <a:pt x="1167896" y="1566728"/>
                  </a:lnTo>
                  <a:lnTo>
                    <a:pt x="1127159" y="1532777"/>
                  </a:lnTo>
                  <a:lnTo>
                    <a:pt x="1086646" y="1498301"/>
                  </a:lnTo>
                  <a:lnTo>
                    <a:pt x="1046364" y="1463284"/>
                  </a:lnTo>
                  <a:lnTo>
                    <a:pt x="1017999" y="1432699"/>
                  </a:lnTo>
                  <a:lnTo>
                    <a:pt x="978201" y="1396550"/>
                  </a:lnTo>
                  <a:lnTo>
                    <a:pt x="938655" y="1359811"/>
                  </a:lnTo>
                  <a:lnTo>
                    <a:pt x="899368" y="1322464"/>
                  </a:lnTo>
                  <a:lnTo>
                    <a:pt x="860348" y="1284494"/>
                  </a:lnTo>
                  <a:lnTo>
                    <a:pt x="833281" y="1250872"/>
                  </a:lnTo>
                  <a:lnTo>
                    <a:pt x="794233" y="1212966"/>
                  </a:lnTo>
                  <a:lnTo>
                    <a:pt x="755403" y="1174551"/>
                  </a:lnTo>
                  <a:lnTo>
                    <a:pt x="728468" y="1140620"/>
                  </a:lnTo>
                  <a:lnTo>
                    <a:pt x="690068" y="1101197"/>
                  </a:lnTo>
                  <a:lnTo>
                    <a:pt x="663560" y="1066266"/>
                  </a:lnTo>
                  <a:lnTo>
                    <a:pt x="625585" y="1025850"/>
                  </a:lnTo>
                  <a:lnTo>
                    <a:pt x="599498" y="989932"/>
                  </a:lnTo>
                  <a:lnTo>
                    <a:pt x="561941" y="948537"/>
                  </a:lnTo>
                  <a:lnTo>
                    <a:pt x="536270" y="911646"/>
                  </a:lnTo>
                  <a:lnTo>
                    <a:pt x="499125" y="869286"/>
                  </a:lnTo>
                  <a:lnTo>
                    <a:pt x="473864" y="831437"/>
                  </a:lnTo>
                  <a:lnTo>
                    <a:pt x="448805" y="793115"/>
                  </a:lnTo>
                  <a:lnTo>
                    <a:pt x="412267" y="749332"/>
                  </a:lnTo>
                  <a:lnTo>
                    <a:pt x="387609" y="710073"/>
                  </a:lnTo>
                  <a:lnTo>
                    <a:pt x="363148" y="670350"/>
                  </a:lnTo>
                  <a:lnTo>
                    <a:pt x="327204" y="625177"/>
                  </a:lnTo>
                  <a:lnTo>
                    <a:pt x="303135" y="584538"/>
                  </a:lnTo>
                  <a:lnTo>
                    <a:pt x="279259" y="543446"/>
                  </a:lnTo>
                  <a:lnTo>
                    <a:pt x="255575" y="501904"/>
                  </a:lnTo>
                  <a:lnTo>
                    <a:pt x="232081" y="459917"/>
                  </a:lnTo>
                  <a:lnTo>
                    <a:pt x="208776" y="417488"/>
                  </a:lnTo>
                  <a:lnTo>
                    <a:pt x="185659" y="374620"/>
                  </a:lnTo>
                  <a:lnTo>
                    <a:pt x="151049" y="326327"/>
                  </a:lnTo>
                  <a:lnTo>
                    <a:pt x="128302" y="282591"/>
                  </a:lnTo>
                  <a:lnTo>
                    <a:pt x="117417" y="243417"/>
                  </a:lnTo>
                  <a:lnTo>
                    <a:pt x="95035" y="198829"/>
                  </a:lnTo>
                  <a:lnTo>
                    <a:pt x="72832" y="153820"/>
                  </a:lnTo>
                  <a:lnTo>
                    <a:pt x="50808" y="108393"/>
                  </a:lnTo>
                  <a:lnTo>
                    <a:pt x="28961" y="62551"/>
                  </a:lnTo>
                  <a:lnTo>
                    <a:pt x="21737" y="47134"/>
                  </a:lnTo>
                  <a:close/>
                </a:path>
                <a:path w="6139815" h="6242685">
                  <a:moveTo>
                    <a:pt x="6132268" y="0"/>
                  </a:moveTo>
                  <a:lnTo>
                    <a:pt x="6139481" y="6189805"/>
                  </a:lnTo>
                  <a:lnTo>
                    <a:pt x="6130965" y="6184555"/>
                  </a:lnTo>
                  <a:lnTo>
                    <a:pt x="6132268" y="0"/>
                  </a:lnTo>
                  <a:close/>
                </a:path>
                <a:path w="6139815" h="6242685">
                  <a:moveTo>
                    <a:pt x="0" y="1037"/>
                  </a:moveTo>
                  <a:lnTo>
                    <a:pt x="6132268" y="0"/>
                  </a:lnTo>
                  <a:lnTo>
                    <a:pt x="41062" y="1899"/>
                  </a:lnTo>
                  <a:lnTo>
                    <a:pt x="21737" y="47134"/>
                  </a:lnTo>
                  <a:lnTo>
                    <a:pt x="7289" y="16299"/>
                  </a:lnTo>
                  <a:lnTo>
                    <a:pt x="0" y="1037"/>
                  </a:lnTo>
                  <a:close/>
                </a:path>
              </a:pathLst>
            </a:custGeom>
            <a:solidFill>
              <a:srgbClr val="338F8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9260" y="522931"/>
              <a:ext cx="5675615" cy="28378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719729" y="0"/>
            <a:ext cx="8571230" cy="7327265"/>
            <a:chOff x="9719729" y="0"/>
            <a:chExt cx="8571230" cy="7327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5208" y="3726915"/>
              <a:ext cx="4362790" cy="35909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719729" y="2"/>
              <a:ext cx="8568690" cy="4032885"/>
            </a:xfrm>
            <a:custGeom>
              <a:avLst/>
              <a:gdLst/>
              <a:ahLst/>
              <a:cxnLst/>
              <a:rect l="l" t="t" r="r" b="b"/>
              <a:pathLst>
                <a:path w="8568690" h="4032885">
                  <a:moveTo>
                    <a:pt x="28087" y="0"/>
                  </a:moveTo>
                  <a:lnTo>
                    <a:pt x="8568270" y="0"/>
                  </a:lnTo>
                  <a:lnTo>
                    <a:pt x="8568270" y="3307308"/>
                  </a:lnTo>
                  <a:lnTo>
                    <a:pt x="8503171" y="3341562"/>
                  </a:lnTo>
                  <a:lnTo>
                    <a:pt x="8433531" y="3377080"/>
                  </a:lnTo>
                  <a:lnTo>
                    <a:pt x="8361838" y="3412483"/>
                  </a:lnTo>
                  <a:lnTo>
                    <a:pt x="8288130" y="3447689"/>
                  </a:lnTo>
                  <a:lnTo>
                    <a:pt x="8212445" y="3482619"/>
                  </a:lnTo>
                  <a:lnTo>
                    <a:pt x="8134821" y="3517194"/>
                  </a:lnTo>
                  <a:lnTo>
                    <a:pt x="8055296" y="3551332"/>
                  </a:lnTo>
                  <a:lnTo>
                    <a:pt x="7973908" y="3584955"/>
                  </a:lnTo>
                  <a:lnTo>
                    <a:pt x="7890695" y="3617982"/>
                  </a:lnTo>
                  <a:lnTo>
                    <a:pt x="7805696" y="3650334"/>
                  </a:lnTo>
                  <a:lnTo>
                    <a:pt x="7762538" y="3666231"/>
                  </a:lnTo>
                  <a:lnTo>
                    <a:pt x="7718948" y="3681929"/>
                  </a:lnTo>
                  <a:lnTo>
                    <a:pt x="7674930" y="3697418"/>
                  </a:lnTo>
                  <a:lnTo>
                    <a:pt x="7630490" y="3712689"/>
                  </a:lnTo>
                  <a:lnTo>
                    <a:pt x="7585631" y="3727730"/>
                  </a:lnTo>
                  <a:lnTo>
                    <a:pt x="7540359" y="3742533"/>
                  </a:lnTo>
                  <a:lnTo>
                    <a:pt x="7494679" y="3757087"/>
                  </a:lnTo>
                  <a:lnTo>
                    <a:pt x="7448594" y="3771381"/>
                  </a:lnTo>
                  <a:lnTo>
                    <a:pt x="7402111" y="3785407"/>
                  </a:lnTo>
                  <a:lnTo>
                    <a:pt x="7355233" y="3799154"/>
                  </a:lnTo>
                  <a:lnTo>
                    <a:pt x="7307966" y="3812612"/>
                  </a:lnTo>
                  <a:lnTo>
                    <a:pt x="7260314" y="3825771"/>
                  </a:lnTo>
                  <a:lnTo>
                    <a:pt x="7212282" y="3838621"/>
                  </a:lnTo>
                  <a:lnTo>
                    <a:pt x="7163875" y="3851153"/>
                  </a:lnTo>
                  <a:lnTo>
                    <a:pt x="7115097" y="3863355"/>
                  </a:lnTo>
                  <a:lnTo>
                    <a:pt x="7065954" y="3875219"/>
                  </a:lnTo>
                  <a:lnTo>
                    <a:pt x="7016449" y="3886733"/>
                  </a:lnTo>
                  <a:lnTo>
                    <a:pt x="6966589" y="3897889"/>
                  </a:lnTo>
                  <a:lnTo>
                    <a:pt x="6916377" y="3908676"/>
                  </a:lnTo>
                  <a:lnTo>
                    <a:pt x="6865818" y="3919084"/>
                  </a:lnTo>
                  <a:lnTo>
                    <a:pt x="6814918" y="3929103"/>
                  </a:lnTo>
                  <a:lnTo>
                    <a:pt x="6763680" y="3938723"/>
                  </a:lnTo>
                  <a:lnTo>
                    <a:pt x="6712110" y="3947934"/>
                  </a:lnTo>
                  <a:lnTo>
                    <a:pt x="6660212" y="3956727"/>
                  </a:lnTo>
                  <a:lnTo>
                    <a:pt x="6607991" y="3965090"/>
                  </a:lnTo>
                  <a:lnTo>
                    <a:pt x="6555453" y="3973015"/>
                  </a:lnTo>
                  <a:lnTo>
                    <a:pt x="6502601" y="3980491"/>
                  </a:lnTo>
                  <a:lnTo>
                    <a:pt x="6449440" y="3987508"/>
                  </a:lnTo>
                  <a:lnTo>
                    <a:pt x="6395976" y="3994056"/>
                  </a:lnTo>
                  <a:lnTo>
                    <a:pt x="6342212" y="4000126"/>
                  </a:lnTo>
                  <a:lnTo>
                    <a:pt x="6288154" y="4005706"/>
                  </a:lnTo>
                  <a:lnTo>
                    <a:pt x="6233807" y="4010788"/>
                  </a:lnTo>
                  <a:lnTo>
                    <a:pt x="6179175" y="4015360"/>
                  </a:lnTo>
                  <a:lnTo>
                    <a:pt x="6124263" y="4019414"/>
                  </a:lnTo>
                  <a:lnTo>
                    <a:pt x="6069075" y="4022939"/>
                  </a:lnTo>
                  <a:lnTo>
                    <a:pt x="6013617" y="4025926"/>
                  </a:lnTo>
                  <a:lnTo>
                    <a:pt x="5957894" y="4028363"/>
                  </a:lnTo>
                  <a:lnTo>
                    <a:pt x="5901909" y="4030242"/>
                  </a:lnTo>
                  <a:lnTo>
                    <a:pt x="5845668" y="4031551"/>
                  </a:lnTo>
                  <a:lnTo>
                    <a:pt x="5789176" y="4032282"/>
                  </a:lnTo>
                  <a:lnTo>
                    <a:pt x="5732437" y="4032424"/>
                  </a:lnTo>
                  <a:lnTo>
                    <a:pt x="5675456" y="4031968"/>
                  </a:lnTo>
                  <a:lnTo>
                    <a:pt x="5618238" y="4030902"/>
                  </a:lnTo>
                  <a:lnTo>
                    <a:pt x="5560787" y="4029218"/>
                  </a:lnTo>
                  <a:lnTo>
                    <a:pt x="5503109" y="4026905"/>
                  </a:lnTo>
                  <a:lnTo>
                    <a:pt x="5445208" y="4023953"/>
                  </a:lnTo>
                  <a:lnTo>
                    <a:pt x="5387089" y="4020352"/>
                  </a:lnTo>
                  <a:lnTo>
                    <a:pt x="5328757" y="4016092"/>
                  </a:lnTo>
                  <a:lnTo>
                    <a:pt x="5270216" y="4011164"/>
                  </a:lnTo>
                  <a:lnTo>
                    <a:pt x="5211471" y="4005557"/>
                  </a:lnTo>
                  <a:lnTo>
                    <a:pt x="5152527" y="3999261"/>
                  </a:lnTo>
                  <a:lnTo>
                    <a:pt x="5093388" y="3992266"/>
                  </a:lnTo>
                  <a:lnTo>
                    <a:pt x="5034060" y="3984563"/>
                  </a:lnTo>
                  <a:lnTo>
                    <a:pt x="4974548" y="3976140"/>
                  </a:lnTo>
                  <a:lnTo>
                    <a:pt x="4914855" y="3966989"/>
                  </a:lnTo>
                  <a:lnTo>
                    <a:pt x="4854987" y="3957099"/>
                  </a:lnTo>
                  <a:lnTo>
                    <a:pt x="4794949" y="3946461"/>
                  </a:lnTo>
                  <a:lnTo>
                    <a:pt x="4734744" y="3935063"/>
                  </a:lnTo>
                  <a:lnTo>
                    <a:pt x="4674379" y="3922897"/>
                  </a:lnTo>
                  <a:lnTo>
                    <a:pt x="4613858" y="3909952"/>
                  </a:lnTo>
                  <a:lnTo>
                    <a:pt x="4553185" y="3896218"/>
                  </a:lnTo>
                  <a:lnTo>
                    <a:pt x="4492365" y="3881686"/>
                  </a:lnTo>
                  <a:lnTo>
                    <a:pt x="4431404" y="3866345"/>
                  </a:lnTo>
                  <a:lnTo>
                    <a:pt x="4370305" y="3850185"/>
                  </a:lnTo>
                  <a:lnTo>
                    <a:pt x="4309074" y="3833196"/>
                  </a:lnTo>
                  <a:lnTo>
                    <a:pt x="4247715" y="3815368"/>
                  </a:lnTo>
                  <a:lnTo>
                    <a:pt x="4186233" y="3796692"/>
                  </a:lnTo>
                  <a:lnTo>
                    <a:pt x="4124633" y="3777157"/>
                  </a:lnTo>
                  <a:lnTo>
                    <a:pt x="4062920" y="3756754"/>
                  </a:lnTo>
                  <a:lnTo>
                    <a:pt x="4001098" y="3735471"/>
                  </a:lnTo>
                  <a:lnTo>
                    <a:pt x="3939172" y="3713300"/>
                  </a:lnTo>
                  <a:lnTo>
                    <a:pt x="3877148" y="3690230"/>
                  </a:lnTo>
                  <a:lnTo>
                    <a:pt x="3815028" y="3666251"/>
                  </a:lnTo>
                  <a:lnTo>
                    <a:pt x="3752820" y="3641354"/>
                  </a:lnTo>
                  <a:lnTo>
                    <a:pt x="3690526" y="3615528"/>
                  </a:lnTo>
                  <a:lnTo>
                    <a:pt x="3628153" y="3588763"/>
                  </a:lnTo>
                  <a:lnTo>
                    <a:pt x="3565704" y="3561050"/>
                  </a:lnTo>
                  <a:lnTo>
                    <a:pt x="3498415" y="3530587"/>
                  </a:lnTo>
                  <a:lnTo>
                    <a:pt x="3431760" y="3500202"/>
                  </a:lnTo>
                  <a:lnTo>
                    <a:pt x="3365741" y="3469891"/>
                  </a:lnTo>
                  <a:lnTo>
                    <a:pt x="3300357" y="3439653"/>
                  </a:lnTo>
                  <a:lnTo>
                    <a:pt x="3235609" y="3409484"/>
                  </a:lnTo>
                  <a:lnTo>
                    <a:pt x="3171496" y="3379384"/>
                  </a:lnTo>
                  <a:lnTo>
                    <a:pt x="3108019" y="3349348"/>
                  </a:lnTo>
                  <a:lnTo>
                    <a:pt x="3045177" y="3319375"/>
                  </a:lnTo>
                  <a:lnTo>
                    <a:pt x="2982972" y="3289463"/>
                  </a:lnTo>
                  <a:lnTo>
                    <a:pt x="2921404" y="3259609"/>
                  </a:lnTo>
                  <a:lnTo>
                    <a:pt x="2860472" y="3229810"/>
                  </a:lnTo>
                  <a:lnTo>
                    <a:pt x="2800176" y="3200064"/>
                  </a:lnTo>
                  <a:lnTo>
                    <a:pt x="2740518" y="3170369"/>
                  </a:lnTo>
                  <a:lnTo>
                    <a:pt x="2681496" y="3140723"/>
                  </a:lnTo>
                  <a:lnTo>
                    <a:pt x="2623112" y="3111123"/>
                  </a:lnTo>
                  <a:lnTo>
                    <a:pt x="2565365" y="3081566"/>
                  </a:lnTo>
                  <a:lnTo>
                    <a:pt x="2508255" y="3052051"/>
                  </a:lnTo>
                  <a:lnTo>
                    <a:pt x="2451784" y="3022574"/>
                  </a:lnTo>
                  <a:lnTo>
                    <a:pt x="2395950" y="2993134"/>
                  </a:lnTo>
                  <a:lnTo>
                    <a:pt x="2340754" y="2963727"/>
                  </a:lnTo>
                  <a:lnTo>
                    <a:pt x="2286197" y="2934353"/>
                  </a:lnTo>
                  <a:lnTo>
                    <a:pt x="2232278" y="2905007"/>
                  </a:lnTo>
                  <a:lnTo>
                    <a:pt x="2178997" y="2875689"/>
                  </a:lnTo>
                  <a:lnTo>
                    <a:pt x="2126356" y="2846394"/>
                  </a:lnTo>
                  <a:lnTo>
                    <a:pt x="2074353" y="2817122"/>
                  </a:lnTo>
                  <a:lnTo>
                    <a:pt x="2022990" y="2787870"/>
                  </a:lnTo>
                  <a:lnTo>
                    <a:pt x="1972266" y="2758635"/>
                  </a:lnTo>
                  <a:lnTo>
                    <a:pt x="1922181" y="2729414"/>
                  </a:lnTo>
                  <a:lnTo>
                    <a:pt x="1872736" y="2700206"/>
                  </a:lnTo>
                  <a:lnTo>
                    <a:pt x="1823931" y="2671008"/>
                  </a:lnTo>
                  <a:lnTo>
                    <a:pt x="1775766" y="2641818"/>
                  </a:lnTo>
                  <a:lnTo>
                    <a:pt x="1728241" y="2612633"/>
                  </a:lnTo>
                  <a:lnTo>
                    <a:pt x="1681356" y="2583451"/>
                  </a:lnTo>
                  <a:lnTo>
                    <a:pt x="1635113" y="2554269"/>
                  </a:lnTo>
                  <a:lnTo>
                    <a:pt x="1589509" y="2525086"/>
                  </a:lnTo>
                  <a:lnTo>
                    <a:pt x="1544547" y="2495898"/>
                  </a:lnTo>
                  <a:lnTo>
                    <a:pt x="1500226" y="2466703"/>
                  </a:lnTo>
                  <a:lnTo>
                    <a:pt x="1456546" y="2437499"/>
                  </a:lnTo>
                  <a:lnTo>
                    <a:pt x="1413507" y="2408284"/>
                  </a:lnTo>
                  <a:lnTo>
                    <a:pt x="1371110" y="2379055"/>
                  </a:lnTo>
                  <a:lnTo>
                    <a:pt x="1329355" y="2349809"/>
                  </a:lnTo>
                  <a:lnTo>
                    <a:pt x="1288242" y="2320545"/>
                  </a:lnTo>
                  <a:lnTo>
                    <a:pt x="1247771" y="2291260"/>
                  </a:lnTo>
                  <a:lnTo>
                    <a:pt x="1207942" y="2261951"/>
                  </a:lnTo>
                  <a:lnTo>
                    <a:pt x="1168756" y="2232616"/>
                  </a:lnTo>
                  <a:lnTo>
                    <a:pt x="1130212" y="2203253"/>
                  </a:lnTo>
                  <a:lnTo>
                    <a:pt x="1092312" y="2173859"/>
                  </a:lnTo>
                  <a:lnTo>
                    <a:pt x="1055054" y="2144432"/>
                  </a:lnTo>
                  <a:lnTo>
                    <a:pt x="1018439" y="2114970"/>
                  </a:lnTo>
                  <a:lnTo>
                    <a:pt x="982468" y="2085470"/>
                  </a:lnTo>
                  <a:lnTo>
                    <a:pt x="947141" y="2055929"/>
                  </a:lnTo>
                  <a:lnTo>
                    <a:pt x="912457" y="2026346"/>
                  </a:lnTo>
                  <a:lnTo>
                    <a:pt x="878417" y="1996718"/>
                  </a:lnTo>
                  <a:lnTo>
                    <a:pt x="845021" y="1967042"/>
                  </a:lnTo>
                  <a:lnTo>
                    <a:pt x="812269" y="1937316"/>
                  </a:lnTo>
                  <a:lnTo>
                    <a:pt x="780162" y="1907538"/>
                  </a:lnTo>
                  <a:lnTo>
                    <a:pt x="748699" y="1877706"/>
                  </a:lnTo>
                  <a:lnTo>
                    <a:pt x="717881" y="1847816"/>
                  </a:lnTo>
                  <a:lnTo>
                    <a:pt x="687709" y="1817867"/>
                  </a:lnTo>
                  <a:lnTo>
                    <a:pt x="658181" y="1787856"/>
                  </a:lnTo>
                  <a:lnTo>
                    <a:pt x="629298" y="1757781"/>
                  </a:lnTo>
                  <a:lnTo>
                    <a:pt x="601061" y="1727639"/>
                  </a:lnTo>
                  <a:lnTo>
                    <a:pt x="573470" y="1697428"/>
                  </a:lnTo>
                  <a:lnTo>
                    <a:pt x="546525" y="1667145"/>
                  </a:lnTo>
                  <a:lnTo>
                    <a:pt x="520225" y="1636789"/>
                  </a:lnTo>
                  <a:lnTo>
                    <a:pt x="494572" y="1606357"/>
                  </a:lnTo>
                  <a:lnTo>
                    <a:pt x="469565" y="1575845"/>
                  </a:lnTo>
                  <a:lnTo>
                    <a:pt x="445205" y="1545253"/>
                  </a:lnTo>
                  <a:lnTo>
                    <a:pt x="421491" y="1514578"/>
                  </a:lnTo>
                  <a:lnTo>
                    <a:pt x="398424" y="1483816"/>
                  </a:lnTo>
                  <a:lnTo>
                    <a:pt x="376005" y="1452966"/>
                  </a:lnTo>
                  <a:lnTo>
                    <a:pt x="333107" y="1390993"/>
                  </a:lnTo>
                  <a:lnTo>
                    <a:pt x="292800" y="1328637"/>
                  </a:lnTo>
                  <a:lnTo>
                    <a:pt x="255085" y="1265881"/>
                  </a:lnTo>
                  <a:lnTo>
                    <a:pt x="219963" y="1202705"/>
                  </a:lnTo>
                  <a:lnTo>
                    <a:pt x="187435" y="1139089"/>
                  </a:lnTo>
                  <a:lnTo>
                    <a:pt x="157504" y="1075016"/>
                  </a:lnTo>
                  <a:lnTo>
                    <a:pt x="130170" y="1010464"/>
                  </a:lnTo>
                  <a:lnTo>
                    <a:pt x="105435" y="945416"/>
                  </a:lnTo>
                  <a:lnTo>
                    <a:pt x="83300" y="879852"/>
                  </a:lnTo>
                  <a:lnTo>
                    <a:pt x="63767" y="813753"/>
                  </a:lnTo>
                  <a:lnTo>
                    <a:pt x="46837" y="747099"/>
                  </a:lnTo>
                  <a:lnTo>
                    <a:pt x="32511" y="679872"/>
                  </a:lnTo>
                  <a:lnTo>
                    <a:pt x="20791" y="612053"/>
                  </a:lnTo>
                  <a:lnTo>
                    <a:pt x="11679" y="543621"/>
                  </a:lnTo>
                  <a:lnTo>
                    <a:pt x="5175" y="474559"/>
                  </a:lnTo>
                  <a:lnTo>
                    <a:pt x="1282" y="404846"/>
                  </a:lnTo>
                  <a:lnTo>
                    <a:pt x="0" y="334465"/>
                  </a:lnTo>
                  <a:lnTo>
                    <a:pt x="338" y="299017"/>
                  </a:lnTo>
                  <a:lnTo>
                    <a:pt x="2976" y="227595"/>
                  </a:lnTo>
                  <a:lnTo>
                    <a:pt x="8229" y="155456"/>
                  </a:lnTo>
                  <a:lnTo>
                    <a:pt x="16098" y="82580"/>
                  </a:lnTo>
                  <a:lnTo>
                    <a:pt x="26585" y="8949"/>
                  </a:lnTo>
                  <a:lnTo>
                    <a:pt x="28087" y="0"/>
                  </a:lnTo>
                  <a:close/>
                </a:path>
              </a:pathLst>
            </a:custGeom>
            <a:solidFill>
              <a:srgbClr val="44C2B4">
                <a:alpha val="219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091415" y="0"/>
              <a:ext cx="4199890" cy="4785995"/>
            </a:xfrm>
            <a:custGeom>
              <a:avLst/>
              <a:gdLst/>
              <a:ahLst/>
              <a:cxnLst/>
              <a:rect l="l" t="t" r="r" b="b"/>
              <a:pathLst>
                <a:path w="4199890" h="4785995">
                  <a:moveTo>
                    <a:pt x="71186" y="43951"/>
                  </a:moveTo>
                  <a:lnTo>
                    <a:pt x="0" y="0"/>
                  </a:lnTo>
                  <a:lnTo>
                    <a:pt x="4196582" y="8917"/>
                  </a:lnTo>
                  <a:lnTo>
                    <a:pt x="81758" y="5702"/>
                  </a:lnTo>
                  <a:lnTo>
                    <a:pt x="1086810" y="626241"/>
                  </a:lnTo>
                  <a:lnTo>
                    <a:pt x="1122004" y="662896"/>
                  </a:lnTo>
                  <a:lnTo>
                    <a:pt x="302629" y="156998"/>
                  </a:lnTo>
                  <a:lnTo>
                    <a:pt x="252321" y="140862"/>
                  </a:lnTo>
                  <a:lnTo>
                    <a:pt x="121459" y="60065"/>
                  </a:lnTo>
                  <a:lnTo>
                    <a:pt x="71186" y="43951"/>
                  </a:lnTo>
                  <a:close/>
                </a:path>
                <a:path w="4199890" h="4785995">
                  <a:moveTo>
                    <a:pt x="4199518" y="4727234"/>
                  </a:moveTo>
                  <a:lnTo>
                    <a:pt x="4197310" y="4725871"/>
                  </a:lnTo>
                  <a:lnTo>
                    <a:pt x="4196582" y="8917"/>
                  </a:lnTo>
                  <a:lnTo>
                    <a:pt x="4199518" y="4727234"/>
                  </a:lnTo>
                  <a:close/>
                </a:path>
                <a:path w="4199890" h="4785995">
                  <a:moveTo>
                    <a:pt x="925194" y="511530"/>
                  </a:moveTo>
                  <a:lnTo>
                    <a:pt x="282567" y="114760"/>
                  </a:lnTo>
                  <a:lnTo>
                    <a:pt x="332576" y="130711"/>
                  </a:lnTo>
                  <a:lnTo>
                    <a:pt x="889596" y="474626"/>
                  </a:lnTo>
                  <a:lnTo>
                    <a:pt x="925194" y="511530"/>
                  </a:lnTo>
                  <a:close/>
                </a:path>
                <a:path w="4199890" h="4785995">
                  <a:moveTo>
                    <a:pt x="1044860" y="600340"/>
                  </a:moveTo>
                  <a:lnTo>
                    <a:pt x="102610" y="18576"/>
                  </a:lnTo>
                  <a:lnTo>
                    <a:pt x="152591" y="34510"/>
                  </a:lnTo>
                  <a:lnTo>
                    <a:pt x="1009500" y="563583"/>
                  </a:lnTo>
                  <a:lnTo>
                    <a:pt x="1044860" y="600340"/>
                  </a:lnTo>
                  <a:close/>
                </a:path>
                <a:path w="4199890" h="4785995">
                  <a:moveTo>
                    <a:pt x="1198804" y="725240"/>
                  </a:moveTo>
                  <a:lnTo>
                    <a:pt x="544745" y="321411"/>
                  </a:lnTo>
                  <a:lnTo>
                    <a:pt x="477213" y="264789"/>
                  </a:lnTo>
                  <a:lnTo>
                    <a:pt x="1163784" y="688692"/>
                  </a:lnTo>
                  <a:lnTo>
                    <a:pt x="1198804" y="725240"/>
                  </a:lnTo>
                  <a:close/>
                </a:path>
                <a:path w="4199890" h="4785995">
                  <a:moveTo>
                    <a:pt x="1344648" y="860064"/>
                  </a:moveTo>
                  <a:lnTo>
                    <a:pt x="1079995" y="696662"/>
                  </a:lnTo>
                  <a:lnTo>
                    <a:pt x="1044523" y="659835"/>
                  </a:lnTo>
                  <a:lnTo>
                    <a:pt x="1002279" y="633753"/>
                  </a:lnTo>
                  <a:lnTo>
                    <a:pt x="966607" y="596802"/>
                  </a:lnTo>
                  <a:lnTo>
                    <a:pt x="881627" y="544334"/>
                  </a:lnTo>
                  <a:lnTo>
                    <a:pt x="845667" y="507206"/>
                  </a:lnTo>
                  <a:lnTo>
                    <a:pt x="1240407" y="750926"/>
                  </a:lnTo>
                  <a:lnTo>
                    <a:pt x="1344648" y="860064"/>
                  </a:lnTo>
                  <a:close/>
                </a:path>
                <a:path w="4199890" h="4785995">
                  <a:moveTo>
                    <a:pt x="4039777" y="4613682"/>
                  </a:moveTo>
                  <a:lnTo>
                    <a:pt x="3750068" y="4434809"/>
                  </a:lnTo>
                  <a:lnTo>
                    <a:pt x="3472861" y="4144251"/>
                  </a:lnTo>
                  <a:lnTo>
                    <a:pt x="3445151" y="4097291"/>
                  </a:lnTo>
                  <a:lnTo>
                    <a:pt x="3376548" y="4025083"/>
                  </a:lnTo>
                  <a:lnTo>
                    <a:pt x="3348999" y="3978222"/>
                  </a:lnTo>
                  <a:lnTo>
                    <a:pt x="3281150" y="3906479"/>
                  </a:lnTo>
                  <a:lnTo>
                    <a:pt x="3254194" y="3859985"/>
                  </a:lnTo>
                  <a:lnTo>
                    <a:pt x="3220765" y="3824420"/>
                  </a:lnTo>
                  <a:lnTo>
                    <a:pt x="3167844" y="3732043"/>
                  </a:lnTo>
                  <a:lnTo>
                    <a:pt x="3135009" y="3696844"/>
                  </a:lnTo>
                  <a:lnTo>
                    <a:pt x="3083277" y="3605201"/>
                  </a:lnTo>
                  <a:lnTo>
                    <a:pt x="3051036" y="3570369"/>
                  </a:lnTo>
                  <a:lnTo>
                    <a:pt x="2901779" y="3299107"/>
                  </a:lnTo>
                  <a:lnTo>
                    <a:pt x="2870924" y="3265131"/>
                  </a:lnTo>
                  <a:lnTo>
                    <a:pt x="2853611" y="3209665"/>
                  </a:lnTo>
                  <a:lnTo>
                    <a:pt x="2759652" y="3032247"/>
                  </a:lnTo>
                  <a:lnTo>
                    <a:pt x="2662548" y="2852888"/>
                  </a:lnTo>
                  <a:lnTo>
                    <a:pt x="2360746" y="2308334"/>
                  </a:lnTo>
                  <a:lnTo>
                    <a:pt x="2328360" y="2273413"/>
                  </a:lnTo>
                  <a:lnTo>
                    <a:pt x="2250829" y="2135989"/>
                  </a:lnTo>
                  <a:lnTo>
                    <a:pt x="2218196" y="2100915"/>
                  </a:lnTo>
                  <a:lnTo>
                    <a:pt x="2140016" y="1963092"/>
                  </a:lnTo>
                  <a:lnTo>
                    <a:pt x="2107199" y="1927904"/>
                  </a:lnTo>
                  <a:lnTo>
                    <a:pt x="2028564" y="1789799"/>
                  </a:lnTo>
                  <a:lnTo>
                    <a:pt x="1995627" y="1754538"/>
                  </a:lnTo>
                  <a:lnTo>
                    <a:pt x="1969342" y="1708458"/>
                  </a:lnTo>
                  <a:lnTo>
                    <a:pt x="1857410" y="1534869"/>
                  </a:lnTo>
                  <a:lnTo>
                    <a:pt x="1824727" y="1499764"/>
                  </a:lnTo>
                  <a:lnTo>
                    <a:pt x="1772288" y="1407685"/>
                  </a:lnTo>
                  <a:lnTo>
                    <a:pt x="1739191" y="1372324"/>
                  </a:lnTo>
                  <a:lnTo>
                    <a:pt x="1712631" y="1326074"/>
                  </a:lnTo>
                  <a:lnTo>
                    <a:pt x="1612144" y="1219254"/>
                  </a:lnTo>
                  <a:lnTo>
                    <a:pt x="1585062" y="1172682"/>
                  </a:lnTo>
                  <a:lnTo>
                    <a:pt x="1310625" y="883834"/>
                  </a:lnTo>
                  <a:lnTo>
                    <a:pt x="1269123" y="858210"/>
                  </a:lnTo>
                  <a:lnTo>
                    <a:pt x="1199131" y="785144"/>
                  </a:lnTo>
                  <a:lnTo>
                    <a:pt x="1157300" y="759317"/>
                  </a:lnTo>
                  <a:lnTo>
                    <a:pt x="1122036" y="722619"/>
                  </a:lnTo>
                  <a:lnTo>
                    <a:pt x="1385877" y="885519"/>
                  </a:lnTo>
                  <a:lnTo>
                    <a:pt x="1591110" y="1101788"/>
                  </a:lnTo>
                  <a:lnTo>
                    <a:pt x="1618276" y="1148413"/>
                  </a:lnTo>
                  <a:lnTo>
                    <a:pt x="1685623" y="1219845"/>
                  </a:lnTo>
                  <a:lnTo>
                    <a:pt x="1712455" y="1266263"/>
                  </a:lnTo>
                  <a:lnTo>
                    <a:pt x="1745845" y="1301805"/>
                  </a:lnTo>
                  <a:lnTo>
                    <a:pt x="1772447" y="1348081"/>
                  </a:lnTo>
                  <a:lnTo>
                    <a:pt x="1805604" y="1383477"/>
                  </a:lnTo>
                  <a:lnTo>
                    <a:pt x="1831968" y="1429607"/>
                  </a:lnTo>
                  <a:lnTo>
                    <a:pt x="1864095" y="1464368"/>
                  </a:lnTo>
                  <a:lnTo>
                    <a:pt x="1914995" y="1555497"/>
                  </a:lnTo>
                  <a:lnTo>
                    <a:pt x="1947106" y="1590249"/>
                  </a:lnTo>
                  <a:lnTo>
                    <a:pt x="1997949" y="1681343"/>
                  </a:lnTo>
                  <a:lnTo>
                    <a:pt x="2030020" y="1716070"/>
                  </a:lnTo>
                  <a:lnTo>
                    <a:pt x="2080760" y="1807101"/>
                  </a:lnTo>
                  <a:lnTo>
                    <a:pt x="2112767" y="1841788"/>
                  </a:lnTo>
                  <a:lnTo>
                    <a:pt x="2163356" y="1932725"/>
                  </a:lnTo>
                  <a:lnTo>
                    <a:pt x="2195275" y="1967358"/>
                  </a:lnTo>
                  <a:lnTo>
                    <a:pt x="2270799" y="2103542"/>
                  </a:lnTo>
                  <a:lnTo>
                    <a:pt x="2302564" y="2138081"/>
                  </a:lnTo>
                  <a:lnTo>
                    <a:pt x="2377562" y="2273939"/>
                  </a:lnTo>
                  <a:lnTo>
                    <a:pt x="2409130" y="2308356"/>
                  </a:lnTo>
                  <a:lnTo>
                    <a:pt x="2508129" y="2488885"/>
                  </a:lnTo>
                  <a:lnTo>
                    <a:pt x="2539392" y="2523113"/>
                  </a:lnTo>
                  <a:lnTo>
                    <a:pt x="2658533" y="2745929"/>
                  </a:lnTo>
                  <a:lnTo>
                    <a:pt x="2688436" y="2779318"/>
                  </a:lnTo>
                  <a:lnTo>
                    <a:pt x="3010896" y="3396329"/>
                  </a:lnTo>
                  <a:lnTo>
                    <a:pt x="3083187" y="3530517"/>
                  </a:lnTo>
                  <a:lnTo>
                    <a:pt x="3108000" y="3575689"/>
                  </a:lnTo>
                  <a:lnTo>
                    <a:pt x="3139699" y="3610186"/>
                  </a:lnTo>
                  <a:lnTo>
                    <a:pt x="3216015" y="3746859"/>
                  </a:lnTo>
                  <a:lnTo>
                    <a:pt x="3248523" y="3781855"/>
                  </a:lnTo>
                  <a:lnTo>
                    <a:pt x="3274549" y="3827776"/>
                  </a:lnTo>
                  <a:lnTo>
                    <a:pt x="3307433" y="3863005"/>
                  </a:lnTo>
                  <a:lnTo>
                    <a:pt x="3333828" y="3909153"/>
                  </a:lnTo>
                  <a:lnTo>
                    <a:pt x="3400488" y="3980161"/>
                  </a:lnTo>
                  <a:lnTo>
                    <a:pt x="3427401" y="4026629"/>
                  </a:lnTo>
                  <a:lnTo>
                    <a:pt x="3806667" y="4424978"/>
                  </a:lnTo>
                  <a:lnTo>
                    <a:pt x="3848595" y="4450865"/>
                  </a:lnTo>
                  <a:lnTo>
                    <a:pt x="3883960" y="4487626"/>
                  </a:lnTo>
                  <a:lnTo>
                    <a:pt x="3926104" y="4513646"/>
                  </a:lnTo>
                  <a:lnTo>
                    <a:pt x="3961676" y="4550535"/>
                  </a:lnTo>
                  <a:lnTo>
                    <a:pt x="4004017" y="4576677"/>
                  </a:lnTo>
                  <a:lnTo>
                    <a:pt x="4039777" y="4613682"/>
                  </a:lnTo>
                  <a:close/>
                </a:path>
                <a:path w="4199890" h="4785995">
                  <a:moveTo>
                    <a:pt x="4197319" y="4785579"/>
                  </a:moveTo>
                  <a:lnTo>
                    <a:pt x="4178609" y="4774027"/>
                  </a:lnTo>
                  <a:lnTo>
                    <a:pt x="4142890" y="4737048"/>
                  </a:lnTo>
                  <a:lnTo>
                    <a:pt x="4016220" y="4658840"/>
                  </a:lnTo>
                  <a:lnTo>
                    <a:pt x="3980831" y="4622064"/>
                  </a:lnTo>
                  <a:lnTo>
                    <a:pt x="3938848" y="4596143"/>
                  </a:lnTo>
                  <a:lnTo>
                    <a:pt x="3903614" y="4559463"/>
                  </a:lnTo>
                  <a:lnTo>
                    <a:pt x="3861782" y="4533635"/>
                  </a:lnTo>
                  <a:lnTo>
                    <a:pt x="3791683" y="4460503"/>
                  </a:lnTo>
                  <a:lnTo>
                    <a:pt x="4082298" y="4639935"/>
                  </a:lnTo>
                  <a:lnTo>
                    <a:pt x="4118229" y="4677045"/>
                  </a:lnTo>
                  <a:lnTo>
                    <a:pt x="4197310" y="4725871"/>
                  </a:lnTo>
                  <a:lnTo>
                    <a:pt x="4197319" y="4785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13640" y="3"/>
            <a:ext cx="323850" cy="10287000"/>
            <a:chOff x="513640" y="3"/>
            <a:chExt cx="323850" cy="10287000"/>
          </a:xfrm>
        </p:grpSpPr>
        <p:sp>
          <p:nvSpPr>
            <p:cNvPr id="7" name="object 7"/>
            <p:cNvSpPr/>
            <p:nvPr/>
          </p:nvSpPr>
          <p:spPr>
            <a:xfrm>
              <a:off x="666040" y="3"/>
              <a:ext cx="9525" cy="10287000"/>
            </a:xfrm>
            <a:custGeom>
              <a:avLst/>
              <a:gdLst/>
              <a:ahLst/>
              <a:cxnLst/>
              <a:rect l="l" t="t" r="r" b="b"/>
              <a:pathLst>
                <a:path w="9525" h="10287000">
                  <a:moveTo>
                    <a:pt x="9524" y="10286996"/>
                  </a:moveTo>
                  <a:lnTo>
                    <a:pt x="0" y="10286996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10286996"/>
                  </a:lnTo>
                  <a:close/>
                </a:path>
              </a:pathLst>
            </a:custGeom>
            <a:solidFill>
              <a:srgbClr val="44C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13638" y="704862"/>
              <a:ext cx="323850" cy="7646670"/>
            </a:xfrm>
            <a:custGeom>
              <a:avLst/>
              <a:gdLst/>
              <a:ahLst/>
              <a:cxnLst/>
              <a:rect l="l" t="t" r="r" b="b"/>
              <a:pathLst>
                <a:path w="323850" h="7646670">
                  <a:moveTo>
                    <a:pt x="323850" y="7484148"/>
                  </a:moveTo>
                  <a:lnTo>
                    <a:pt x="318058" y="7441108"/>
                  </a:lnTo>
                  <a:lnTo>
                    <a:pt x="301739" y="7402423"/>
                  </a:lnTo>
                  <a:lnTo>
                    <a:pt x="276415" y="7369645"/>
                  </a:lnTo>
                  <a:lnTo>
                    <a:pt x="243649" y="7344334"/>
                  </a:lnTo>
                  <a:lnTo>
                    <a:pt x="204965" y="7328014"/>
                  </a:lnTo>
                  <a:lnTo>
                    <a:pt x="161925" y="7322223"/>
                  </a:lnTo>
                  <a:lnTo>
                    <a:pt x="118872" y="7328014"/>
                  </a:lnTo>
                  <a:lnTo>
                    <a:pt x="80187" y="7344334"/>
                  </a:lnTo>
                  <a:lnTo>
                    <a:pt x="47421" y="7369645"/>
                  </a:lnTo>
                  <a:lnTo>
                    <a:pt x="22098" y="7402423"/>
                  </a:lnTo>
                  <a:lnTo>
                    <a:pt x="5778" y="7441108"/>
                  </a:lnTo>
                  <a:lnTo>
                    <a:pt x="0" y="7484148"/>
                  </a:lnTo>
                  <a:lnTo>
                    <a:pt x="5778" y="7527201"/>
                  </a:lnTo>
                  <a:lnTo>
                    <a:pt x="22098" y="7565872"/>
                  </a:lnTo>
                  <a:lnTo>
                    <a:pt x="47421" y="7598651"/>
                  </a:lnTo>
                  <a:lnTo>
                    <a:pt x="80187" y="7623962"/>
                  </a:lnTo>
                  <a:lnTo>
                    <a:pt x="118872" y="7640294"/>
                  </a:lnTo>
                  <a:lnTo>
                    <a:pt x="161925" y="7646073"/>
                  </a:lnTo>
                  <a:lnTo>
                    <a:pt x="204965" y="7640294"/>
                  </a:lnTo>
                  <a:lnTo>
                    <a:pt x="243649" y="7623962"/>
                  </a:lnTo>
                  <a:lnTo>
                    <a:pt x="276415" y="7598651"/>
                  </a:lnTo>
                  <a:lnTo>
                    <a:pt x="301739" y="7565872"/>
                  </a:lnTo>
                  <a:lnTo>
                    <a:pt x="318058" y="7527201"/>
                  </a:lnTo>
                  <a:lnTo>
                    <a:pt x="323850" y="7484148"/>
                  </a:lnTo>
                  <a:close/>
                </a:path>
                <a:path w="323850" h="7646670">
                  <a:moveTo>
                    <a:pt x="323850" y="3386518"/>
                  </a:moveTo>
                  <a:lnTo>
                    <a:pt x="318058" y="3343478"/>
                  </a:lnTo>
                  <a:lnTo>
                    <a:pt x="301739" y="3304794"/>
                  </a:lnTo>
                  <a:lnTo>
                    <a:pt x="276415" y="3272028"/>
                  </a:lnTo>
                  <a:lnTo>
                    <a:pt x="243649" y="3246704"/>
                  </a:lnTo>
                  <a:lnTo>
                    <a:pt x="204965" y="3230384"/>
                  </a:lnTo>
                  <a:lnTo>
                    <a:pt x="161912" y="3224593"/>
                  </a:lnTo>
                  <a:lnTo>
                    <a:pt x="118872" y="3230384"/>
                  </a:lnTo>
                  <a:lnTo>
                    <a:pt x="80187" y="3246704"/>
                  </a:lnTo>
                  <a:lnTo>
                    <a:pt x="47421" y="3272028"/>
                  </a:lnTo>
                  <a:lnTo>
                    <a:pt x="22098" y="3304794"/>
                  </a:lnTo>
                  <a:lnTo>
                    <a:pt x="5778" y="3343478"/>
                  </a:lnTo>
                  <a:lnTo>
                    <a:pt x="0" y="3386518"/>
                  </a:lnTo>
                  <a:lnTo>
                    <a:pt x="5778" y="3429571"/>
                  </a:lnTo>
                  <a:lnTo>
                    <a:pt x="22098" y="3468243"/>
                  </a:lnTo>
                  <a:lnTo>
                    <a:pt x="47421" y="3501021"/>
                  </a:lnTo>
                  <a:lnTo>
                    <a:pt x="80187" y="3526332"/>
                  </a:lnTo>
                  <a:lnTo>
                    <a:pt x="118872" y="3542665"/>
                  </a:lnTo>
                  <a:lnTo>
                    <a:pt x="161925" y="3548443"/>
                  </a:lnTo>
                  <a:lnTo>
                    <a:pt x="204965" y="3542665"/>
                  </a:lnTo>
                  <a:lnTo>
                    <a:pt x="243649" y="3526332"/>
                  </a:lnTo>
                  <a:lnTo>
                    <a:pt x="276415" y="3501021"/>
                  </a:lnTo>
                  <a:lnTo>
                    <a:pt x="301739" y="3468243"/>
                  </a:lnTo>
                  <a:lnTo>
                    <a:pt x="318058" y="3429571"/>
                  </a:lnTo>
                  <a:lnTo>
                    <a:pt x="323850" y="3386518"/>
                  </a:lnTo>
                  <a:close/>
                </a:path>
                <a:path w="323850" h="7646670">
                  <a:moveTo>
                    <a:pt x="323850" y="1950034"/>
                  </a:moveTo>
                  <a:lnTo>
                    <a:pt x="318058" y="1906981"/>
                  </a:lnTo>
                  <a:lnTo>
                    <a:pt x="301739" y="1868309"/>
                  </a:lnTo>
                  <a:lnTo>
                    <a:pt x="276415" y="1835531"/>
                  </a:lnTo>
                  <a:lnTo>
                    <a:pt x="243649" y="1810219"/>
                  </a:lnTo>
                  <a:lnTo>
                    <a:pt x="204965" y="1793887"/>
                  </a:lnTo>
                  <a:lnTo>
                    <a:pt x="161925" y="1788109"/>
                  </a:lnTo>
                  <a:lnTo>
                    <a:pt x="118872" y="1793887"/>
                  </a:lnTo>
                  <a:lnTo>
                    <a:pt x="80187" y="1810219"/>
                  </a:lnTo>
                  <a:lnTo>
                    <a:pt x="47421" y="1835531"/>
                  </a:lnTo>
                  <a:lnTo>
                    <a:pt x="22098" y="1868309"/>
                  </a:lnTo>
                  <a:lnTo>
                    <a:pt x="5778" y="1906981"/>
                  </a:lnTo>
                  <a:lnTo>
                    <a:pt x="0" y="1950034"/>
                  </a:lnTo>
                  <a:lnTo>
                    <a:pt x="5778" y="1993074"/>
                  </a:lnTo>
                  <a:lnTo>
                    <a:pt x="22098" y="2031758"/>
                  </a:lnTo>
                  <a:lnTo>
                    <a:pt x="47421" y="2064524"/>
                  </a:lnTo>
                  <a:lnTo>
                    <a:pt x="80187" y="2089848"/>
                  </a:lnTo>
                  <a:lnTo>
                    <a:pt x="118872" y="2106168"/>
                  </a:lnTo>
                  <a:lnTo>
                    <a:pt x="161925" y="2111959"/>
                  </a:lnTo>
                  <a:lnTo>
                    <a:pt x="204965" y="2106168"/>
                  </a:lnTo>
                  <a:lnTo>
                    <a:pt x="243649" y="2089848"/>
                  </a:lnTo>
                  <a:lnTo>
                    <a:pt x="276415" y="2064524"/>
                  </a:lnTo>
                  <a:lnTo>
                    <a:pt x="301739" y="2031758"/>
                  </a:lnTo>
                  <a:lnTo>
                    <a:pt x="318058" y="1993074"/>
                  </a:lnTo>
                  <a:lnTo>
                    <a:pt x="323850" y="1950034"/>
                  </a:lnTo>
                  <a:close/>
                </a:path>
                <a:path w="323850" h="7646670">
                  <a:moveTo>
                    <a:pt x="323850" y="161925"/>
                  </a:moveTo>
                  <a:lnTo>
                    <a:pt x="318058" y="118872"/>
                  </a:lnTo>
                  <a:lnTo>
                    <a:pt x="301739" y="80200"/>
                  </a:lnTo>
                  <a:lnTo>
                    <a:pt x="276415" y="47421"/>
                  </a:lnTo>
                  <a:lnTo>
                    <a:pt x="243649" y="22098"/>
                  </a:lnTo>
                  <a:lnTo>
                    <a:pt x="204965" y="5778"/>
                  </a:lnTo>
                  <a:lnTo>
                    <a:pt x="161925" y="0"/>
                  </a:lnTo>
                  <a:lnTo>
                    <a:pt x="118872" y="5778"/>
                  </a:lnTo>
                  <a:lnTo>
                    <a:pt x="80187" y="22098"/>
                  </a:lnTo>
                  <a:lnTo>
                    <a:pt x="47421" y="47421"/>
                  </a:lnTo>
                  <a:lnTo>
                    <a:pt x="22098" y="80200"/>
                  </a:lnTo>
                  <a:lnTo>
                    <a:pt x="5778" y="118872"/>
                  </a:lnTo>
                  <a:lnTo>
                    <a:pt x="0" y="161925"/>
                  </a:lnTo>
                  <a:lnTo>
                    <a:pt x="5778" y="204965"/>
                  </a:lnTo>
                  <a:lnTo>
                    <a:pt x="22098" y="243649"/>
                  </a:lnTo>
                  <a:lnTo>
                    <a:pt x="47421" y="276415"/>
                  </a:lnTo>
                  <a:lnTo>
                    <a:pt x="80187" y="301739"/>
                  </a:lnTo>
                  <a:lnTo>
                    <a:pt x="118872" y="318058"/>
                  </a:lnTo>
                  <a:lnTo>
                    <a:pt x="161925" y="323850"/>
                  </a:lnTo>
                  <a:lnTo>
                    <a:pt x="204965" y="318058"/>
                  </a:lnTo>
                  <a:lnTo>
                    <a:pt x="243649" y="301739"/>
                  </a:lnTo>
                  <a:lnTo>
                    <a:pt x="276415" y="276415"/>
                  </a:lnTo>
                  <a:lnTo>
                    <a:pt x="301739" y="243649"/>
                  </a:lnTo>
                  <a:lnTo>
                    <a:pt x="318058" y="204965"/>
                  </a:lnTo>
                  <a:lnTo>
                    <a:pt x="323850" y="161925"/>
                  </a:lnTo>
                  <a:close/>
                </a:path>
              </a:pathLst>
            </a:custGeom>
            <a:solidFill>
              <a:srgbClr val="44C2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016000" y="827693"/>
            <a:ext cx="12531725" cy="853821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3535"/>
              </a:lnSpc>
              <a:spcBef>
                <a:spcPts val="130"/>
              </a:spcBef>
            </a:pPr>
            <a:r>
              <a:rPr dirty="0" sz="2950" spc="-145">
                <a:latin typeface="Verdana"/>
                <a:cs typeface="Verdana"/>
              </a:rPr>
              <a:t>T</a:t>
            </a:r>
            <a:r>
              <a:rPr dirty="0" sz="2950" spc="-90">
                <a:latin typeface="Verdana"/>
                <a:cs typeface="Verdana"/>
              </a:rPr>
              <a:t>r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-180">
                <a:latin typeface="Verdana"/>
                <a:cs typeface="Verdana"/>
              </a:rPr>
              <a:t>v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-40">
                <a:latin typeface="Verdana"/>
                <a:cs typeface="Verdana"/>
              </a:rPr>
              <a:t>i</a:t>
            </a:r>
            <a:r>
              <a:rPr dirty="0" sz="2950" spc="-35">
                <a:latin typeface="Verdana"/>
                <a:cs typeface="Verdana"/>
              </a:rPr>
              <a:t>l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170">
                <a:latin typeface="Verdana"/>
                <a:cs typeface="Verdana"/>
              </a:rPr>
              <a:t>d</a:t>
            </a:r>
            <a:r>
              <a:rPr dirty="0" sz="2950" spc="-204">
                <a:latin typeface="Verdana"/>
                <a:cs typeface="Verdana"/>
              </a:rPr>
              <a:t>’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135">
                <a:latin typeface="Verdana"/>
                <a:cs typeface="Verdana"/>
              </a:rPr>
              <a:t>n</a:t>
            </a:r>
            <a:r>
              <a:rPr dirty="0" sz="2950" spc="-40">
                <a:latin typeface="Verdana"/>
                <a:cs typeface="Verdana"/>
              </a:rPr>
              <a:t>i</a:t>
            </a:r>
            <a:r>
              <a:rPr dirty="0" sz="2950" spc="295">
                <a:latin typeface="Verdana"/>
                <a:cs typeface="Verdana"/>
              </a:rPr>
              <a:t>m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15">
                <a:latin typeface="Verdana"/>
                <a:cs typeface="Verdana"/>
              </a:rPr>
              <a:t>t</a:t>
            </a:r>
            <a:r>
              <a:rPr dirty="0" sz="2950" spc="-40">
                <a:latin typeface="Verdana"/>
                <a:cs typeface="Verdana"/>
              </a:rPr>
              <a:t>i</a:t>
            </a:r>
            <a:r>
              <a:rPr dirty="0" sz="2950" spc="50">
                <a:latin typeface="Verdana"/>
                <a:cs typeface="Verdana"/>
              </a:rPr>
              <a:t>o</a:t>
            </a:r>
            <a:r>
              <a:rPr dirty="0" sz="2950" spc="140">
                <a:latin typeface="Verdana"/>
                <a:cs typeface="Verdana"/>
              </a:rPr>
              <a:t>n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170">
                <a:latin typeface="Verdana"/>
                <a:cs typeface="Verdana"/>
              </a:rPr>
              <a:t>d</a:t>
            </a:r>
            <a:r>
              <a:rPr dirty="0" sz="2950" spc="20">
                <a:latin typeface="Verdana"/>
                <a:cs typeface="Verdana"/>
              </a:rPr>
              <a:t>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40">
                <a:latin typeface="Verdana"/>
                <a:cs typeface="Verdana"/>
              </a:rPr>
              <a:t>l</a:t>
            </a:r>
            <a:r>
              <a:rPr dirty="0" sz="2950" spc="-35">
                <a:latin typeface="Verdana"/>
                <a:cs typeface="Verdana"/>
              </a:rPr>
              <a:t>a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170">
                <a:latin typeface="Verdana"/>
                <a:cs typeface="Verdana"/>
              </a:rPr>
              <a:t>p</a:t>
            </a:r>
            <a:r>
              <a:rPr dirty="0" sz="2950" spc="-40">
                <a:latin typeface="Verdana"/>
                <a:cs typeface="Verdana"/>
              </a:rPr>
              <a:t>l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15">
                <a:latin typeface="Verdana"/>
                <a:cs typeface="Verdana"/>
              </a:rPr>
              <a:t>t</a:t>
            </a:r>
            <a:r>
              <a:rPr dirty="0" sz="2950" spc="15">
                <a:latin typeface="Verdana"/>
                <a:cs typeface="Verdana"/>
              </a:rPr>
              <a:t>e</a:t>
            </a:r>
            <a:r>
              <a:rPr dirty="0" sz="2950" spc="-65">
                <a:latin typeface="Verdana"/>
                <a:cs typeface="Verdana"/>
              </a:rPr>
              <a:t>f</a:t>
            </a:r>
            <a:r>
              <a:rPr dirty="0" sz="2950" spc="50">
                <a:latin typeface="Verdana"/>
                <a:cs typeface="Verdana"/>
              </a:rPr>
              <a:t>o</a:t>
            </a:r>
            <a:r>
              <a:rPr dirty="0" sz="2950" spc="-90">
                <a:latin typeface="Verdana"/>
                <a:cs typeface="Verdana"/>
              </a:rPr>
              <a:t>r</a:t>
            </a:r>
            <a:r>
              <a:rPr dirty="0" sz="2950" spc="295">
                <a:latin typeface="Verdana"/>
                <a:cs typeface="Verdana"/>
              </a:rPr>
              <a:t>m</a:t>
            </a:r>
            <a:r>
              <a:rPr dirty="0" sz="2950" spc="20">
                <a:latin typeface="Verdana"/>
                <a:cs typeface="Verdana"/>
              </a:rPr>
              <a:t>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745">
                <a:latin typeface="Verdana"/>
                <a:cs typeface="Verdana"/>
              </a:rPr>
              <a:t>:</a:t>
            </a:r>
            <a:endParaRPr sz="2950">
              <a:latin typeface="Verdana"/>
              <a:cs typeface="Verdana"/>
            </a:endParaRPr>
          </a:p>
          <a:p>
            <a:pPr marL="12700">
              <a:lnSpc>
                <a:spcPts val="3529"/>
              </a:lnSpc>
            </a:pPr>
            <a:r>
              <a:rPr dirty="0" sz="2950" spc="-10">
                <a:latin typeface="Verdana"/>
                <a:cs typeface="Verdana"/>
              </a:rPr>
              <a:t>-Entre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5">
                <a:latin typeface="Verdana"/>
                <a:cs typeface="Verdana"/>
              </a:rPr>
              <a:t>les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25">
                <a:latin typeface="Verdana"/>
                <a:cs typeface="Verdana"/>
              </a:rPr>
              <a:t>Parcs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35">
                <a:latin typeface="Verdana"/>
                <a:cs typeface="Verdana"/>
              </a:rPr>
              <a:t>déjà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70">
                <a:latin typeface="Verdana"/>
                <a:cs typeface="Verdana"/>
              </a:rPr>
              <a:t>pilotes,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et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0">
                <a:latin typeface="Verdana"/>
                <a:cs typeface="Verdana"/>
              </a:rPr>
              <a:t>à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10">
                <a:latin typeface="Verdana"/>
                <a:cs typeface="Verdana"/>
              </a:rPr>
              <a:t>l’ensemble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40">
                <a:latin typeface="Verdana"/>
                <a:cs typeface="Verdana"/>
              </a:rPr>
              <a:t>du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30">
                <a:latin typeface="Verdana"/>
                <a:cs typeface="Verdana"/>
              </a:rPr>
              <a:t>réseau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5">
                <a:latin typeface="Verdana"/>
                <a:cs typeface="Verdana"/>
              </a:rPr>
              <a:t>des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120">
                <a:latin typeface="Verdana"/>
                <a:cs typeface="Verdana"/>
              </a:rPr>
              <a:t>58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5">
                <a:latin typeface="Verdana"/>
                <a:cs typeface="Verdana"/>
              </a:rPr>
              <a:t>Parcs.</a:t>
            </a:r>
            <a:endParaRPr sz="2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Verdana"/>
              <a:cs typeface="Verdana"/>
            </a:endParaRPr>
          </a:p>
          <a:p>
            <a:pPr marL="12700">
              <a:lnSpc>
                <a:spcPts val="3535"/>
              </a:lnSpc>
              <a:spcBef>
                <a:spcPts val="5"/>
              </a:spcBef>
            </a:pPr>
            <a:r>
              <a:rPr dirty="0" sz="2950" spc="85">
                <a:latin typeface="Verdana"/>
                <a:cs typeface="Verdana"/>
              </a:rPr>
              <a:t>À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170">
                <a:latin typeface="Verdana"/>
                <a:cs typeface="Verdana"/>
              </a:rPr>
              <a:t>q</a:t>
            </a:r>
            <a:r>
              <a:rPr dirty="0" sz="2950" spc="120">
                <a:latin typeface="Verdana"/>
                <a:cs typeface="Verdana"/>
              </a:rPr>
              <a:t>u</a:t>
            </a:r>
            <a:r>
              <a:rPr dirty="0" sz="2950" spc="-35">
                <a:latin typeface="Verdana"/>
                <a:cs typeface="Verdana"/>
              </a:rPr>
              <a:t>i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120">
                <a:latin typeface="Verdana"/>
                <a:cs typeface="Verdana"/>
              </a:rPr>
              <a:t>s</a:t>
            </a:r>
            <a:r>
              <a:rPr dirty="0" sz="2950" spc="-204">
                <a:latin typeface="Verdana"/>
                <a:cs typeface="Verdana"/>
              </a:rPr>
              <a:t>’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170">
                <a:latin typeface="Verdana"/>
                <a:cs typeface="Verdana"/>
              </a:rPr>
              <a:t>d</a:t>
            </a:r>
            <a:r>
              <a:rPr dirty="0" sz="2950" spc="-90">
                <a:latin typeface="Verdana"/>
                <a:cs typeface="Verdana"/>
              </a:rPr>
              <a:t>r</a:t>
            </a:r>
            <a:r>
              <a:rPr dirty="0" sz="2950" spc="15">
                <a:latin typeface="Verdana"/>
                <a:cs typeface="Verdana"/>
              </a:rPr>
              <a:t>e</a:t>
            </a:r>
            <a:r>
              <a:rPr dirty="0" sz="2950" spc="-120">
                <a:latin typeface="Verdana"/>
                <a:cs typeface="Verdana"/>
              </a:rPr>
              <a:t>ss</a:t>
            </a:r>
            <a:r>
              <a:rPr dirty="0" sz="2950" spc="20">
                <a:latin typeface="Verdana"/>
                <a:cs typeface="Verdana"/>
              </a:rPr>
              <a:t>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40">
                <a:latin typeface="Verdana"/>
                <a:cs typeface="Verdana"/>
              </a:rPr>
              <a:t>l</a:t>
            </a:r>
            <a:r>
              <a:rPr dirty="0" sz="2950" spc="-35">
                <a:latin typeface="Verdana"/>
                <a:cs typeface="Verdana"/>
              </a:rPr>
              <a:t>a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170">
                <a:latin typeface="Verdana"/>
                <a:cs typeface="Verdana"/>
              </a:rPr>
              <a:t>p</a:t>
            </a:r>
            <a:r>
              <a:rPr dirty="0" sz="2950" spc="-40">
                <a:latin typeface="Verdana"/>
                <a:cs typeface="Verdana"/>
              </a:rPr>
              <a:t>l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15">
                <a:latin typeface="Verdana"/>
                <a:cs typeface="Verdana"/>
              </a:rPr>
              <a:t>t</a:t>
            </a:r>
            <a:r>
              <a:rPr dirty="0" sz="2950" spc="15">
                <a:latin typeface="Verdana"/>
                <a:cs typeface="Verdana"/>
              </a:rPr>
              <a:t>e</a:t>
            </a:r>
            <a:r>
              <a:rPr dirty="0" sz="2950" spc="-65">
                <a:latin typeface="Verdana"/>
                <a:cs typeface="Verdana"/>
              </a:rPr>
              <a:t>f</a:t>
            </a:r>
            <a:r>
              <a:rPr dirty="0" sz="2950" spc="50">
                <a:latin typeface="Verdana"/>
                <a:cs typeface="Verdana"/>
              </a:rPr>
              <a:t>o</a:t>
            </a:r>
            <a:r>
              <a:rPr dirty="0" sz="2950" spc="-90">
                <a:latin typeface="Verdana"/>
                <a:cs typeface="Verdana"/>
              </a:rPr>
              <a:t>r</a:t>
            </a:r>
            <a:r>
              <a:rPr dirty="0" sz="2950" spc="295">
                <a:latin typeface="Verdana"/>
                <a:cs typeface="Verdana"/>
              </a:rPr>
              <a:t>m</a:t>
            </a:r>
            <a:r>
              <a:rPr dirty="0" sz="2950" spc="20">
                <a:latin typeface="Verdana"/>
                <a:cs typeface="Verdana"/>
              </a:rPr>
              <a:t>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65">
                <a:latin typeface="Verdana"/>
                <a:cs typeface="Verdana"/>
              </a:rPr>
              <a:t>?</a:t>
            </a:r>
            <a:endParaRPr sz="2950">
              <a:latin typeface="Verdana"/>
              <a:cs typeface="Verdana"/>
            </a:endParaRPr>
          </a:p>
          <a:p>
            <a:pPr marL="12700">
              <a:lnSpc>
                <a:spcPts val="3529"/>
              </a:lnSpc>
            </a:pPr>
            <a:r>
              <a:rPr dirty="0" sz="2950" spc="-50">
                <a:latin typeface="Verdana"/>
                <a:cs typeface="Verdana"/>
              </a:rPr>
              <a:t>-Habitants,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95">
                <a:latin typeface="Verdana"/>
                <a:cs typeface="Verdana"/>
              </a:rPr>
              <a:t>Élus,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Entreprises,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60">
                <a:latin typeface="Verdana"/>
                <a:cs typeface="Verdana"/>
              </a:rPr>
              <a:t>Consulaires,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75">
                <a:latin typeface="Verdana"/>
                <a:cs typeface="Verdana"/>
              </a:rPr>
              <a:t>Associations…</a:t>
            </a:r>
            <a:endParaRPr sz="2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Verdana"/>
              <a:cs typeface="Verdana"/>
            </a:endParaRPr>
          </a:p>
          <a:p>
            <a:pPr marL="12700">
              <a:lnSpc>
                <a:spcPts val="3529"/>
              </a:lnSpc>
            </a:pPr>
            <a:r>
              <a:rPr dirty="0" sz="2950" spc="95">
                <a:latin typeface="Verdana"/>
                <a:cs typeface="Verdana"/>
              </a:rPr>
              <a:t>L</a:t>
            </a:r>
            <a:r>
              <a:rPr dirty="0" sz="2950" spc="20">
                <a:latin typeface="Verdana"/>
                <a:cs typeface="Verdana"/>
              </a:rPr>
              <a:t>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110">
                <a:latin typeface="Verdana"/>
                <a:cs typeface="Verdana"/>
              </a:rPr>
              <a:t>c</a:t>
            </a:r>
            <a:r>
              <a:rPr dirty="0" sz="2950" spc="-40">
                <a:latin typeface="Verdana"/>
                <a:cs typeface="Verdana"/>
              </a:rPr>
              <a:t>a</a:t>
            </a:r>
            <a:r>
              <a:rPr dirty="0" sz="2950" spc="170">
                <a:latin typeface="Verdana"/>
                <a:cs typeface="Verdana"/>
              </a:rPr>
              <a:t>d</a:t>
            </a:r>
            <a:r>
              <a:rPr dirty="0" sz="2950" spc="-90">
                <a:latin typeface="Verdana"/>
                <a:cs typeface="Verdana"/>
              </a:rPr>
              <a:t>r</a:t>
            </a:r>
            <a:r>
              <a:rPr dirty="0" sz="2950" spc="20">
                <a:latin typeface="Verdana"/>
                <a:cs typeface="Verdana"/>
              </a:rPr>
              <a:t>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745">
                <a:latin typeface="Verdana"/>
                <a:cs typeface="Verdana"/>
              </a:rPr>
              <a:t>:</a:t>
            </a:r>
            <a:endParaRPr sz="2950">
              <a:latin typeface="Verdana"/>
              <a:cs typeface="Verdana"/>
            </a:endParaRPr>
          </a:p>
          <a:p>
            <a:pPr marL="12700" marR="109855">
              <a:lnSpc>
                <a:spcPts val="3529"/>
              </a:lnSpc>
              <a:spcBef>
                <a:spcPts val="114"/>
              </a:spcBef>
              <a:buSzPct val="27118"/>
              <a:buFont typeface="Lucida Sans Unicode"/>
              <a:buChar char="▪"/>
              <a:tabLst>
                <a:tab pos="487680" algn="l"/>
              </a:tabLst>
            </a:pPr>
            <a:r>
              <a:rPr dirty="0" sz="2950" spc="110">
                <a:latin typeface="Verdana"/>
                <a:cs typeface="Verdana"/>
              </a:rPr>
              <a:t>Une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entrée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25">
                <a:latin typeface="Verdana"/>
                <a:cs typeface="Verdana"/>
              </a:rPr>
              <a:t>Université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20">
                <a:latin typeface="Verdana"/>
                <a:cs typeface="Verdana"/>
              </a:rPr>
              <a:t>populaire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80">
                <a:latin typeface="Verdana"/>
                <a:cs typeface="Verdana"/>
              </a:rPr>
              <a:t>de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la</a:t>
            </a:r>
            <a:r>
              <a:rPr dirty="0" sz="2950" spc="-270">
                <a:latin typeface="Verdana"/>
                <a:cs typeface="Verdana"/>
              </a:rPr>
              <a:t> </a:t>
            </a:r>
            <a:r>
              <a:rPr dirty="0" sz="2950" spc="10">
                <a:latin typeface="Verdana"/>
                <a:cs typeface="Verdana"/>
              </a:rPr>
              <a:t>connaissance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50">
                <a:latin typeface="Verdana"/>
                <a:cs typeface="Verdana"/>
              </a:rPr>
              <a:t>pour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la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25">
                <a:latin typeface="Verdana"/>
                <a:cs typeface="Verdana"/>
              </a:rPr>
              <a:t>mise </a:t>
            </a:r>
            <a:r>
              <a:rPr dirty="0" sz="2950" spc="-1019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130">
                <a:latin typeface="Verdana"/>
                <a:cs typeface="Verdana"/>
              </a:rPr>
              <a:t>n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li</a:t>
            </a:r>
            <a:r>
              <a:rPr dirty="0" sz="2950" spc="180">
                <a:latin typeface="Verdana"/>
                <a:cs typeface="Verdana"/>
              </a:rPr>
              <a:t>g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 spc="5">
                <a:latin typeface="Verdana"/>
                <a:cs typeface="Verdana"/>
              </a:rPr>
              <a:t>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60">
                <a:latin typeface="Verdana"/>
                <a:cs typeface="Verdana"/>
              </a:rPr>
              <a:t>d</a:t>
            </a:r>
            <a:r>
              <a:rPr dirty="0" sz="2950" spc="-235">
                <a:latin typeface="Verdana"/>
                <a:cs typeface="Verdana"/>
              </a:rPr>
              <a:t>’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 spc="-95">
                <a:latin typeface="Verdana"/>
                <a:cs typeface="Verdana"/>
              </a:rPr>
              <a:t>f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305">
                <a:latin typeface="Verdana"/>
                <a:cs typeface="Verdana"/>
              </a:rPr>
              <a:t>m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60">
                <a:latin typeface="Verdana"/>
                <a:cs typeface="Verdana"/>
              </a:rPr>
              <a:t>p</a:t>
            </a:r>
            <a:r>
              <a:rPr dirty="0" sz="2950">
                <a:latin typeface="Verdana"/>
                <a:cs typeface="Verdana"/>
              </a:rPr>
              <a:t>é</a:t>
            </a:r>
            <a:r>
              <a:rPr dirty="0" sz="2950" spc="160">
                <a:latin typeface="Verdana"/>
                <a:cs typeface="Verdana"/>
              </a:rPr>
              <a:t>d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180">
                <a:latin typeface="Verdana"/>
                <a:cs typeface="Verdana"/>
              </a:rPr>
              <a:t>g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180">
                <a:latin typeface="Verdana"/>
                <a:cs typeface="Verdana"/>
              </a:rPr>
              <a:t>g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160">
                <a:latin typeface="Verdana"/>
                <a:cs typeface="Verdana"/>
              </a:rPr>
              <a:t>q</a:t>
            </a:r>
            <a:r>
              <a:rPr dirty="0" sz="2950" spc="110">
                <a:latin typeface="Verdana"/>
                <a:cs typeface="Verdana"/>
              </a:rPr>
              <a:t>u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-145">
                <a:latin typeface="Verdana"/>
                <a:cs typeface="Verdana"/>
              </a:rPr>
              <a:t>s</a:t>
            </a:r>
            <a:r>
              <a:rPr dirty="0" sz="2950" spc="-509">
                <a:latin typeface="Verdana"/>
                <a:cs typeface="Verdana"/>
              </a:rPr>
              <a:t>.</a:t>
            </a:r>
            <a:endParaRPr sz="2950">
              <a:latin typeface="Verdana"/>
              <a:cs typeface="Verdana"/>
            </a:endParaRPr>
          </a:p>
          <a:p>
            <a:pPr marL="487045" indent="-474980">
              <a:lnSpc>
                <a:spcPts val="3395"/>
              </a:lnSpc>
              <a:buSzPct val="27118"/>
              <a:buFont typeface="Lucida Sans Unicode"/>
              <a:buChar char="▪"/>
              <a:tabLst>
                <a:tab pos="487680" algn="l"/>
              </a:tabLst>
            </a:pPr>
            <a:r>
              <a:rPr dirty="0" sz="2950" spc="110">
                <a:latin typeface="Verdana"/>
                <a:cs typeface="Verdana"/>
              </a:rPr>
              <a:t>Une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entrée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60">
                <a:latin typeface="Verdana"/>
                <a:cs typeface="Verdana"/>
              </a:rPr>
              <a:t>relative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60">
                <a:latin typeface="Verdana"/>
                <a:cs typeface="Verdana"/>
              </a:rPr>
              <a:t>aux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40">
                <a:latin typeface="Verdana"/>
                <a:cs typeface="Verdana"/>
              </a:rPr>
              <a:t>annonces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15">
                <a:latin typeface="Verdana"/>
                <a:cs typeface="Verdana"/>
              </a:rPr>
              <a:t>immobilières,</a:t>
            </a:r>
            <a:r>
              <a:rPr dirty="0" sz="2950" spc="-275">
                <a:latin typeface="Verdana"/>
                <a:cs typeface="Verdana"/>
              </a:rPr>
              <a:t> </a:t>
            </a:r>
            <a:r>
              <a:rPr dirty="0" sz="2950" spc="-60">
                <a:latin typeface="Verdana"/>
                <a:cs typeface="Verdana"/>
              </a:rPr>
              <a:t>aux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5">
                <a:latin typeface="Verdana"/>
                <a:cs typeface="Verdana"/>
              </a:rPr>
              <a:t>habitations</a:t>
            </a:r>
            <a:endParaRPr sz="2950">
              <a:latin typeface="Verdana"/>
              <a:cs typeface="Verdana"/>
            </a:endParaRPr>
          </a:p>
          <a:p>
            <a:pPr marL="12700">
              <a:lnSpc>
                <a:spcPts val="3525"/>
              </a:lnSpc>
            </a:pPr>
            <a:r>
              <a:rPr dirty="0" sz="2950" spc="-50">
                <a:latin typeface="Verdana"/>
                <a:cs typeface="Verdana"/>
              </a:rPr>
              <a:t>à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40">
                <a:latin typeface="Verdana"/>
                <a:cs typeface="Verdana"/>
              </a:rPr>
              <a:t>rénover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et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60">
                <a:latin typeface="Verdana"/>
                <a:cs typeface="Verdana"/>
              </a:rPr>
              <a:t>aux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65">
                <a:latin typeface="Verdana"/>
                <a:cs typeface="Verdana"/>
              </a:rPr>
              <a:t>commerces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75">
                <a:latin typeface="Verdana"/>
                <a:cs typeface="Verdana"/>
              </a:rPr>
              <a:t>ou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25">
                <a:latin typeface="Verdana"/>
                <a:cs typeface="Verdana"/>
              </a:rPr>
              <a:t>entreprises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50">
                <a:latin typeface="Verdana"/>
                <a:cs typeface="Verdana"/>
              </a:rPr>
              <a:t>à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40">
                <a:latin typeface="Verdana"/>
                <a:cs typeface="Verdana"/>
              </a:rPr>
              <a:t>reprendre.</a:t>
            </a:r>
            <a:endParaRPr sz="2950">
              <a:latin typeface="Verdana"/>
              <a:cs typeface="Verdana"/>
            </a:endParaRPr>
          </a:p>
          <a:p>
            <a:pPr marL="12700" marR="353695">
              <a:lnSpc>
                <a:spcPts val="3529"/>
              </a:lnSpc>
              <a:spcBef>
                <a:spcPts val="120"/>
              </a:spcBef>
              <a:buSzPct val="27118"/>
              <a:buFont typeface="Lucida Sans Unicode"/>
              <a:buChar char="▪"/>
              <a:tabLst>
                <a:tab pos="487680" algn="l"/>
              </a:tabLst>
            </a:pPr>
            <a:r>
              <a:rPr dirty="0" sz="2950" spc="110">
                <a:latin typeface="Verdana"/>
                <a:cs typeface="Verdana"/>
              </a:rPr>
              <a:t>Une </a:t>
            </a:r>
            <a:r>
              <a:rPr dirty="0" sz="2950">
                <a:latin typeface="Verdana"/>
                <a:cs typeface="Verdana"/>
              </a:rPr>
              <a:t>entrée </a:t>
            </a:r>
            <a:r>
              <a:rPr dirty="0" sz="2950" spc="-60">
                <a:latin typeface="Verdana"/>
                <a:cs typeface="Verdana"/>
              </a:rPr>
              <a:t>relative aux </a:t>
            </a:r>
            <a:r>
              <a:rPr dirty="0" sz="2950" spc="-600">
                <a:latin typeface="Verdana"/>
                <a:cs typeface="Verdana"/>
              </a:rPr>
              <a:t>« </a:t>
            </a:r>
            <a:r>
              <a:rPr dirty="0" sz="2950" spc="-20">
                <a:latin typeface="Verdana"/>
                <a:cs typeface="Verdana"/>
              </a:rPr>
              <a:t>outils </a:t>
            </a:r>
            <a:r>
              <a:rPr dirty="0" sz="2950" spc="35">
                <a:latin typeface="Verdana"/>
                <a:cs typeface="Verdana"/>
              </a:rPr>
              <a:t>médias </a:t>
            </a:r>
            <a:r>
              <a:rPr dirty="0" sz="2950" spc="-600">
                <a:latin typeface="Verdana"/>
                <a:cs typeface="Verdana"/>
              </a:rPr>
              <a:t>» </a:t>
            </a:r>
            <a:r>
              <a:rPr dirty="0" sz="2950" spc="-775">
                <a:latin typeface="Verdana"/>
                <a:cs typeface="Verdana"/>
              </a:rPr>
              <a:t>:</a:t>
            </a:r>
            <a:r>
              <a:rPr dirty="0" sz="2950" spc="-770">
                <a:latin typeface="Verdana"/>
                <a:cs typeface="Verdana"/>
              </a:rPr>
              <a:t> </a:t>
            </a:r>
            <a:r>
              <a:rPr dirty="0" sz="2950" spc="-10">
                <a:latin typeface="Verdana"/>
                <a:cs typeface="Verdana"/>
              </a:rPr>
              <a:t>capitalisation </a:t>
            </a:r>
            <a:r>
              <a:rPr dirty="0" sz="2950" spc="80">
                <a:latin typeface="Verdana"/>
                <a:cs typeface="Verdana"/>
              </a:rPr>
              <a:t>de </a:t>
            </a:r>
            <a:r>
              <a:rPr dirty="0" sz="2950" spc="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</a:t>
            </a:r>
            <a:r>
              <a:rPr dirty="0" sz="2950" spc="-235">
                <a:latin typeface="Verdana"/>
                <a:cs typeface="Verdana"/>
              </a:rPr>
              <a:t>’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 spc="-145">
                <a:latin typeface="Verdana"/>
                <a:cs typeface="Verdana"/>
              </a:rPr>
              <a:t>s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305">
                <a:latin typeface="Verdana"/>
                <a:cs typeface="Verdana"/>
              </a:rPr>
              <a:t>m</a:t>
            </a:r>
            <a:r>
              <a:rPr dirty="0" sz="2950" spc="160">
                <a:latin typeface="Verdana"/>
                <a:cs typeface="Verdana"/>
              </a:rPr>
              <a:t>b</a:t>
            </a:r>
            <a:r>
              <a:rPr dirty="0" sz="2950" spc="-55">
                <a:latin typeface="Verdana"/>
                <a:cs typeface="Verdana"/>
              </a:rPr>
              <a:t>l</a:t>
            </a:r>
            <a:r>
              <a:rPr dirty="0" sz="2950" spc="5">
                <a:latin typeface="Verdana"/>
                <a:cs typeface="Verdana"/>
              </a:rPr>
              <a:t>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60">
                <a:latin typeface="Verdana"/>
                <a:cs typeface="Verdana"/>
              </a:rPr>
              <a:t>d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95">
                <a:latin typeface="Verdana"/>
                <a:cs typeface="Verdana"/>
              </a:rPr>
              <a:t>f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305">
                <a:latin typeface="Verdana"/>
                <a:cs typeface="Verdana"/>
              </a:rPr>
              <a:t>m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5">
                <a:latin typeface="Verdana"/>
                <a:cs typeface="Verdana"/>
              </a:rPr>
              <a:t>t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95">
                <a:latin typeface="Verdana"/>
                <a:cs typeface="Verdana"/>
              </a:rPr>
              <a:t>c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110">
                <a:latin typeface="Verdana"/>
                <a:cs typeface="Verdana"/>
              </a:rPr>
              <a:t>u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60">
                <a:latin typeface="Verdana"/>
                <a:cs typeface="Verdana"/>
              </a:rPr>
              <a:t>d</a:t>
            </a:r>
            <a:r>
              <a:rPr dirty="0" sz="2950" spc="5">
                <a:latin typeface="Verdana"/>
                <a:cs typeface="Verdana"/>
              </a:rPr>
              <a:t>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</a:t>
            </a:r>
            <a:r>
              <a:rPr dirty="0" sz="2950" spc="-50">
                <a:latin typeface="Verdana"/>
                <a:cs typeface="Verdana"/>
              </a:rPr>
              <a:t>a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145">
                <a:latin typeface="Verdana"/>
                <a:cs typeface="Verdana"/>
              </a:rPr>
              <a:t>s</a:t>
            </a:r>
            <a:r>
              <a:rPr dirty="0" sz="2950">
                <a:latin typeface="Verdana"/>
                <a:cs typeface="Verdana"/>
              </a:rPr>
              <a:t>é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5">
                <a:latin typeface="Verdana"/>
                <a:cs typeface="Verdana"/>
              </a:rPr>
              <a:t>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00">
                <a:latin typeface="Verdana"/>
                <a:cs typeface="Verdana"/>
              </a:rPr>
              <a:t>«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385">
                <a:latin typeface="Verdana"/>
                <a:cs typeface="Verdana"/>
              </a:rPr>
              <a:t>I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 spc="-210">
                <a:latin typeface="Verdana"/>
                <a:cs typeface="Verdana"/>
              </a:rPr>
              <a:t>v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-105">
                <a:latin typeface="Verdana"/>
                <a:cs typeface="Verdana"/>
              </a:rPr>
              <a:t>r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85">
                <a:latin typeface="Verdana"/>
                <a:cs typeface="Verdana"/>
              </a:rPr>
              <a:t>D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305">
                <a:latin typeface="Verdana"/>
                <a:cs typeface="Verdana"/>
              </a:rPr>
              <a:t>m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130">
                <a:latin typeface="Verdana"/>
                <a:cs typeface="Verdana"/>
              </a:rPr>
              <a:t>n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05">
                <a:latin typeface="Verdana"/>
                <a:cs typeface="Verdana"/>
              </a:rPr>
              <a:t>»</a:t>
            </a:r>
            <a:r>
              <a:rPr dirty="0" sz="2950" spc="-509">
                <a:latin typeface="Verdana"/>
                <a:cs typeface="Verdana"/>
              </a:rPr>
              <a:t>,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li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 spc="-110">
                <a:latin typeface="Verdana"/>
                <a:cs typeface="Verdana"/>
              </a:rPr>
              <a:t>s  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-210">
                <a:latin typeface="Verdana"/>
                <a:cs typeface="Verdana"/>
              </a:rPr>
              <a:t>v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100">
                <a:latin typeface="Verdana"/>
                <a:cs typeface="Verdana"/>
              </a:rPr>
              <a:t>c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60">
                <a:latin typeface="Verdana"/>
                <a:cs typeface="Verdana"/>
              </a:rPr>
              <a:t>p</a:t>
            </a:r>
            <a:r>
              <a:rPr dirty="0" sz="2950" spc="-55">
                <a:latin typeface="Verdana"/>
                <a:cs typeface="Verdana"/>
              </a:rPr>
              <a:t>l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-95">
                <a:latin typeface="Verdana"/>
                <a:cs typeface="Verdana"/>
              </a:rPr>
              <a:t>f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305">
                <a:latin typeface="Verdana"/>
                <a:cs typeface="Verdana"/>
              </a:rPr>
              <a:t>m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00">
                <a:latin typeface="Verdana"/>
                <a:cs typeface="Verdana"/>
              </a:rPr>
              <a:t>«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">
                <a:latin typeface="Verdana"/>
                <a:cs typeface="Verdana"/>
              </a:rPr>
              <a:t>V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-55">
                <a:latin typeface="Verdana"/>
                <a:cs typeface="Verdana"/>
              </a:rPr>
              <a:t>l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110">
                <a:latin typeface="Verdana"/>
                <a:cs typeface="Verdana"/>
              </a:rPr>
              <a:t>u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335">
                <a:latin typeface="Verdana"/>
                <a:cs typeface="Verdana"/>
              </a:rPr>
              <a:t>P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100">
                <a:latin typeface="Verdana"/>
                <a:cs typeface="Verdana"/>
              </a:rPr>
              <a:t>c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00">
                <a:latin typeface="Verdana"/>
                <a:cs typeface="Verdana"/>
              </a:rPr>
              <a:t>»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5">
                <a:latin typeface="Verdana"/>
                <a:cs typeface="Verdana"/>
              </a:rPr>
              <a:t>t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00">
                <a:latin typeface="Verdana"/>
                <a:cs typeface="Verdana"/>
              </a:rPr>
              <a:t>«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85">
                <a:latin typeface="Verdana"/>
                <a:cs typeface="Verdana"/>
              </a:rPr>
              <a:t>D</a:t>
            </a:r>
            <a:r>
              <a:rPr dirty="0" sz="2950">
                <a:latin typeface="Verdana"/>
                <a:cs typeface="Verdana"/>
              </a:rPr>
              <a:t>e</a:t>
            </a:r>
            <a:r>
              <a:rPr dirty="0" sz="2950" spc="-145">
                <a:latin typeface="Verdana"/>
                <a:cs typeface="Verdana"/>
              </a:rPr>
              <a:t>s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130">
                <a:latin typeface="Verdana"/>
                <a:cs typeface="Verdana"/>
              </a:rPr>
              <a:t>n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335">
                <a:latin typeface="Verdana"/>
                <a:cs typeface="Verdana"/>
              </a:rPr>
              <a:t>P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95">
                <a:latin typeface="Verdana"/>
                <a:cs typeface="Verdana"/>
              </a:rPr>
              <a:t>c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605">
                <a:latin typeface="Verdana"/>
                <a:cs typeface="Verdana"/>
              </a:rPr>
              <a:t>»</a:t>
            </a:r>
            <a:r>
              <a:rPr dirty="0" sz="2950" spc="-509">
                <a:latin typeface="Verdana"/>
                <a:cs typeface="Verdana"/>
              </a:rPr>
              <a:t>.</a:t>
            </a:r>
            <a:endParaRPr sz="2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50">
              <a:latin typeface="Verdana"/>
              <a:cs typeface="Verdana"/>
            </a:endParaRPr>
          </a:p>
          <a:p>
            <a:pPr marL="12700" marR="753745">
              <a:lnSpc>
                <a:spcPts val="3520"/>
              </a:lnSpc>
            </a:pPr>
            <a:r>
              <a:rPr dirty="0" sz="2950" spc="45">
                <a:latin typeface="Verdana"/>
                <a:cs typeface="Verdana"/>
              </a:rPr>
              <a:t>Le </a:t>
            </a:r>
            <a:r>
              <a:rPr dirty="0" sz="2950" spc="20">
                <a:latin typeface="Verdana"/>
                <a:cs typeface="Verdana"/>
              </a:rPr>
              <a:t>cadre </a:t>
            </a:r>
            <a:r>
              <a:rPr dirty="0" sz="2950" spc="10">
                <a:latin typeface="Verdana"/>
                <a:cs typeface="Verdana"/>
              </a:rPr>
              <a:t>national </a:t>
            </a:r>
            <a:r>
              <a:rPr dirty="0" sz="2950" spc="60">
                <a:latin typeface="Verdana"/>
                <a:cs typeface="Verdana"/>
              </a:rPr>
              <a:t>permet </a:t>
            </a:r>
            <a:r>
              <a:rPr dirty="0" sz="2950" spc="-35">
                <a:latin typeface="Verdana"/>
                <a:cs typeface="Verdana"/>
              </a:rPr>
              <a:t>d’éditorialiser </a:t>
            </a:r>
            <a:r>
              <a:rPr dirty="0" sz="2950" spc="-65">
                <a:latin typeface="Verdana"/>
                <a:cs typeface="Verdana"/>
              </a:rPr>
              <a:t>les </a:t>
            </a:r>
            <a:r>
              <a:rPr dirty="0" sz="2950" spc="-20">
                <a:latin typeface="Verdana"/>
                <a:cs typeface="Verdana"/>
              </a:rPr>
              <a:t>visioconférences </a:t>
            </a:r>
            <a:r>
              <a:rPr dirty="0" sz="2950" spc="-15">
                <a:latin typeface="Verdana"/>
                <a:cs typeface="Verdana"/>
              </a:rPr>
              <a:t> 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180">
                <a:latin typeface="Verdana"/>
                <a:cs typeface="Verdana"/>
              </a:rPr>
              <a:t>g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125">
                <a:latin typeface="Verdana"/>
                <a:cs typeface="Verdana"/>
              </a:rPr>
              <a:t>n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-145">
                <a:latin typeface="Verdana"/>
                <a:cs typeface="Verdana"/>
              </a:rPr>
              <a:t>s</a:t>
            </a:r>
            <a:r>
              <a:rPr dirty="0" sz="2950">
                <a:latin typeface="Verdana"/>
                <a:cs typeface="Verdana"/>
              </a:rPr>
              <a:t>ée</a:t>
            </a:r>
            <a:r>
              <a:rPr dirty="0" sz="2950" spc="-140">
                <a:latin typeface="Verdana"/>
                <a:cs typeface="Verdana"/>
              </a:rPr>
              <a:t>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60">
                <a:latin typeface="Verdana"/>
                <a:cs typeface="Verdana"/>
              </a:rPr>
              <a:t>p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110">
                <a:latin typeface="Verdana"/>
                <a:cs typeface="Verdana"/>
              </a:rPr>
              <a:t>u</a:t>
            </a:r>
            <a:r>
              <a:rPr dirty="0" sz="2950" spc="-105">
                <a:latin typeface="Verdana"/>
                <a:cs typeface="Verdana"/>
              </a:rPr>
              <a:t>r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</a:t>
            </a:r>
            <a:r>
              <a:rPr dirty="0" sz="2950" spc="-50">
                <a:latin typeface="Verdana"/>
                <a:cs typeface="Verdana"/>
              </a:rPr>
              <a:t>a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75">
                <a:latin typeface="Verdana"/>
                <a:cs typeface="Verdana"/>
              </a:rPr>
              <a:t>F</a:t>
            </a:r>
            <a:r>
              <a:rPr dirty="0" sz="2950">
                <a:latin typeface="Verdana"/>
                <a:cs typeface="Verdana"/>
              </a:rPr>
              <a:t>é</a:t>
            </a:r>
            <a:r>
              <a:rPr dirty="0" sz="2950" spc="160">
                <a:latin typeface="Verdana"/>
                <a:cs typeface="Verdana"/>
              </a:rPr>
              <a:t>d</a:t>
            </a:r>
            <a:r>
              <a:rPr dirty="0" sz="2950">
                <a:latin typeface="Verdana"/>
                <a:cs typeface="Verdana"/>
              </a:rPr>
              <a:t>é</a:t>
            </a:r>
            <a:r>
              <a:rPr dirty="0" sz="2950" spc="-110">
                <a:latin typeface="Verdana"/>
                <a:cs typeface="Verdana"/>
              </a:rPr>
              <a:t>r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 spc="-55">
                <a:latin typeface="Verdana"/>
                <a:cs typeface="Verdana"/>
              </a:rPr>
              <a:t>i</a:t>
            </a:r>
            <a:r>
              <a:rPr dirty="0" sz="2950" spc="35">
                <a:latin typeface="Verdana"/>
                <a:cs typeface="Verdana"/>
              </a:rPr>
              <a:t>o</a:t>
            </a:r>
            <a:r>
              <a:rPr dirty="0" sz="2950" spc="130">
                <a:latin typeface="Verdana"/>
                <a:cs typeface="Verdana"/>
              </a:rPr>
              <a:t>n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95">
                <a:latin typeface="Verdana"/>
                <a:cs typeface="Verdana"/>
              </a:rPr>
              <a:t>c</a:t>
            </a:r>
            <a:r>
              <a:rPr dirty="0" sz="2950" spc="125">
                <a:latin typeface="Verdana"/>
                <a:cs typeface="Verdana"/>
              </a:rPr>
              <a:t>h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160">
                <a:latin typeface="Verdana"/>
                <a:cs typeface="Verdana"/>
              </a:rPr>
              <a:t>q</a:t>
            </a:r>
            <a:r>
              <a:rPr dirty="0" sz="2950" spc="110">
                <a:latin typeface="Verdana"/>
                <a:cs typeface="Verdana"/>
              </a:rPr>
              <a:t>u</a:t>
            </a:r>
            <a:r>
              <a:rPr dirty="0" sz="2950" spc="5">
                <a:latin typeface="Verdana"/>
                <a:cs typeface="Verdana"/>
              </a:rPr>
              <a:t>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a</a:t>
            </a:r>
            <a:r>
              <a:rPr dirty="0" sz="2950" spc="125">
                <a:latin typeface="Verdana"/>
                <a:cs typeface="Verdana"/>
              </a:rPr>
              <a:t>nn</a:t>
            </a:r>
            <a:r>
              <a:rPr dirty="0" sz="2950">
                <a:latin typeface="Verdana"/>
                <a:cs typeface="Verdana"/>
              </a:rPr>
              <a:t>é</a:t>
            </a:r>
            <a:r>
              <a:rPr dirty="0" sz="2950" spc="5">
                <a:latin typeface="Verdana"/>
                <a:cs typeface="Verdana"/>
              </a:rPr>
              <a:t>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145">
                <a:latin typeface="Verdana"/>
                <a:cs typeface="Verdana"/>
              </a:rPr>
              <a:t>s</a:t>
            </a:r>
            <a:r>
              <a:rPr dirty="0" sz="2950" spc="110">
                <a:latin typeface="Verdana"/>
                <a:cs typeface="Verdana"/>
              </a:rPr>
              <a:t>u</a:t>
            </a:r>
            <a:r>
              <a:rPr dirty="0" sz="2950" spc="-105">
                <a:latin typeface="Verdana"/>
                <a:cs typeface="Verdana"/>
              </a:rPr>
              <a:t>r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</a:t>
            </a:r>
            <a:r>
              <a:rPr dirty="0" sz="2950" spc="5">
                <a:latin typeface="Verdana"/>
                <a:cs typeface="Verdana"/>
              </a:rPr>
              <a:t>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>
                <a:latin typeface="Verdana"/>
                <a:cs typeface="Verdana"/>
              </a:rPr>
              <a:t>t</a:t>
            </a:r>
            <a:r>
              <a:rPr dirty="0" sz="2950" spc="125">
                <a:latin typeface="Verdana"/>
                <a:cs typeface="Verdana"/>
              </a:rPr>
              <a:t>h</a:t>
            </a:r>
            <a:r>
              <a:rPr dirty="0" sz="2950">
                <a:latin typeface="Verdana"/>
                <a:cs typeface="Verdana"/>
              </a:rPr>
              <a:t>è</a:t>
            </a:r>
            <a:r>
              <a:rPr dirty="0" sz="2950" spc="305">
                <a:latin typeface="Verdana"/>
                <a:cs typeface="Verdana"/>
              </a:rPr>
              <a:t>m</a:t>
            </a:r>
            <a:r>
              <a:rPr dirty="0" sz="2950" spc="5">
                <a:latin typeface="Verdana"/>
                <a:cs typeface="Verdana"/>
              </a:rPr>
              <a:t>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60">
                <a:latin typeface="Verdana"/>
                <a:cs typeface="Verdana"/>
              </a:rPr>
              <a:t>d</a:t>
            </a:r>
            <a:r>
              <a:rPr dirty="0" sz="2950">
                <a:latin typeface="Verdana"/>
                <a:cs typeface="Verdana"/>
              </a:rPr>
              <a:t>e  </a:t>
            </a:r>
            <a:r>
              <a:rPr dirty="0" sz="2950" spc="50">
                <a:latin typeface="Verdana"/>
                <a:cs typeface="Verdana"/>
              </a:rPr>
              <a:t>l’aménagement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140">
                <a:latin typeface="Verdana"/>
                <a:cs typeface="Verdana"/>
              </a:rPr>
              <a:t>du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40">
                <a:latin typeface="Verdana"/>
                <a:cs typeface="Verdana"/>
              </a:rPr>
              <a:t>territoire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30">
                <a:latin typeface="Verdana"/>
                <a:cs typeface="Verdana"/>
              </a:rPr>
              <a:t>(questions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65">
                <a:latin typeface="Verdana"/>
                <a:cs typeface="Verdana"/>
              </a:rPr>
              <a:t>en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5">
                <a:latin typeface="Verdana"/>
                <a:cs typeface="Verdana"/>
              </a:rPr>
              <a:t>lien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45">
                <a:latin typeface="Verdana"/>
                <a:cs typeface="Verdana"/>
              </a:rPr>
              <a:t>avec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25">
                <a:latin typeface="Verdana"/>
                <a:cs typeface="Verdana"/>
              </a:rPr>
              <a:t>le</a:t>
            </a:r>
            <a:r>
              <a:rPr dirty="0" sz="2950" spc="-285">
                <a:latin typeface="Verdana"/>
                <a:cs typeface="Verdana"/>
              </a:rPr>
              <a:t> </a:t>
            </a:r>
            <a:r>
              <a:rPr dirty="0" sz="2950" spc="-80">
                <a:latin typeface="Verdana"/>
                <a:cs typeface="Verdana"/>
              </a:rPr>
              <a:t>paysage, </a:t>
            </a:r>
            <a:r>
              <a:rPr dirty="0" sz="2950" spc="-1025">
                <a:latin typeface="Verdana"/>
                <a:cs typeface="Verdana"/>
              </a:rPr>
              <a:t> </a:t>
            </a:r>
            <a:r>
              <a:rPr dirty="0" sz="2950" spc="-35">
                <a:latin typeface="Verdana"/>
                <a:cs typeface="Verdana"/>
              </a:rPr>
              <a:t>l’alimentation,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la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45">
                <a:latin typeface="Verdana"/>
                <a:cs typeface="Verdana"/>
              </a:rPr>
              <a:t>culture,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20">
                <a:latin typeface="Verdana"/>
                <a:cs typeface="Verdana"/>
              </a:rPr>
              <a:t>l’habitat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45">
                <a:latin typeface="Verdana"/>
                <a:cs typeface="Verdana"/>
              </a:rPr>
              <a:t>participatif,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55">
                <a:latin typeface="Verdana"/>
                <a:cs typeface="Verdana"/>
              </a:rPr>
              <a:t>la</a:t>
            </a:r>
            <a:r>
              <a:rPr dirty="0" sz="2950" spc="-280">
                <a:latin typeface="Verdana"/>
                <a:cs typeface="Verdana"/>
              </a:rPr>
              <a:t> </a:t>
            </a:r>
            <a:r>
              <a:rPr dirty="0" sz="2950" spc="-114">
                <a:latin typeface="Verdana"/>
                <a:cs typeface="Verdana"/>
              </a:rPr>
              <a:t>mobilité…).</a:t>
            </a:r>
            <a:endParaRPr sz="2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0" y="1028700"/>
            <a:ext cx="10360025" cy="9258300"/>
            <a:chOff x="2800" y="1028700"/>
            <a:chExt cx="10360025" cy="9258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565" y="1028700"/>
              <a:ext cx="5543549" cy="60864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1636" y="4198341"/>
              <a:ext cx="4591049" cy="21621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3986" y="6849046"/>
              <a:ext cx="8115299" cy="318134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43540" y="4544236"/>
            <a:ext cx="5915024" cy="53054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75124" y="1384118"/>
            <a:ext cx="4791074" cy="298132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91937" y="273973"/>
            <a:ext cx="11320145" cy="9093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V</a:t>
            </a:r>
            <a:r>
              <a:rPr dirty="0" spc="-310"/>
              <a:t>i</a:t>
            </a:r>
            <a:r>
              <a:rPr dirty="0" spc="-459"/>
              <a:t>s</a:t>
            </a:r>
            <a:r>
              <a:rPr dirty="0" spc="-190"/>
              <a:t>u</a:t>
            </a:r>
            <a:r>
              <a:rPr dirty="0" spc="-360"/>
              <a:t>a</a:t>
            </a:r>
            <a:r>
              <a:rPr dirty="0" spc="-310"/>
              <a:t>li</a:t>
            </a:r>
            <a:r>
              <a:rPr dirty="0" spc="-459"/>
              <a:t>s</a:t>
            </a:r>
            <a:r>
              <a:rPr dirty="0" spc="-360"/>
              <a:t>a</a:t>
            </a:r>
            <a:r>
              <a:rPr dirty="0" spc="-190"/>
              <a:t>t</a:t>
            </a:r>
            <a:r>
              <a:rPr dirty="0" spc="-310"/>
              <a:t>i</a:t>
            </a:r>
            <a:r>
              <a:rPr dirty="0" spc="-250"/>
              <a:t>o</a:t>
            </a:r>
            <a:r>
              <a:rPr dirty="0" spc="-160"/>
              <a:t>n</a:t>
            </a:r>
            <a:r>
              <a:rPr dirty="0" spc="-385"/>
              <a:t> </a:t>
            </a:r>
            <a:r>
              <a:rPr dirty="0" spc="-80"/>
              <a:t>d</a:t>
            </a:r>
            <a:r>
              <a:rPr dirty="0" spc="-245"/>
              <a:t>e</a:t>
            </a:r>
            <a:r>
              <a:rPr dirty="0" spc="-385"/>
              <a:t> </a:t>
            </a:r>
            <a:r>
              <a:rPr dirty="0" spc="-310"/>
              <a:t>l</a:t>
            </a:r>
            <a:r>
              <a:rPr dirty="0" spc="-355"/>
              <a:t>a</a:t>
            </a:r>
            <a:r>
              <a:rPr dirty="0" spc="-385"/>
              <a:t> </a:t>
            </a:r>
            <a:r>
              <a:rPr dirty="0" spc="-85"/>
              <a:t>p</a:t>
            </a:r>
            <a:r>
              <a:rPr dirty="0" spc="-310"/>
              <a:t>l</a:t>
            </a:r>
            <a:r>
              <a:rPr dirty="0" spc="-360"/>
              <a:t>a</a:t>
            </a:r>
            <a:r>
              <a:rPr dirty="0" spc="-190"/>
              <a:t>t</a:t>
            </a:r>
            <a:r>
              <a:rPr dirty="0" spc="-250"/>
              <a:t>e</a:t>
            </a:r>
            <a:r>
              <a:rPr dirty="0" spc="-310"/>
              <a:t>f</a:t>
            </a:r>
            <a:r>
              <a:rPr dirty="0" spc="-250"/>
              <a:t>o</a:t>
            </a:r>
            <a:r>
              <a:rPr dirty="0" spc="-455"/>
              <a:t>r</a:t>
            </a:r>
            <a:r>
              <a:rPr dirty="0" spc="-35"/>
              <a:t>m</a:t>
            </a:r>
            <a:r>
              <a:rPr dirty="0" spc="-245"/>
              <a:t>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699" y="1717026"/>
            <a:ext cx="6810374" cy="78581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63613" y="1876026"/>
            <a:ext cx="7696199" cy="37718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94135" y="6314800"/>
            <a:ext cx="8239124" cy="340994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225540">
              <a:lnSpc>
                <a:spcPct val="100000"/>
              </a:lnSpc>
              <a:spcBef>
                <a:spcPts val="100"/>
              </a:spcBef>
            </a:pPr>
            <a:r>
              <a:rPr dirty="0" spc="-210"/>
              <a:t>V</a:t>
            </a:r>
            <a:r>
              <a:rPr dirty="0" spc="-310"/>
              <a:t>i</a:t>
            </a:r>
            <a:r>
              <a:rPr dirty="0" spc="-459"/>
              <a:t>s</a:t>
            </a:r>
            <a:r>
              <a:rPr dirty="0" spc="-190"/>
              <a:t>u</a:t>
            </a:r>
            <a:r>
              <a:rPr dirty="0" spc="-360"/>
              <a:t>a</a:t>
            </a:r>
            <a:r>
              <a:rPr dirty="0" spc="-310"/>
              <a:t>li</a:t>
            </a:r>
            <a:r>
              <a:rPr dirty="0" spc="-459"/>
              <a:t>s</a:t>
            </a:r>
            <a:r>
              <a:rPr dirty="0" spc="-360"/>
              <a:t>a</a:t>
            </a:r>
            <a:r>
              <a:rPr dirty="0" spc="-190"/>
              <a:t>t</a:t>
            </a:r>
            <a:r>
              <a:rPr dirty="0" spc="-310"/>
              <a:t>i</a:t>
            </a:r>
            <a:r>
              <a:rPr dirty="0" spc="-250"/>
              <a:t>o</a:t>
            </a:r>
            <a:r>
              <a:rPr dirty="0" spc="-160"/>
              <a:t>n</a:t>
            </a:r>
            <a:r>
              <a:rPr dirty="0" spc="-385"/>
              <a:t> </a:t>
            </a:r>
            <a:r>
              <a:rPr dirty="0" spc="-80"/>
              <a:t>d</a:t>
            </a:r>
            <a:r>
              <a:rPr dirty="0" spc="-650"/>
              <a:t>'</a:t>
            </a:r>
            <a:r>
              <a:rPr dirty="0" spc="-190"/>
              <a:t>u</a:t>
            </a:r>
            <a:r>
              <a:rPr dirty="0" spc="-165"/>
              <a:t>n</a:t>
            </a:r>
            <a:r>
              <a:rPr dirty="0" spc="-245"/>
              <a:t>e</a:t>
            </a:r>
            <a:r>
              <a:rPr dirty="0" spc="-385"/>
              <a:t> </a:t>
            </a:r>
            <a:r>
              <a:rPr dirty="0" spc="-85"/>
              <a:t>p</a:t>
            </a:r>
            <a:r>
              <a:rPr dirty="0" spc="-360"/>
              <a:t>a</a:t>
            </a:r>
            <a:r>
              <a:rPr dirty="0" spc="-40"/>
              <a:t>g</a:t>
            </a:r>
            <a:r>
              <a:rPr dirty="0" spc="-245"/>
              <a:t>e</a:t>
            </a:r>
            <a:r>
              <a:rPr dirty="0" spc="-385"/>
              <a:t> </a:t>
            </a:r>
            <a:r>
              <a:rPr dirty="0" spc="-50"/>
              <a:t>P</a:t>
            </a:r>
            <a:r>
              <a:rPr dirty="0" spc="-360"/>
              <a:t>a</a:t>
            </a:r>
            <a:r>
              <a:rPr dirty="0" spc="-455"/>
              <a:t>r</a:t>
            </a:r>
            <a:r>
              <a:rPr dirty="0" spc="-45"/>
              <a:t>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350" y="1"/>
            <a:ext cx="17773650" cy="8910955"/>
            <a:chOff x="514350" y="1"/>
            <a:chExt cx="17773650" cy="8910955"/>
          </a:xfrm>
        </p:grpSpPr>
        <p:sp>
          <p:nvSpPr>
            <p:cNvPr id="3" name="object 3"/>
            <p:cNvSpPr/>
            <p:nvPr/>
          </p:nvSpPr>
          <p:spPr>
            <a:xfrm>
              <a:off x="13073667" y="1087559"/>
              <a:ext cx="5214620" cy="7823200"/>
            </a:xfrm>
            <a:custGeom>
              <a:avLst/>
              <a:gdLst/>
              <a:ahLst/>
              <a:cxnLst/>
              <a:rect l="l" t="t" r="r" b="b"/>
              <a:pathLst>
                <a:path w="5214619" h="7823200">
                  <a:moveTo>
                    <a:pt x="3458871" y="12700"/>
                  </a:moveTo>
                  <a:lnTo>
                    <a:pt x="2790190" y="12700"/>
                  </a:lnTo>
                  <a:lnTo>
                    <a:pt x="2826987" y="0"/>
                  </a:lnTo>
                  <a:lnTo>
                    <a:pt x="3412656" y="0"/>
                  </a:lnTo>
                  <a:lnTo>
                    <a:pt x="3458871" y="12700"/>
                  </a:lnTo>
                  <a:close/>
                </a:path>
                <a:path w="5214619" h="7823200">
                  <a:moveTo>
                    <a:pt x="3600431" y="25400"/>
                  </a:moveTo>
                  <a:lnTo>
                    <a:pt x="2718887" y="25400"/>
                  </a:lnTo>
                  <a:lnTo>
                    <a:pt x="2754151" y="12700"/>
                  </a:lnTo>
                  <a:lnTo>
                    <a:pt x="3552774" y="12700"/>
                  </a:lnTo>
                  <a:lnTo>
                    <a:pt x="3600431" y="25400"/>
                  </a:lnTo>
                  <a:close/>
                </a:path>
                <a:path w="5214619" h="7823200">
                  <a:moveTo>
                    <a:pt x="3697070" y="38100"/>
                  </a:moveTo>
                  <a:lnTo>
                    <a:pt x="2617910" y="38100"/>
                  </a:lnTo>
                  <a:lnTo>
                    <a:pt x="2650751" y="25400"/>
                  </a:lnTo>
                  <a:lnTo>
                    <a:pt x="3648535" y="25400"/>
                  </a:lnTo>
                  <a:lnTo>
                    <a:pt x="3697070" y="38100"/>
                  </a:lnTo>
                  <a:close/>
                </a:path>
                <a:path w="5214619" h="7823200">
                  <a:moveTo>
                    <a:pt x="3895200" y="63500"/>
                  </a:moveTo>
                  <a:lnTo>
                    <a:pt x="2524498" y="63500"/>
                  </a:lnTo>
                  <a:lnTo>
                    <a:pt x="2554768" y="50800"/>
                  </a:lnTo>
                  <a:lnTo>
                    <a:pt x="2585910" y="38100"/>
                  </a:lnTo>
                  <a:lnTo>
                    <a:pt x="3746021" y="38100"/>
                  </a:lnTo>
                  <a:lnTo>
                    <a:pt x="3795371" y="50800"/>
                  </a:lnTo>
                  <a:lnTo>
                    <a:pt x="3845102" y="50800"/>
                  </a:lnTo>
                  <a:lnTo>
                    <a:pt x="3895200" y="63500"/>
                  </a:lnTo>
                  <a:close/>
                </a:path>
                <a:path w="5214619" h="7823200">
                  <a:moveTo>
                    <a:pt x="4880525" y="7734300"/>
                  </a:moveTo>
                  <a:lnTo>
                    <a:pt x="2903423" y="7734300"/>
                  </a:lnTo>
                  <a:lnTo>
                    <a:pt x="2722784" y="7683500"/>
                  </a:lnTo>
                  <a:lnTo>
                    <a:pt x="2678113" y="7658100"/>
                  </a:lnTo>
                  <a:lnTo>
                    <a:pt x="2545434" y="7620000"/>
                  </a:lnTo>
                  <a:lnTo>
                    <a:pt x="2501685" y="7594600"/>
                  </a:lnTo>
                  <a:lnTo>
                    <a:pt x="2458193" y="7581900"/>
                  </a:lnTo>
                  <a:lnTo>
                    <a:pt x="2372015" y="7531100"/>
                  </a:lnTo>
                  <a:lnTo>
                    <a:pt x="2329350" y="7518400"/>
                  </a:lnTo>
                  <a:lnTo>
                    <a:pt x="2161748" y="7416800"/>
                  </a:lnTo>
                  <a:lnTo>
                    <a:pt x="2039541" y="7340600"/>
                  </a:lnTo>
                  <a:lnTo>
                    <a:pt x="1999524" y="7302500"/>
                  </a:lnTo>
                  <a:lnTo>
                    <a:pt x="1959884" y="7277100"/>
                  </a:lnTo>
                  <a:lnTo>
                    <a:pt x="1920630" y="7239000"/>
                  </a:lnTo>
                  <a:lnTo>
                    <a:pt x="1881772" y="7213600"/>
                  </a:lnTo>
                  <a:lnTo>
                    <a:pt x="1843320" y="7175500"/>
                  </a:lnTo>
                  <a:lnTo>
                    <a:pt x="1805285" y="7137400"/>
                  </a:lnTo>
                  <a:lnTo>
                    <a:pt x="1767676" y="7112000"/>
                  </a:lnTo>
                  <a:lnTo>
                    <a:pt x="1730504" y="7073900"/>
                  </a:lnTo>
                  <a:lnTo>
                    <a:pt x="1693778" y="7035800"/>
                  </a:lnTo>
                  <a:lnTo>
                    <a:pt x="1657509" y="6985000"/>
                  </a:lnTo>
                  <a:lnTo>
                    <a:pt x="1621706" y="6946900"/>
                  </a:lnTo>
                  <a:lnTo>
                    <a:pt x="1586380" y="6908800"/>
                  </a:lnTo>
                  <a:lnTo>
                    <a:pt x="1525385" y="6832600"/>
                  </a:lnTo>
                  <a:lnTo>
                    <a:pt x="1465888" y="6756400"/>
                  </a:lnTo>
                  <a:lnTo>
                    <a:pt x="1407874" y="6692900"/>
                  </a:lnTo>
                  <a:lnTo>
                    <a:pt x="1351330" y="6629400"/>
                  </a:lnTo>
                  <a:lnTo>
                    <a:pt x="1296242" y="6565900"/>
                  </a:lnTo>
                  <a:lnTo>
                    <a:pt x="1242597" y="6502400"/>
                  </a:lnTo>
                  <a:lnTo>
                    <a:pt x="1190381" y="6438900"/>
                  </a:lnTo>
                  <a:lnTo>
                    <a:pt x="1139580" y="6388100"/>
                  </a:lnTo>
                  <a:lnTo>
                    <a:pt x="1090180" y="6337300"/>
                  </a:lnTo>
                  <a:lnTo>
                    <a:pt x="1042167" y="6273800"/>
                  </a:lnTo>
                  <a:lnTo>
                    <a:pt x="995528" y="6223000"/>
                  </a:lnTo>
                  <a:lnTo>
                    <a:pt x="950249" y="6184900"/>
                  </a:lnTo>
                  <a:lnTo>
                    <a:pt x="906316" y="6134100"/>
                  </a:lnTo>
                  <a:lnTo>
                    <a:pt x="863716" y="6083300"/>
                  </a:lnTo>
                  <a:lnTo>
                    <a:pt x="822434" y="6045200"/>
                  </a:lnTo>
                  <a:lnTo>
                    <a:pt x="782457" y="6007100"/>
                  </a:lnTo>
                  <a:lnTo>
                    <a:pt x="743771" y="5956300"/>
                  </a:lnTo>
                  <a:lnTo>
                    <a:pt x="706363" y="5918200"/>
                  </a:lnTo>
                  <a:lnTo>
                    <a:pt x="670218" y="5880100"/>
                  </a:lnTo>
                  <a:lnTo>
                    <a:pt x="601664" y="5816600"/>
                  </a:lnTo>
                  <a:lnTo>
                    <a:pt x="569228" y="5778500"/>
                  </a:lnTo>
                  <a:lnTo>
                    <a:pt x="538000" y="5753100"/>
                  </a:lnTo>
                  <a:lnTo>
                    <a:pt x="507967" y="5715000"/>
                  </a:lnTo>
                  <a:lnTo>
                    <a:pt x="479114" y="5689600"/>
                  </a:lnTo>
                  <a:lnTo>
                    <a:pt x="451430" y="5651500"/>
                  </a:lnTo>
                  <a:lnTo>
                    <a:pt x="424899" y="5626100"/>
                  </a:lnTo>
                  <a:lnTo>
                    <a:pt x="399507" y="5600700"/>
                  </a:lnTo>
                  <a:lnTo>
                    <a:pt x="352088" y="5549900"/>
                  </a:lnTo>
                  <a:lnTo>
                    <a:pt x="309064" y="5499100"/>
                  </a:lnTo>
                  <a:lnTo>
                    <a:pt x="270323" y="5448300"/>
                  </a:lnTo>
                  <a:lnTo>
                    <a:pt x="235756" y="5397500"/>
                  </a:lnTo>
                  <a:lnTo>
                    <a:pt x="205253" y="5346700"/>
                  </a:lnTo>
                  <a:lnTo>
                    <a:pt x="178704" y="5295900"/>
                  </a:lnTo>
                  <a:lnTo>
                    <a:pt x="155998" y="5245100"/>
                  </a:lnTo>
                  <a:lnTo>
                    <a:pt x="137026" y="5194300"/>
                  </a:lnTo>
                  <a:lnTo>
                    <a:pt x="121678" y="5143500"/>
                  </a:lnTo>
                  <a:lnTo>
                    <a:pt x="115328" y="5105400"/>
                  </a:lnTo>
                  <a:lnTo>
                    <a:pt x="109842" y="5080000"/>
                  </a:lnTo>
                  <a:lnTo>
                    <a:pt x="105208" y="5054600"/>
                  </a:lnTo>
                  <a:lnTo>
                    <a:pt x="101411" y="5016500"/>
                  </a:lnTo>
                  <a:lnTo>
                    <a:pt x="98818" y="5003800"/>
                  </a:lnTo>
                  <a:lnTo>
                    <a:pt x="95957" y="4978400"/>
                  </a:lnTo>
                  <a:lnTo>
                    <a:pt x="92853" y="4953000"/>
                  </a:lnTo>
                  <a:lnTo>
                    <a:pt x="89527" y="4927600"/>
                  </a:lnTo>
                  <a:lnTo>
                    <a:pt x="74473" y="4800600"/>
                  </a:lnTo>
                  <a:lnTo>
                    <a:pt x="70387" y="4762500"/>
                  </a:lnTo>
                  <a:lnTo>
                    <a:pt x="66217" y="4737100"/>
                  </a:lnTo>
                  <a:lnTo>
                    <a:pt x="61987" y="4699000"/>
                  </a:lnTo>
                  <a:lnTo>
                    <a:pt x="49167" y="4584700"/>
                  </a:lnTo>
                  <a:lnTo>
                    <a:pt x="44926" y="4546600"/>
                  </a:lnTo>
                  <a:lnTo>
                    <a:pt x="40741" y="4508500"/>
                  </a:lnTo>
                  <a:lnTo>
                    <a:pt x="36633" y="4470400"/>
                  </a:lnTo>
                  <a:lnTo>
                    <a:pt x="32626" y="4419600"/>
                  </a:lnTo>
                  <a:lnTo>
                    <a:pt x="28743" y="4381500"/>
                  </a:lnTo>
                  <a:lnTo>
                    <a:pt x="25007" y="4343400"/>
                  </a:lnTo>
                  <a:lnTo>
                    <a:pt x="21440" y="4292600"/>
                  </a:lnTo>
                  <a:lnTo>
                    <a:pt x="18067" y="4254500"/>
                  </a:lnTo>
                  <a:lnTo>
                    <a:pt x="14909" y="4203700"/>
                  </a:lnTo>
                  <a:lnTo>
                    <a:pt x="11990" y="4152900"/>
                  </a:lnTo>
                  <a:lnTo>
                    <a:pt x="9333" y="4114800"/>
                  </a:lnTo>
                  <a:lnTo>
                    <a:pt x="6961" y="4064000"/>
                  </a:lnTo>
                  <a:lnTo>
                    <a:pt x="4897" y="4013200"/>
                  </a:lnTo>
                  <a:lnTo>
                    <a:pt x="3164" y="3962400"/>
                  </a:lnTo>
                  <a:lnTo>
                    <a:pt x="1785" y="3911600"/>
                  </a:lnTo>
                  <a:lnTo>
                    <a:pt x="782" y="3860800"/>
                  </a:lnTo>
                  <a:lnTo>
                    <a:pt x="179" y="3810000"/>
                  </a:lnTo>
                  <a:lnTo>
                    <a:pt x="0" y="3759200"/>
                  </a:lnTo>
                  <a:lnTo>
                    <a:pt x="266" y="3708400"/>
                  </a:lnTo>
                  <a:lnTo>
                    <a:pt x="1001" y="3657600"/>
                  </a:lnTo>
                  <a:lnTo>
                    <a:pt x="2227" y="3606800"/>
                  </a:lnTo>
                  <a:lnTo>
                    <a:pt x="3969" y="3556000"/>
                  </a:lnTo>
                  <a:lnTo>
                    <a:pt x="6249" y="3492500"/>
                  </a:lnTo>
                  <a:lnTo>
                    <a:pt x="9089" y="3441700"/>
                  </a:lnTo>
                  <a:lnTo>
                    <a:pt x="12514" y="3390900"/>
                  </a:lnTo>
                  <a:lnTo>
                    <a:pt x="16545" y="3340100"/>
                  </a:lnTo>
                  <a:lnTo>
                    <a:pt x="21206" y="3276600"/>
                  </a:lnTo>
                  <a:lnTo>
                    <a:pt x="26520" y="3225800"/>
                  </a:lnTo>
                  <a:lnTo>
                    <a:pt x="32510" y="3175000"/>
                  </a:lnTo>
                  <a:lnTo>
                    <a:pt x="39199" y="3111500"/>
                  </a:lnTo>
                  <a:lnTo>
                    <a:pt x="46610" y="3060700"/>
                  </a:lnTo>
                  <a:lnTo>
                    <a:pt x="54766" y="3009900"/>
                  </a:lnTo>
                  <a:lnTo>
                    <a:pt x="63690" y="2946400"/>
                  </a:lnTo>
                  <a:lnTo>
                    <a:pt x="73404" y="2895600"/>
                  </a:lnTo>
                  <a:lnTo>
                    <a:pt x="83933" y="2832100"/>
                  </a:lnTo>
                  <a:lnTo>
                    <a:pt x="95298" y="2781300"/>
                  </a:lnTo>
                  <a:lnTo>
                    <a:pt x="107523" y="2730500"/>
                  </a:lnTo>
                  <a:lnTo>
                    <a:pt x="120632" y="2667000"/>
                  </a:lnTo>
                  <a:lnTo>
                    <a:pt x="134646" y="2616200"/>
                  </a:lnTo>
                  <a:lnTo>
                    <a:pt x="149589" y="2565400"/>
                  </a:lnTo>
                  <a:lnTo>
                    <a:pt x="165484" y="2501900"/>
                  </a:lnTo>
                  <a:lnTo>
                    <a:pt x="182354" y="2451100"/>
                  </a:lnTo>
                  <a:lnTo>
                    <a:pt x="200222" y="2400300"/>
                  </a:lnTo>
                  <a:lnTo>
                    <a:pt x="219111" y="2336800"/>
                  </a:lnTo>
                  <a:lnTo>
                    <a:pt x="239044" y="2286000"/>
                  </a:lnTo>
                  <a:lnTo>
                    <a:pt x="260043" y="2235200"/>
                  </a:lnTo>
                  <a:lnTo>
                    <a:pt x="282133" y="2184400"/>
                  </a:lnTo>
                  <a:lnTo>
                    <a:pt x="305336" y="2120900"/>
                  </a:lnTo>
                  <a:lnTo>
                    <a:pt x="329674" y="2070100"/>
                  </a:lnTo>
                  <a:lnTo>
                    <a:pt x="355172" y="2019300"/>
                  </a:lnTo>
                  <a:lnTo>
                    <a:pt x="381851" y="1968500"/>
                  </a:lnTo>
                  <a:lnTo>
                    <a:pt x="409736" y="1917700"/>
                  </a:lnTo>
                  <a:lnTo>
                    <a:pt x="438848" y="1866900"/>
                  </a:lnTo>
                  <a:lnTo>
                    <a:pt x="469211" y="1816100"/>
                  </a:lnTo>
                  <a:lnTo>
                    <a:pt x="500849" y="1765300"/>
                  </a:lnTo>
                  <a:lnTo>
                    <a:pt x="542998" y="1701800"/>
                  </a:lnTo>
                  <a:lnTo>
                    <a:pt x="583820" y="1638300"/>
                  </a:lnTo>
                  <a:lnTo>
                    <a:pt x="623380" y="1574800"/>
                  </a:lnTo>
                  <a:lnTo>
                    <a:pt x="661743" y="1524000"/>
                  </a:lnTo>
                  <a:lnTo>
                    <a:pt x="698976" y="1460500"/>
                  </a:lnTo>
                  <a:lnTo>
                    <a:pt x="735144" y="1409700"/>
                  </a:lnTo>
                  <a:lnTo>
                    <a:pt x="770314" y="1358900"/>
                  </a:lnTo>
                  <a:lnTo>
                    <a:pt x="804551" y="1308100"/>
                  </a:lnTo>
                  <a:lnTo>
                    <a:pt x="837920" y="1257300"/>
                  </a:lnTo>
                  <a:lnTo>
                    <a:pt x="870489" y="1219200"/>
                  </a:lnTo>
                  <a:lnTo>
                    <a:pt x="902322" y="1168400"/>
                  </a:lnTo>
                  <a:lnTo>
                    <a:pt x="933485" y="1130300"/>
                  </a:lnTo>
                  <a:lnTo>
                    <a:pt x="964045" y="1092200"/>
                  </a:lnTo>
                  <a:lnTo>
                    <a:pt x="994067" y="1054100"/>
                  </a:lnTo>
                  <a:lnTo>
                    <a:pt x="1023617" y="1016000"/>
                  </a:lnTo>
                  <a:lnTo>
                    <a:pt x="1052760" y="977900"/>
                  </a:lnTo>
                  <a:lnTo>
                    <a:pt x="1081563" y="939800"/>
                  </a:lnTo>
                  <a:lnTo>
                    <a:pt x="1110092" y="901700"/>
                  </a:lnTo>
                  <a:lnTo>
                    <a:pt x="1138412" y="876300"/>
                  </a:lnTo>
                  <a:lnTo>
                    <a:pt x="1166589" y="838200"/>
                  </a:lnTo>
                  <a:lnTo>
                    <a:pt x="1307637" y="711200"/>
                  </a:lnTo>
                  <a:lnTo>
                    <a:pt x="1365361" y="660400"/>
                  </a:lnTo>
                  <a:lnTo>
                    <a:pt x="1394765" y="635000"/>
                  </a:lnTo>
                  <a:lnTo>
                    <a:pt x="1424620" y="609600"/>
                  </a:lnTo>
                  <a:lnTo>
                    <a:pt x="1454990" y="584200"/>
                  </a:lnTo>
                  <a:lnTo>
                    <a:pt x="1485941" y="558800"/>
                  </a:lnTo>
                  <a:lnTo>
                    <a:pt x="1517539" y="546100"/>
                  </a:lnTo>
                  <a:lnTo>
                    <a:pt x="1549851" y="520700"/>
                  </a:lnTo>
                  <a:lnTo>
                    <a:pt x="1582942" y="495300"/>
                  </a:lnTo>
                  <a:lnTo>
                    <a:pt x="1616877" y="482600"/>
                  </a:lnTo>
                  <a:lnTo>
                    <a:pt x="1651723" y="457200"/>
                  </a:lnTo>
                  <a:lnTo>
                    <a:pt x="1687545" y="444500"/>
                  </a:lnTo>
                  <a:lnTo>
                    <a:pt x="1724410" y="419100"/>
                  </a:lnTo>
                  <a:lnTo>
                    <a:pt x="1762382" y="393700"/>
                  </a:lnTo>
                  <a:lnTo>
                    <a:pt x="1801529" y="381000"/>
                  </a:lnTo>
                  <a:lnTo>
                    <a:pt x="1841915" y="355600"/>
                  </a:lnTo>
                  <a:lnTo>
                    <a:pt x="1883608" y="342900"/>
                  </a:lnTo>
                  <a:lnTo>
                    <a:pt x="1926671" y="317500"/>
                  </a:lnTo>
                  <a:lnTo>
                    <a:pt x="1971172" y="292100"/>
                  </a:lnTo>
                  <a:lnTo>
                    <a:pt x="2017176" y="279400"/>
                  </a:lnTo>
                  <a:lnTo>
                    <a:pt x="2064749" y="254000"/>
                  </a:lnTo>
                  <a:lnTo>
                    <a:pt x="2113957" y="228600"/>
                  </a:lnTo>
                  <a:lnTo>
                    <a:pt x="2164865" y="203200"/>
                  </a:lnTo>
                  <a:lnTo>
                    <a:pt x="2217540" y="177800"/>
                  </a:lnTo>
                  <a:lnTo>
                    <a:pt x="2272047" y="165100"/>
                  </a:lnTo>
                  <a:lnTo>
                    <a:pt x="2328453" y="139700"/>
                  </a:lnTo>
                  <a:lnTo>
                    <a:pt x="2386822" y="114300"/>
                  </a:lnTo>
                  <a:lnTo>
                    <a:pt x="2412480" y="101600"/>
                  </a:lnTo>
                  <a:lnTo>
                    <a:pt x="2439093" y="88900"/>
                  </a:lnTo>
                  <a:lnTo>
                    <a:pt x="2466644" y="76200"/>
                  </a:lnTo>
                  <a:lnTo>
                    <a:pt x="2495118" y="63500"/>
                  </a:lnTo>
                  <a:lnTo>
                    <a:pt x="3945647" y="63500"/>
                  </a:lnTo>
                  <a:lnTo>
                    <a:pt x="4047525" y="88900"/>
                  </a:lnTo>
                  <a:lnTo>
                    <a:pt x="4098923" y="88900"/>
                  </a:lnTo>
                  <a:lnTo>
                    <a:pt x="4359848" y="152400"/>
                  </a:lnTo>
                  <a:lnTo>
                    <a:pt x="4412706" y="152400"/>
                  </a:lnTo>
                  <a:lnTo>
                    <a:pt x="4679455" y="215900"/>
                  </a:lnTo>
                  <a:lnTo>
                    <a:pt x="4733183" y="241300"/>
                  </a:lnTo>
                  <a:lnTo>
                    <a:pt x="5002812" y="304800"/>
                  </a:lnTo>
                  <a:lnTo>
                    <a:pt x="5056821" y="330200"/>
                  </a:lnTo>
                  <a:lnTo>
                    <a:pt x="5164792" y="355600"/>
                  </a:lnTo>
                  <a:lnTo>
                    <a:pt x="5214331" y="368300"/>
                  </a:lnTo>
                  <a:lnTo>
                    <a:pt x="5214331" y="7683500"/>
                  </a:lnTo>
                  <a:lnTo>
                    <a:pt x="5135451" y="7696200"/>
                  </a:lnTo>
                  <a:lnTo>
                    <a:pt x="5093721" y="7696200"/>
                  </a:lnTo>
                  <a:lnTo>
                    <a:pt x="5051675" y="7708900"/>
                  </a:lnTo>
                  <a:lnTo>
                    <a:pt x="5009322" y="7708900"/>
                  </a:lnTo>
                  <a:lnTo>
                    <a:pt x="4966673" y="7721600"/>
                  </a:lnTo>
                  <a:lnTo>
                    <a:pt x="4923737" y="7721600"/>
                  </a:lnTo>
                  <a:lnTo>
                    <a:pt x="4880525" y="7734300"/>
                  </a:lnTo>
                  <a:close/>
                </a:path>
                <a:path w="5214619" h="7823200">
                  <a:moveTo>
                    <a:pt x="4616012" y="7772400"/>
                  </a:moveTo>
                  <a:lnTo>
                    <a:pt x="3086709" y="7772400"/>
                  </a:lnTo>
                  <a:lnTo>
                    <a:pt x="2949022" y="7734300"/>
                  </a:lnTo>
                  <a:lnTo>
                    <a:pt x="4837047" y="7734300"/>
                  </a:lnTo>
                  <a:lnTo>
                    <a:pt x="4793312" y="7747000"/>
                  </a:lnTo>
                  <a:lnTo>
                    <a:pt x="4749332" y="7747000"/>
                  </a:lnTo>
                  <a:lnTo>
                    <a:pt x="4705114" y="7759700"/>
                  </a:lnTo>
                  <a:lnTo>
                    <a:pt x="4660671" y="7759700"/>
                  </a:lnTo>
                  <a:lnTo>
                    <a:pt x="4616012" y="7772400"/>
                  </a:lnTo>
                  <a:close/>
                </a:path>
                <a:path w="5214619" h="7823200">
                  <a:moveTo>
                    <a:pt x="4480837" y="7785100"/>
                  </a:moveTo>
                  <a:lnTo>
                    <a:pt x="3179143" y="7785100"/>
                  </a:lnTo>
                  <a:lnTo>
                    <a:pt x="3132868" y="7772400"/>
                  </a:lnTo>
                  <a:lnTo>
                    <a:pt x="4526085" y="7772400"/>
                  </a:lnTo>
                  <a:lnTo>
                    <a:pt x="4480837" y="7785100"/>
                  </a:lnTo>
                  <a:close/>
                </a:path>
                <a:path w="5214619" h="7823200">
                  <a:moveTo>
                    <a:pt x="4389824" y="7797800"/>
                  </a:moveTo>
                  <a:lnTo>
                    <a:pt x="3271998" y="7797800"/>
                  </a:lnTo>
                  <a:lnTo>
                    <a:pt x="3225523" y="7785100"/>
                  </a:lnTo>
                  <a:lnTo>
                    <a:pt x="4435413" y="7785100"/>
                  </a:lnTo>
                  <a:lnTo>
                    <a:pt x="4389824" y="7797800"/>
                  </a:lnTo>
                  <a:close/>
                </a:path>
                <a:path w="5214619" h="7823200">
                  <a:moveTo>
                    <a:pt x="4252160" y="7810500"/>
                  </a:moveTo>
                  <a:lnTo>
                    <a:pt x="3365193" y="7810500"/>
                  </a:lnTo>
                  <a:lnTo>
                    <a:pt x="3318558" y="7797800"/>
                  </a:lnTo>
                  <a:lnTo>
                    <a:pt x="4298187" y="7797800"/>
                  </a:lnTo>
                  <a:lnTo>
                    <a:pt x="4252160" y="7810500"/>
                  </a:lnTo>
                  <a:close/>
                </a:path>
                <a:path w="5214619" h="7823200">
                  <a:moveTo>
                    <a:pt x="4066894" y="7823200"/>
                  </a:moveTo>
                  <a:lnTo>
                    <a:pt x="3505448" y="7823200"/>
                  </a:lnTo>
                  <a:lnTo>
                    <a:pt x="3458648" y="7810500"/>
                  </a:lnTo>
                  <a:lnTo>
                    <a:pt x="4113364" y="7810500"/>
                  </a:lnTo>
                  <a:lnTo>
                    <a:pt x="4066894" y="7823200"/>
                  </a:lnTo>
                  <a:close/>
                </a:path>
              </a:pathLst>
            </a:custGeom>
            <a:solidFill>
              <a:srgbClr val="44C2B4">
                <a:alpha val="219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350" y="1"/>
              <a:ext cx="17259299" cy="37814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326854" y="4472598"/>
            <a:ext cx="14291944" cy="4159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13030" marR="105410">
              <a:lnSpc>
                <a:spcPct val="107600"/>
              </a:lnSpc>
              <a:spcBef>
                <a:spcPts val="100"/>
              </a:spcBef>
            </a:pPr>
            <a:r>
              <a:rPr dirty="0" sz="3600" spc="-60">
                <a:solidFill>
                  <a:srgbClr val="132413"/>
                </a:solidFill>
                <a:latin typeface="Verdana"/>
                <a:cs typeface="Verdana"/>
              </a:rPr>
              <a:t>L’Université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5">
                <a:solidFill>
                  <a:srgbClr val="132413"/>
                </a:solidFill>
                <a:latin typeface="Verdana"/>
                <a:cs typeface="Verdana"/>
              </a:rPr>
              <a:t>populaire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des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0">
                <a:solidFill>
                  <a:srgbClr val="132413"/>
                </a:solidFill>
                <a:latin typeface="Verdana"/>
                <a:cs typeface="Verdana"/>
              </a:rPr>
              <a:t>Parcs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est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5">
                <a:solidFill>
                  <a:srgbClr val="132413"/>
                </a:solidFill>
                <a:latin typeface="Verdana"/>
                <a:cs typeface="Verdana"/>
              </a:rPr>
              <a:t>pensée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40">
                <a:solidFill>
                  <a:srgbClr val="132413"/>
                </a:solidFill>
                <a:latin typeface="Verdana"/>
                <a:cs typeface="Verdana"/>
              </a:rPr>
              <a:t>pour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être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ouverte</a:t>
            </a:r>
            <a:r>
              <a:rPr dirty="0" sz="3600" spc="-3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85">
                <a:solidFill>
                  <a:srgbClr val="132413"/>
                </a:solidFill>
                <a:latin typeface="Verdana"/>
                <a:cs typeface="Verdana"/>
              </a:rPr>
              <a:t>à </a:t>
            </a:r>
            <a:r>
              <a:rPr dirty="0" sz="3600" spc="-12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20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600" spc="110">
                <a:solidFill>
                  <a:srgbClr val="132413"/>
                </a:solidFill>
                <a:latin typeface="Verdana"/>
                <a:cs typeface="Verdana"/>
              </a:rPr>
              <a:t>u</a:t>
            </a:r>
            <a:r>
              <a:rPr dirty="0" sz="3600" spc="-19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630">
                <a:solidFill>
                  <a:srgbClr val="132413"/>
                </a:solidFill>
                <a:latin typeface="Verdana"/>
                <a:cs typeface="Verdana"/>
              </a:rPr>
              <a:t>.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4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600" spc="125">
                <a:solidFill>
                  <a:srgbClr val="132413"/>
                </a:solidFill>
                <a:latin typeface="Verdana"/>
                <a:cs typeface="Verdana"/>
              </a:rPr>
              <a:t>h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600" spc="170">
                <a:solidFill>
                  <a:srgbClr val="132413"/>
                </a:solidFill>
                <a:latin typeface="Verdana"/>
                <a:cs typeface="Verdana"/>
              </a:rPr>
              <a:t>q</a:t>
            </a:r>
            <a:r>
              <a:rPr dirty="0" sz="3600" spc="110">
                <a:solidFill>
                  <a:srgbClr val="132413"/>
                </a:solidFill>
                <a:latin typeface="Verdana"/>
                <a:cs typeface="Verdana"/>
              </a:rPr>
              <a:t>u</a:t>
            </a:r>
            <a:r>
              <a:rPr dirty="0" sz="36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385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600" spc="-14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600" spc="100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125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14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600" spc="-275">
                <a:solidFill>
                  <a:srgbClr val="132413"/>
                </a:solidFill>
                <a:latin typeface="Verdana"/>
                <a:cs typeface="Verdana"/>
              </a:rPr>
              <a:t>v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125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600" spc="-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130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600" spc="125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600" spc="-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70">
                <a:solidFill>
                  <a:srgbClr val="132413"/>
                </a:solidFill>
                <a:latin typeface="Verdana"/>
                <a:cs typeface="Verdana"/>
              </a:rPr>
              <a:t>q</a:t>
            </a:r>
            <a:r>
              <a:rPr dirty="0" sz="3600" spc="110">
                <a:solidFill>
                  <a:srgbClr val="132413"/>
                </a:solidFill>
                <a:latin typeface="Verdana"/>
                <a:cs typeface="Verdana"/>
              </a:rPr>
              <a:t>u</a:t>
            </a:r>
            <a:r>
              <a:rPr dirty="0" sz="3600" spc="-20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4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l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</a:t>
            </a:r>
            <a:r>
              <a:rPr dirty="0" sz="3600" spc="-19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615">
                <a:solidFill>
                  <a:srgbClr val="132413"/>
                </a:solidFill>
                <a:latin typeface="Verdana"/>
                <a:cs typeface="Verdana"/>
              </a:rPr>
              <a:t>,  </a:t>
            </a:r>
            <a:r>
              <a:rPr dirty="0" sz="3600" spc="50">
                <a:solidFill>
                  <a:srgbClr val="132413"/>
                </a:solidFill>
                <a:latin typeface="Verdana"/>
                <a:cs typeface="Verdana"/>
              </a:rPr>
              <a:t>accompagnateur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65">
                <a:solidFill>
                  <a:srgbClr val="132413"/>
                </a:solidFill>
                <a:latin typeface="Verdana"/>
                <a:cs typeface="Verdana"/>
              </a:rPr>
              <a:t>ou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50">
                <a:solidFill>
                  <a:srgbClr val="132413"/>
                </a:solidFill>
                <a:latin typeface="Verdana"/>
                <a:cs typeface="Verdana"/>
              </a:rPr>
              <a:t>comme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“ensemblier”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70">
                <a:solidFill>
                  <a:srgbClr val="132413"/>
                </a:solidFill>
                <a:latin typeface="Verdana"/>
                <a:cs typeface="Verdana"/>
              </a:rPr>
              <a:t>d’initiatives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20">
                <a:solidFill>
                  <a:srgbClr val="132413"/>
                </a:solidFill>
                <a:latin typeface="Verdana"/>
                <a:cs typeface="Verdana"/>
              </a:rPr>
              <a:t>locales.</a:t>
            </a:r>
            <a:endParaRPr sz="3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Verdana"/>
              <a:cs typeface="Verdana"/>
            </a:endParaRPr>
          </a:p>
          <a:p>
            <a:pPr algn="ctr" marL="12700" marR="5080">
              <a:lnSpc>
                <a:spcPct val="107600"/>
              </a:lnSpc>
            </a:pPr>
            <a:r>
              <a:rPr dirty="0" sz="3600" spc="-185">
                <a:solidFill>
                  <a:srgbClr val="132413"/>
                </a:solidFill>
                <a:latin typeface="Verdana"/>
                <a:cs typeface="Verdana"/>
              </a:rPr>
              <a:t>Si</a:t>
            </a:r>
            <a:r>
              <a:rPr dirty="0" sz="3600" spc="-34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85">
                <a:solidFill>
                  <a:srgbClr val="132413"/>
                </a:solidFill>
                <a:latin typeface="Verdana"/>
                <a:cs typeface="Verdana"/>
              </a:rPr>
              <a:t>vous</a:t>
            </a:r>
            <a:r>
              <a:rPr dirty="0" sz="3600" spc="-34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30">
                <a:solidFill>
                  <a:srgbClr val="132413"/>
                </a:solidFill>
                <a:latin typeface="Verdana"/>
                <a:cs typeface="Verdana"/>
              </a:rPr>
              <a:t>souhaitez</a:t>
            </a:r>
            <a:r>
              <a:rPr dirty="0" sz="3600" spc="-34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20">
                <a:solidFill>
                  <a:srgbClr val="132413"/>
                </a:solidFill>
                <a:latin typeface="Verdana"/>
                <a:cs typeface="Verdana"/>
              </a:rPr>
              <a:t>favoriser</a:t>
            </a:r>
            <a:r>
              <a:rPr dirty="0" sz="3600" spc="-34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10">
                <a:solidFill>
                  <a:srgbClr val="132413"/>
                </a:solidFill>
                <a:latin typeface="Verdana"/>
                <a:cs typeface="Verdana"/>
              </a:rPr>
              <a:t>l'offre</a:t>
            </a:r>
            <a:r>
              <a:rPr dirty="0" sz="3600" spc="-34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70">
                <a:solidFill>
                  <a:srgbClr val="132413"/>
                </a:solidFill>
                <a:latin typeface="Verdana"/>
                <a:cs typeface="Verdana"/>
              </a:rPr>
              <a:t>territoriale</a:t>
            </a:r>
            <a:r>
              <a:rPr dirty="0" sz="3600" spc="-34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75">
                <a:solidFill>
                  <a:srgbClr val="132413"/>
                </a:solidFill>
                <a:latin typeface="Verdana"/>
                <a:cs typeface="Verdana"/>
              </a:rPr>
              <a:t>dont</a:t>
            </a:r>
            <a:r>
              <a:rPr dirty="0" sz="3600" spc="-34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80">
                <a:solidFill>
                  <a:srgbClr val="132413"/>
                </a:solidFill>
                <a:latin typeface="Verdana"/>
                <a:cs typeface="Verdana"/>
              </a:rPr>
              <a:t>la</a:t>
            </a:r>
            <a:r>
              <a:rPr dirty="0" sz="3600" spc="-34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132413"/>
                </a:solidFill>
                <a:latin typeface="Verdana"/>
                <a:cs typeface="Verdana"/>
              </a:rPr>
              <a:t>participation </a:t>
            </a:r>
            <a:r>
              <a:rPr dirty="0" sz="3600" spc="-125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5">
                <a:solidFill>
                  <a:srgbClr val="132413"/>
                </a:solidFill>
                <a:latin typeface="Verdana"/>
                <a:cs typeface="Verdana"/>
              </a:rPr>
              <a:t>habitante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75">
                <a:solidFill>
                  <a:srgbClr val="132413"/>
                </a:solidFill>
                <a:latin typeface="Verdana"/>
                <a:cs typeface="Verdana"/>
              </a:rPr>
              <a:t>de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votre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114">
                <a:solidFill>
                  <a:srgbClr val="132413"/>
                </a:solidFill>
                <a:latin typeface="Verdana"/>
                <a:cs typeface="Verdana"/>
              </a:rPr>
              <a:t>territoire,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85">
                <a:solidFill>
                  <a:srgbClr val="132413"/>
                </a:solidFill>
                <a:latin typeface="Verdana"/>
                <a:cs typeface="Verdana"/>
              </a:rPr>
              <a:t>vous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20">
                <a:solidFill>
                  <a:srgbClr val="132413"/>
                </a:solidFill>
                <a:latin typeface="Verdana"/>
                <a:cs typeface="Verdana"/>
              </a:rPr>
              <a:t>pouvez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45">
                <a:solidFill>
                  <a:srgbClr val="132413"/>
                </a:solidFill>
                <a:latin typeface="Verdana"/>
                <a:cs typeface="Verdana"/>
              </a:rPr>
              <a:t>rejoindre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le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132413"/>
                </a:solidFill>
                <a:latin typeface="Verdana"/>
                <a:cs typeface="Verdana"/>
              </a:rPr>
              <a:t>projet</a:t>
            </a:r>
            <a:r>
              <a:rPr dirty="0" sz="3600" spc="-355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5">
                <a:solidFill>
                  <a:srgbClr val="132413"/>
                </a:solidFill>
                <a:latin typeface="Verdana"/>
                <a:cs typeface="Verdana"/>
              </a:rPr>
              <a:t>au </a:t>
            </a:r>
            <a:r>
              <a:rPr dirty="0" sz="3600" spc="2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9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600" spc="20">
                <a:solidFill>
                  <a:srgbClr val="132413"/>
                </a:solidFill>
                <a:latin typeface="Verdana"/>
                <a:cs typeface="Verdana"/>
              </a:rPr>
              <a:t>ô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20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70">
                <a:solidFill>
                  <a:srgbClr val="132413"/>
                </a:solidFill>
                <a:latin typeface="Verdana"/>
                <a:cs typeface="Verdana"/>
              </a:rPr>
              <a:t>d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18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385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600" spc="-90">
                <a:solidFill>
                  <a:srgbClr val="132413"/>
                </a:solidFill>
                <a:latin typeface="Verdana"/>
                <a:cs typeface="Verdana"/>
              </a:rPr>
              <a:t>a</a:t>
            </a:r>
            <a:r>
              <a:rPr dirty="0" sz="3600" spc="-14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600" spc="95">
                <a:solidFill>
                  <a:srgbClr val="132413"/>
                </a:solidFill>
                <a:latin typeface="Verdana"/>
                <a:cs typeface="Verdana"/>
              </a:rPr>
              <a:t>c</a:t>
            </a:r>
            <a:r>
              <a:rPr dirty="0" sz="3600" spc="-18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7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600" spc="-75">
                <a:solidFill>
                  <a:srgbClr val="132413"/>
                </a:solidFill>
                <a:latin typeface="Verdana"/>
                <a:cs typeface="Verdana"/>
              </a:rPr>
              <a:t>il</a:t>
            </a:r>
            <a:r>
              <a:rPr dirty="0" sz="3600" spc="20">
                <a:solidFill>
                  <a:srgbClr val="132413"/>
                </a:solidFill>
                <a:latin typeface="Verdana"/>
                <a:cs typeface="Verdana"/>
              </a:rPr>
              <a:t>o</a:t>
            </a:r>
            <a:r>
              <a:rPr dirty="0" sz="3600" spc="-15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-18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70">
                <a:solidFill>
                  <a:srgbClr val="132413"/>
                </a:solidFill>
                <a:latin typeface="Verdana"/>
                <a:cs typeface="Verdana"/>
              </a:rPr>
              <a:t>d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è</a:t>
            </a:r>
            <a:r>
              <a:rPr dirty="0" sz="3600" spc="-185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85">
                <a:solidFill>
                  <a:srgbClr val="132413"/>
                </a:solidFill>
                <a:latin typeface="Verdana"/>
                <a:cs typeface="Verdana"/>
              </a:rPr>
              <a:t>à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170">
                <a:solidFill>
                  <a:srgbClr val="132413"/>
                </a:solidFill>
                <a:latin typeface="Verdana"/>
                <a:cs typeface="Verdana"/>
              </a:rPr>
              <a:t>p</a:t>
            </a:r>
            <a:r>
              <a:rPr dirty="0" sz="3600" spc="-145">
                <a:solidFill>
                  <a:srgbClr val="132413"/>
                </a:solidFill>
                <a:latin typeface="Verdana"/>
                <a:cs typeface="Verdana"/>
              </a:rPr>
              <a:t>r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é</a:t>
            </a:r>
            <a:r>
              <a:rPr dirty="0" sz="3600" spc="-190">
                <a:solidFill>
                  <a:srgbClr val="132413"/>
                </a:solidFill>
                <a:latin typeface="Verdana"/>
                <a:cs typeface="Verdana"/>
              </a:rPr>
              <a:t>s</a:t>
            </a:r>
            <a:r>
              <a:rPr dirty="0" sz="3600" spc="-25">
                <a:solidFill>
                  <a:srgbClr val="132413"/>
                </a:solidFill>
                <a:latin typeface="Verdana"/>
                <a:cs typeface="Verdana"/>
              </a:rPr>
              <a:t>e</a:t>
            </a:r>
            <a:r>
              <a:rPr dirty="0" sz="3600" spc="125">
                <a:solidFill>
                  <a:srgbClr val="132413"/>
                </a:solidFill>
                <a:latin typeface="Verdana"/>
                <a:cs typeface="Verdana"/>
              </a:rPr>
              <a:t>n</a:t>
            </a:r>
            <a:r>
              <a:rPr dirty="0" sz="3600" spc="-10">
                <a:solidFill>
                  <a:srgbClr val="132413"/>
                </a:solidFill>
                <a:latin typeface="Verdana"/>
                <a:cs typeface="Verdana"/>
              </a:rPr>
              <a:t>t</a:t>
            </a:r>
            <a:r>
              <a:rPr dirty="0" sz="3600" spc="-360">
                <a:solidFill>
                  <a:srgbClr val="132413"/>
                </a:solidFill>
                <a:latin typeface="Verdana"/>
                <a:cs typeface="Verdana"/>
              </a:rPr>
              <a:t> </a:t>
            </a:r>
            <a:r>
              <a:rPr dirty="0" sz="3600" spc="-535">
                <a:solidFill>
                  <a:srgbClr val="132413"/>
                </a:solidFill>
                <a:latin typeface="Verdana"/>
                <a:cs typeface="Verdana"/>
              </a:rPr>
              <a:t>!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6097" y="3292147"/>
            <a:ext cx="3631565" cy="1290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300" spc="55">
                <a:solidFill>
                  <a:srgbClr val="44C2B4"/>
                </a:solidFill>
              </a:rPr>
              <a:t>M</a:t>
            </a:r>
            <a:r>
              <a:rPr dirty="0" sz="8300" spc="-355">
                <a:solidFill>
                  <a:srgbClr val="44C2B4"/>
                </a:solidFill>
              </a:rPr>
              <a:t>e</a:t>
            </a:r>
            <a:r>
              <a:rPr dirty="0" sz="8300" spc="-645">
                <a:solidFill>
                  <a:srgbClr val="44C2B4"/>
                </a:solidFill>
              </a:rPr>
              <a:t>r</a:t>
            </a:r>
            <a:r>
              <a:rPr dirty="0" sz="8300" spc="-70">
                <a:solidFill>
                  <a:srgbClr val="44C2B4"/>
                </a:solidFill>
              </a:rPr>
              <a:t>c</a:t>
            </a:r>
            <a:r>
              <a:rPr dirty="0" sz="8300" spc="-440">
                <a:solidFill>
                  <a:srgbClr val="44C2B4"/>
                </a:solidFill>
              </a:rPr>
              <a:t>i</a:t>
            </a:r>
            <a:r>
              <a:rPr dirty="0" sz="8300" spc="-550">
                <a:solidFill>
                  <a:srgbClr val="44C2B4"/>
                </a:solidFill>
              </a:rPr>
              <a:t> </a:t>
            </a:r>
            <a:r>
              <a:rPr dirty="0" sz="8300" spc="-1035">
                <a:solidFill>
                  <a:srgbClr val="44C2B4"/>
                </a:solidFill>
              </a:rPr>
              <a:t>!</a:t>
            </a:r>
            <a:endParaRPr sz="83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514080" cy="4441825"/>
            <a:chOff x="0" y="0"/>
            <a:chExt cx="8514080" cy="44418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406515" cy="4439920"/>
            </a:xfrm>
            <a:custGeom>
              <a:avLst/>
              <a:gdLst/>
              <a:ahLst/>
              <a:cxnLst/>
              <a:rect l="l" t="t" r="r" b="b"/>
              <a:pathLst>
                <a:path w="6406515" h="4439920">
                  <a:moveTo>
                    <a:pt x="1744318" y="4439775"/>
                  </a:moveTo>
                  <a:lnTo>
                    <a:pt x="1650586" y="4439033"/>
                  </a:lnTo>
                  <a:lnTo>
                    <a:pt x="1603707" y="4437958"/>
                  </a:lnTo>
                  <a:lnTo>
                    <a:pt x="1556833" y="4436393"/>
                  </a:lnTo>
                  <a:lnTo>
                    <a:pt x="1509973" y="4434321"/>
                  </a:lnTo>
                  <a:lnTo>
                    <a:pt x="1463138" y="4431728"/>
                  </a:lnTo>
                  <a:lnTo>
                    <a:pt x="1416338" y="4428598"/>
                  </a:lnTo>
                  <a:lnTo>
                    <a:pt x="1369583" y="4424916"/>
                  </a:lnTo>
                  <a:lnTo>
                    <a:pt x="1322883" y="4420664"/>
                  </a:lnTo>
                  <a:lnTo>
                    <a:pt x="1276248" y="4415829"/>
                  </a:lnTo>
                  <a:lnTo>
                    <a:pt x="1229688" y="4410395"/>
                  </a:lnTo>
                  <a:lnTo>
                    <a:pt x="1183213" y="4404345"/>
                  </a:lnTo>
                  <a:lnTo>
                    <a:pt x="1136834" y="4397665"/>
                  </a:lnTo>
                  <a:lnTo>
                    <a:pt x="1090559" y="4390338"/>
                  </a:lnTo>
                  <a:lnTo>
                    <a:pt x="1044399" y="4382349"/>
                  </a:lnTo>
                  <a:lnTo>
                    <a:pt x="998365" y="4373683"/>
                  </a:lnTo>
                  <a:lnTo>
                    <a:pt x="952466" y="4364323"/>
                  </a:lnTo>
                  <a:lnTo>
                    <a:pt x="906712" y="4354255"/>
                  </a:lnTo>
                  <a:lnTo>
                    <a:pt x="861114" y="4343463"/>
                  </a:lnTo>
                  <a:lnTo>
                    <a:pt x="815681" y="4331931"/>
                  </a:lnTo>
                  <a:lnTo>
                    <a:pt x="770423" y="4319643"/>
                  </a:lnTo>
                  <a:lnTo>
                    <a:pt x="725351" y="4306584"/>
                  </a:lnTo>
                  <a:lnTo>
                    <a:pt x="680475" y="4292739"/>
                  </a:lnTo>
                  <a:lnTo>
                    <a:pt x="635804" y="4278091"/>
                  </a:lnTo>
                  <a:lnTo>
                    <a:pt x="591348" y="4262625"/>
                  </a:lnTo>
                  <a:lnTo>
                    <a:pt x="547119" y="4246326"/>
                  </a:lnTo>
                  <a:lnTo>
                    <a:pt x="503124" y="4229178"/>
                  </a:lnTo>
                  <a:lnTo>
                    <a:pt x="459376" y="4211165"/>
                  </a:lnTo>
                  <a:lnTo>
                    <a:pt x="415883" y="4192272"/>
                  </a:lnTo>
                  <a:lnTo>
                    <a:pt x="372656" y="4172483"/>
                  </a:lnTo>
                  <a:lnTo>
                    <a:pt x="329705" y="4151783"/>
                  </a:lnTo>
                  <a:lnTo>
                    <a:pt x="287040" y="4130155"/>
                  </a:lnTo>
                  <a:lnTo>
                    <a:pt x="244671" y="4107585"/>
                  </a:lnTo>
                  <a:lnTo>
                    <a:pt x="202608" y="4084057"/>
                  </a:lnTo>
                  <a:lnTo>
                    <a:pt x="160860" y="4059555"/>
                  </a:lnTo>
                  <a:lnTo>
                    <a:pt x="119439" y="4034063"/>
                  </a:lnTo>
                  <a:lnTo>
                    <a:pt x="78354" y="4007566"/>
                  </a:lnTo>
                  <a:lnTo>
                    <a:pt x="37615" y="3980049"/>
                  </a:lnTo>
                  <a:lnTo>
                    <a:pt x="0" y="3953452"/>
                  </a:lnTo>
                  <a:lnTo>
                    <a:pt x="0" y="0"/>
                  </a:lnTo>
                  <a:lnTo>
                    <a:pt x="6361111" y="0"/>
                  </a:lnTo>
                  <a:lnTo>
                    <a:pt x="6364027" y="16055"/>
                  </a:lnTo>
                  <a:lnTo>
                    <a:pt x="6371357" y="60247"/>
                  </a:lnTo>
                  <a:lnTo>
                    <a:pt x="6377981" y="104389"/>
                  </a:lnTo>
                  <a:lnTo>
                    <a:pt x="6383903" y="148493"/>
                  </a:lnTo>
                  <a:lnTo>
                    <a:pt x="6389124" y="192573"/>
                  </a:lnTo>
                  <a:lnTo>
                    <a:pt x="6393649" y="236640"/>
                  </a:lnTo>
                  <a:lnTo>
                    <a:pt x="6397480" y="280709"/>
                  </a:lnTo>
                  <a:lnTo>
                    <a:pt x="6400618" y="324791"/>
                  </a:lnTo>
                  <a:lnTo>
                    <a:pt x="6403068" y="368900"/>
                  </a:lnTo>
                  <a:lnTo>
                    <a:pt x="6404832" y="413048"/>
                  </a:lnTo>
                  <a:lnTo>
                    <a:pt x="6405912" y="457248"/>
                  </a:lnTo>
                  <a:lnTo>
                    <a:pt x="6406311" y="501514"/>
                  </a:lnTo>
                  <a:lnTo>
                    <a:pt x="6406032" y="545857"/>
                  </a:lnTo>
                  <a:lnTo>
                    <a:pt x="6405078" y="590290"/>
                  </a:lnTo>
                  <a:lnTo>
                    <a:pt x="6403452" y="634828"/>
                  </a:lnTo>
                  <a:lnTo>
                    <a:pt x="6401155" y="679481"/>
                  </a:lnTo>
                  <a:lnTo>
                    <a:pt x="6398191" y="724263"/>
                  </a:lnTo>
                  <a:lnTo>
                    <a:pt x="6394563" y="769188"/>
                  </a:lnTo>
                  <a:lnTo>
                    <a:pt x="6390273" y="814267"/>
                  </a:lnTo>
                  <a:lnTo>
                    <a:pt x="6385324" y="859513"/>
                  </a:lnTo>
                  <a:lnTo>
                    <a:pt x="6379719" y="904940"/>
                  </a:lnTo>
                  <a:lnTo>
                    <a:pt x="6373460" y="950560"/>
                  </a:lnTo>
                  <a:lnTo>
                    <a:pt x="6366550" y="996386"/>
                  </a:lnTo>
                  <a:lnTo>
                    <a:pt x="6358992" y="1042430"/>
                  </a:lnTo>
                  <a:lnTo>
                    <a:pt x="6350789" y="1088707"/>
                  </a:lnTo>
                  <a:lnTo>
                    <a:pt x="6341943" y="1135227"/>
                  </a:lnTo>
                  <a:lnTo>
                    <a:pt x="6332457" y="1182005"/>
                  </a:lnTo>
                  <a:lnTo>
                    <a:pt x="6322333" y="1229053"/>
                  </a:lnTo>
                  <a:lnTo>
                    <a:pt x="6311576" y="1276384"/>
                  </a:lnTo>
                  <a:lnTo>
                    <a:pt x="6300186" y="1324010"/>
                  </a:lnTo>
                  <a:lnTo>
                    <a:pt x="6288167" y="1371945"/>
                  </a:lnTo>
                  <a:lnTo>
                    <a:pt x="6275522" y="1420201"/>
                  </a:lnTo>
                  <a:lnTo>
                    <a:pt x="6262253" y="1468791"/>
                  </a:lnTo>
                  <a:lnTo>
                    <a:pt x="6248363" y="1517728"/>
                  </a:lnTo>
                  <a:lnTo>
                    <a:pt x="6233855" y="1567025"/>
                  </a:lnTo>
                  <a:lnTo>
                    <a:pt x="6218732" y="1616694"/>
                  </a:lnTo>
                  <a:lnTo>
                    <a:pt x="6202996" y="1666749"/>
                  </a:lnTo>
                  <a:lnTo>
                    <a:pt x="6186649" y="1717202"/>
                  </a:lnTo>
                  <a:lnTo>
                    <a:pt x="6169695" y="1768066"/>
                  </a:lnTo>
                  <a:lnTo>
                    <a:pt x="6152137" y="1819353"/>
                  </a:lnTo>
                  <a:lnTo>
                    <a:pt x="6133977" y="1871078"/>
                  </a:lnTo>
                  <a:lnTo>
                    <a:pt x="6115217" y="1923252"/>
                  </a:lnTo>
                  <a:lnTo>
                    <a:pt x="6097291" y="1971453"/>
                  </a:lnTo>
                  <a:lnTo>
                    <a:pt x="6078704" y="2019309"/>
                  </a:lnTo>
                  <a:lnTo>
                    <a:pt x="6059462" y="2066815"/>
                  </a:lnTo>
                  <a:lnTo>
                    <a:pt x="6039576" y="2113966"/>
                  </a:lnTo>
                  <a:lnTo>
                    <a:pt x="6019053" y="2160758"/>
                  </a:lnTo>
                  <a:lnTo>
                    <a:pt x="5997902" y="2207184"/>
                  </a:lnTo>
                  <a:lnTo>
                    <a:pt x="5976132" y="2253241"/>
                  </a:lnTo>
                  <a:lnTo>
                    <a:pt x="5953751" y="2298922"/>
                  </a:lnTo>
                  <a:lnTo>
                    <a:pt x="5930767" y="2344224"/>
                  </a:lnTo>
                  <a:lnTo>
                    <a:pt x="5907190" y="2389140"/>
                  </a:lnTo>
                  <a:lnTo>
                    <a:pt x="5883027" y="2433667"/>
                  </a:lnTo>
                  <a:lnTo>
                    <a:pt x="5858287" y="2477798"/>
                  </a:lnTo>
                  <a:lnTo>
                    <a:pt x="5832978" y="2521529"/>
                  </a:lnTo>
                  <a:lnTo>
                    <a:pt x="5807110" y="2564855"/>
                  </a:lnTo>
                  <a:lnTo>
                    <a:pt x="5780690" y="2607770"/>
                  </a:lnTo>
                  <a:lnTo>
                    <a:pt x="5753727" y="2650270"/>
                  </a:lnTo>
                  <a:lnTo>
                    <a:pt x="5726229" y="2692350"/>
                  </a:lnTo>
                  <a:lnTo>
                    <a:pt x="5698206" y="2734005"/>
                  </a:lnTo>
                  <a:lnTo>
                    <a:pt x="5669665" y="2775230"/>
                  </a:lnTo>
                  <a:lnTo>
                    <a:pt x="5640615" y="2816019"/>
                  </a:lnTo>
                  <a:lnTo>
                    <a:pt x="5611064" y="2856367"/>
                  </a:lnTo>
                  <a:lnTo>
                    <a:pt x="5581022" y="2896270"/>
                  </a:lnTo>
                  <a:lnTo>
                    <a:pt x="5550496" y="2935723"/>
                  </a:lnTo>
                  <a:lnTo>
                    <a:pt x="5519494" y="2974720"/>
                  </a:lnTo>
                  <a:lnTo>
                    <a:pt x="5488027" y="3013257"/>
                  </a:lnTo>
                  <a:lnTo>
                    <a:pt x="5456101" y="3051328"/>
                  </a:lnTo>
                  <a:lnTo>
                    <a:pt x="5423726" y="3088928"/>
                  </a:lnTo>
                  <a:lnTo>
                    <a:pt x="5390910" y="3126053"/>
                  </a:lnTo>
                  <a:lnTo>
                    <a:pt x="5357661" y="3162698"/>
                  </a:lnTo>
                  <a:lnTo>
                    <a:pt x="5323988" y="3198856"/>
                  </a:lnTo>
                  <a:lnTo>
                    <a:pt x="5289900" y="3234524"/>
                  </a:lnTo>
                  <a:lnTo>
                    <a:pt x="5255404" y="3269696"/>
                  </a:lnTo>
                  <a:lnTo>
                    <a:pt x="5220510" y="3304368"/>
                  </a:lnTo>
                  <a:lnTo>
                    <a:pt x="5185226" y="3338533"/>
                  </a:lnTo>
                  <a:lnTo>
                    <a:pt x="5149561" y="3372188"/>
                  </a:lnTo>
                  <a:lnTo>
                    <a:pt x="5113522" y="3405327"/>
                  </a:lnTo>
                  <a:lnTo>
                    <a:pt x="5077119" y="3437945"/>
                  </a:lnTo>
                  <a:lnTo>
                    <a:pt x="5040359" y="3470037"/>
                  </a:lnTo>
                  <a:lnTo>
                    <a:pt x="5003252" y="3501599"/>
                  </a:lnTo>
                  <a:lnTo>
                    <a:pt x="4965806" y="3532624"/>
                  </a:lnTo>
                  <a:lnTo>
                    <a:pt x="4928030" y="3563108"/>
                  </a:lnTo>
                  <a:lnTo>
                    <a:pt x="4889931" y="3593046"/>
                  </a:lnTo>
                  <a:lnTo>
                    <a:pt x="4851519" y="3622433"/>
                  </a:lnTo>
                  <a:lnTo>
                    <a:pt x="4812802" y="3651264"/>
                  </a:lnTo>
                  <a:lnTo>
                    <a:pt x="4773788" y="3679534"/>
                  </a:lnTo>
                  <a:lnTo>
                    <a:pt x="4734486" y="3707238"/>
                  </a:lnTo>
                  <a:lnTo>
                    <a:pt x="4694904" y="3734371"/>
                  </a:lnTo>
                  <a:lnTo>
                    <a:pt x="4655051" y="3760927"/>
                  </a:lnTo>
                  <a:lnTo>
                    <a:pt x="4614936" y="3786902"/>
                  </a:lnTo>
                  <a:lnTo>
                    <a:pt x="4574566" y="3812291"/>
                  </a:lnTo>
                  <a:lnTo>
                    <a:pt x="4533951" y="3837089"/>
                  </a:lnTo>
                  <a:lnTo>
                    <a:pt x="4493099" y="3861290"/>
                  </a:lnTo>
                  <a:lnTo>
                    <a:pt x="4452018" y="3884890"/>
                  </a:lnTo>
                  <a:lnTo>
                    <a:pt x="4410717" y="3907883"/>
                  </a:lnTo>
                  <a:lnTo>
                    <a:pt x="4369204" y="3930266"/>
                  </a:lnTo>
                  <a:lnTo>
                    <a:pt x="4327488" y="3952031"/>
                  </a:lnTo>
                  <a:lnTo>
                    <a:pt x="4285578" y="3973175"/>
                  </a:lnTo>
                  <a:lnTo>
                    <a:pt x="4243481" y="3993693"/>
                  </a:lnTo>
                  <a:lnTo>
                    <a:pt x="4201207" y="4013579"/>
                  </a:lnTo>
                  <a:lnTo>
                    <a:pt x="4158764" y="4032829"/>
                  </a:lnTo>
                  <a:lnTo>
                    <a:pt x="4116160" y="4051437"/>
                  </a:lnTo>
                  <a:lnTo>
                    <a:pt x="4073403" y="4069398"/>
                  </a:lnTo>
                  <a:lnTo>
                    <a:pt x="4030503" y="4086708"/>
                  </a:lnTo>
                  <a:lnTo>
                    <a:pt x="3987468" y="4103361"/>
                  </a:lnTo>
                  <a:lnTo>
                    <a:pt x="3944307" y="4119352"/>
                  </a:lnTo>
                  <a:lnTo>
                    <a:pt x="3901027" y="4134677"/>
                  </a:lnTo>
                  <a:lnTo>
                    <a:pt x="3857637" y="4149329"/>
                  </a:lnTo>
                  <a:lnTo>
                    <a:pt x="3814146" y="4163305"/>
                  </a:lnTo>
                  <a:lnTo>
                    <a:pt x="3770563" y="4176599"/>
                  </a:lnTo>
                  <a:lnTo>
                    <a:pt x="3726895" y="4189207"/>
                  </a:lnTo>
                  <a:lnTo>
                    <a:pt x="3683152" y="4201122"/>
                  </a:lnTo>
                  <a:lnTo>
                    <a:pt x="3639341" y="4212340"/>
                  </a:lnTo>
                  <a:lnTo>
                    <a:pt x="3595472" y="4222857"/>
                  </a:lnTo>
                  <a:lnTo>
                    <a:pt x="3551553" y="4232666"/>
                  </a:lnTo>
                  <a:lnTo>
                    <a:pt x="3507591" y="4241764"/>
                  </a:lnTo>
                  <a:lnTo>
                    <a:pt x="3463597" y="4250144"/>
                  </a:lnTo>
                  <a:lnTo>
                    <a:pt x="3419578" y="4257803"/>
                  </a:lnTo>
                  <a:lnTo>
                    <a:pt x="2794738" y="4352161"/>
                  </a:lnTo>
                  <a:lnTo>
                    <a:pt x="2573702" y="4381577"/>
                  </a:lnTo>
                  <a:lnTo>
                    <a:pt x="2393104" y="4402271"/>
                  </a:lnTo>
                  <a:lnTo>
                    <a:pt x="2255878" y="4415482"/>
                  </a:lnTo>
                  <a:lnTo>
                    <a:pt x="2117429" y="4426245"/>
                  </a:lnTo>
                  <a:lnTo>
                    <a:pt x="2024585" y="4431852"/>
                  </a:lnTo>
                  <a:lnTo>
                    <a:pt x="1931398" y="4436059"/>
                  </a:lnTo>
                  <a:lnTo>
                    <a:pt x="1837949" y="4438742"/>
                  </a:lnTo>
                  <a:lnTo>
                    <a:pt x="1744318" y="4439775"/>
                  </a:lnTo>
                  <a:close/>
                </a:path>
              </a:pathLst>
            </a:custGeom>
            <a:solidFill>
              <a:srgbClr val="44C2B4">
                <a:alpha val="219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66" y="0"/>
              <a:ext cx="8512175" cy="2315845"/>
            </a:xfrm>
            <a:custGeom>
              <a:avLst/>
              <a:gdLst/>
              <a:ahLst/>
              <a:cxnLst/>
              <a:rect l="l" t="t" r="r" b="b"/>
              <a:pathLst>
                <a:path w="8512175" h="2315845">
                  <a:moveTo>
                    <a:pt x="8496950" y="340770"/>
                  </a:moveTo>
                  <a:lnTo>
                    <a:pt x="8457130" y="140152"/>
                  </a:lnTo>
                  <a:lnTo>
                    <a:pt x="8459610" y="87415"/>
                  </a:lnTo>
                  <a:lnTo>
                    <a:pt x="8442557" y="1505"/>
                  </a:lnTo>
                  <a:lnTo>
                    <a:pt x="8468453" y="1506"/>
                  </a:lnTo>
                  <a:lnTo>
                    <a:pt x="8504709" y="184164"/>
                  </a:lnTo>
                  <a:lnTo>
                    <a:pt x="8496950" y="340770"/>
                  </a:lnTo>
                  <a:close/>
                </a:path>
                <a:path w="8512175" h="2315845">
                  <a:moveTo>
                    <a:pt x="551" y="1182"/>
                  </a:moveTo>
                  <a:lnTo>
                    <a:pt x="8442259" y="0"/>
                  </a:lnTo>
                  <a:lnTo>
                    <a:pt x="8442557" y="1505"/>
                  </a:lnTo>
                  <a:lnTo>
                    <a:pt x="551" y="1182"/>
                  </a:lnTo>
                  <a:close/>
                </a:path>
                <a:path w="8512175" h="2315845">
                  <a:moveTo>
                    <a:pt x="8501426" y="754707"/>
                  </a:moveTo>
                  <a:lnTo>
                    <a:pt x="8471035" y="601596"/>
                  </a:lnTo>
                  <a:lnTo>
                    <a:pt x="8476213" y="497218"/>
                  </a:lnTo>
                  <a:lnTo>
                    <a:pt x="8468984" y="395570"/>
                  </a:lnTo>
                  <a:lnTo>
                    <a:pt x="8474366" y="292220"/>
                  </a:lnTo>
                  <a:lnTo>
                    <a:pt x="8464689" y="243467"/>
                  </a:lnTo>
                  <a:lnTo>
                    <a:pt x="8467132" y="190542"/>
                  </a:lnTo>
                  <a:lnTo>
                    <a:pt x="8506886" y="390827"/>
                  </a:lnTo>
                  <a:lnTo>
                    <a:pt x="8501863" y="495981"/>
                  </a:lnTo>
                  <a:lnTo>
                    <a:pt x="8511798" y="546037"/>
                  </a:lnTo>
                  <a:lnTo>
                    <a:pt x="8501426" y="754707"/>
                  </a:lnTo>
                  <a:close/>
                </a:path>
                <a:path w="8512175" h="2315845">
                  <a:moveTo>
                    <a:pt x="530" y="196766"/>
                  </a:moveTo>
                  <a:lnTo>
                    <a:pt x="537" y="129490"/>
                  </a:lnTo>
                  <a:lnTo>
                    <a:pt x="16842" y="148484"/>
                  </a:lnTo>
                  <a:lnTo>
                    <a:pt x="60956" y="240273"/>
                  </a:lnTo>
                  <a:lnTo>
                    <a:pt x="95309" y="282881"/>
                  </a:lnTo>
                  <a:lnTo>
                    <a:pt x="117091" y="327388"/>
                  </a:lnTo>
                  <a:lnTo>
                    <a:pt x="151216" y="368849"/>
                  </a:lnTo>
                  <a:lnTo>
                    <a:pt x="172770" y="412208"/>
                  </a:lnTo>
                  <a:lnTo>
                    <a:pt x="240450" y="492254"/>
                  </a:lnTo>
                  <a:lnTo>
                    <a:pt x="261660" y="533883"/>
                  </a:lnTo>
                  <a:lnTo>
                    <a:pt x="295213" y="572460"/>
                  </a:lnTo>
                  <a:lnTo>
                    <a:pt x="361973" y="647875"/>
                  </a:lnTo>
                  <a:lnTo>
                    <a:pt x="428272" y="720963"/>
                  </a:lnTo>
                  <a:lnTo>
                    <a:pt x="494106" y="791714"/>
                  </a:lnTo>
                  <a:lnTo>
                    <a:pt x="559475" y="860121"/>
                  </a:lnTo>
                  <a:lnTo>
                    <a:pt x="604442" y="890970"/>
                  </a:lnTo>
                  <a:lnTo>
                    <a:pt x="636834" y="923702"/>
                  </a:lnTo>
                  <a:lnTo>
                    <a:pt x="669110" y="955844"/>
                  </a:lnTo>
                  <a:lnTo>
                    <a:pt x="713725" y="984922"/>
                  </a:lnTo>
                  <a:lnTo>
                    <a:pt x="745765" y="1015881"/>
                  </a:lnTo>
                  <a:lnTo>
                    <a:pt x="790145" y="1043773"/>
                  </a:lnTo>
                  <a:lnTo>
                    <a:pt x="821949" y="1073543"/>
                  </a:lnTo>
                  <a:lnTo>
                    <a:pt x="866093" y="1100246"/>
                  </a:lnTo>
                  <a:lnTo>
                    <a:pt x="910118" y="1126351"/>
                  </a:lnTo>
                  <a:lnTo>
                    <a:pt x="941567" y="1154332"/>
                  </a:lnTo>
                  <a:lnTo>
                    <a:pt x="985355" y="1179241"/>
                  </a:lnTo>
                  <a:lnTo>
                    <a:pt x="1029023" y="1203551"/>
                  </a:lnTo>
                  <a:lnTo>
                    <a:pt x="1072573" y="1227260"/>
                  </a:lnTo>
                  <a:lnTo>
                    <a:pt x="1116002" y="1250367"/>
                  </a:lnTo>
                  <a:lnTo>
                    <a:pt x="1159313" y="1272871"/>
                  </a:lnTo>
                  <a:lnTo>
                    <a:pt x="1202503" y="1294771"/>
                  </a:lnTo>
                  <a:lnTo>
                    <a:pt x="1245573" y="1316066"/>
                  </a:lnTo>
                  <a:lnTo>
                    <a:pt x="1300980" y="1334283"/>
                  </a:lnTo>
                  <a:lnTo>
                    <a:pt x="1343809" y="1354365"/>
                  </a:lnTo>
                  <a:lnTo>
                    <a:pt x="1386518" y="1373839"/>
                  </a:lnTo>
                  <a:lnTo>
                    <a:pt x="1441563" y="1390232"/>
                  </a:lnTo>
                  <a:lnTo>
                    <a:pt x="1484029" y="1408486"/>
                  </a:lnTo>
                  <a:lnTo>
                    <a:pt x="1538832" y="1423657"/>
                  </a:lnTo>
                  <a:lnTo>
                    <a:pt x="1581056" y="1440689"/>
                  </a:lnTo>
                  <a:lnTo>
                    <a:pt x="1635615" y="1454634"/>
                  </a:lnTo>
                  <a:lnTo>
                    <a:pt x="1677595" y="1470437"/>
                  </a:lnTo>
                  <a:lnTo>
                    <a:pt x="1731825" y="1482725"/>
                  </a:lnTo>
                  <a:lnTo>
                    <a:pt x="1785865" y="1494054"/>
                  </a:lnTo>
                  <a:lnTo>
                    <a:pt x="1827263" y="1506927"/>
                  </a:lnTo>
                  <a:lnTo>
                    <a:pt x="1880939" y="1516426"/>
                  </a:lnTo>
                  <a:lnTo>
                    <a:pt x="1934443" y="1525054"/>
                  </a:lnTo>
                  <a:lnTo>
                    <a:pt x="1975322" y="1535311"/>
                  </a:lnTo>
                  <a:lnTo>
                    <a:pt x="2028497" y="1542282"/>
                  </a:lnTo>
                  <a:lnTo>
                    <a:pt x="2081516" y="1548468"/>
                  </a:lnTo>
                  <a:lnTo>
                    <a:pt x="2121928" y="1556369"/>
                  </a:lnTo>
                  <a:lnTo>
                    <a:pt x="2174652" y="1561070"/>
                  </a:lnTo>
                  <a:lnTo>
                    <a:pt x="2227237" y="1565072"/>
                  </a:lnTo>
                  <a:lnTo>
                    <a:pt x="2279689" y="1568404"/>
                  </a:lnTo>
                  <a:lnTo>
                    <a:pt x="2332015" y="1571094"/>
                  </a:lnTo>
                  <a:lnTo>
                    <a:pt x="2371761" y="1575645"/>
                  </a:lnTo>
                  <a:lnTo>
                    <a:pt x="2423849" y="1577138"/>
                  </a:lnTo>
                  <a:lnTo>
                    <a:pt x="2475826" y="1578077"/>
                  </a:lnTo>
                  <a:lnTo>
                    <a:pt x="2527699" y="1578490"/>
                  </a:lnTo>
                  <a:lnTo>
                    <a:pt x="2579473" y="1578405"/>
                  </a:lnTo>
                  <a:lnTo>
                    <a:pt x="2631154" y="1577851"/>
                  </a:lnTo>
                  <a:lnTo>
                    <a:pt x="2670291" y="1579329"/>
                  </a:lnTo>
                  <a:lnTo>
                    <a:pt x="2721803" y="1577925"/>
                  </a:lnTo>
                  <a:lnTo>
                    <a:pt x="2773239" y="1576137"/>
                  </a:lnTo>
                  <a:lnTo>
                    <a:pt x="2824606" y="1573996"/>
                  </a:lnTo>
                  <a:lnTo>
                    <a:pt x="2875907" y="1571530"/>
                  </a:lnTo>
                  <a:lnTo>
                    <a:pt x="2927150" y="1568769"/>
                  </a:lnTo>
                  <a:lnTo>
                    <a:pt x="2978340" y="1565739"/>
                  </a:lnTo>
                  <a:lnTo>
                    <a:pt x="3029482" y="1562472"/>
                  </a:lnTo>
                  <a:lnTo>
                    <a:pt x="3080583" y="1558995"/>
                  </a:lnTo>
                  <a:lnTo>
                    <a:pt x="3131648" y="1555336"/>
                  </a:lnTo>
                  <a:lnTo>
                    <a:pt x="3170226" y="1553999"/>
                  </a:lnTo>
                  <a:lnTo>
                    <a:pt x="3221181" y="1549788"/>
                  </a:lnTo>
                  <a:lnTo>
                    <a:pt x="3272042" y="1545101"/>
                  </a:lnTo>
                  <a:lnTo>
                    <a:pt x="3322826" y="1540030"/>
                  </a:lnTo>
                  <a:lnTo>
                    <a:pt x="3373553" y="1534666"/>
                  </a:lnTo>
                  <a:lnTo>
                    <a:pt x="3424239" y="1529100"/>
                  </a:lnTo>
                  <a:lnTo>
                    <a:pt x="3487360" y="1520950"/>
                  </a:lnTo>
                  <a:lnTo>
                    <a:pt x="3538020" y="1515252"/>
                  </a:lnTo>
                  <a:lnTo>
                    <a:pt x="3588694" y="1509625"/>
                  </a:lnTo>
                  <a:lnTo>
                    <a:pt x="3639401" y="1504160"/>
                  </a:lnTo>
                  <a:lnTo>
                    <a:pt x="3690157" y="1498948"/>
                  </a:lnTo>
                  <a:lnTo>
                    <a:pt x="3740982" y="1494079"/>
                  </a:lnTo>
                  <a:lnTo>
                    <a:pt x="3791893" y="1489646"/>
                  </a:lnTo>
                  <a:lnTo>
                    <a:pt x="3842908" y="1485738"/>
                  </a:lnTo>
                  <a:lnTo>
                    <a:pt x="3894046" y="1482448"/>
                  </a:lnTo>
                  <a:lnTo>
                    <a:pt x="3945067" y="1478565"/>
                  </a:lnTo>
                  <a:lnTo>
                    <a:pt x="3996371" y="1476115"/>
                  </a:lnTo>
                  <a:lnTo>
                    <a:pt x="4047958" y="1475083"/>
                  </a:lnTo>
                  <a:lnTo>
                    <a:pt x="4099822" y="1475453"/>
                  </a:lnTo>
                  <a:lnTo>
                    <a:pt x="4139505" y="1479683"/>
                  </a:lnTo>
                  <a:lnTo>
                    <a:pt x="4191917" y="1482814"/>
                  </a:lnTo>
                  <a:lnTo>
                    <a:pt x="4244599" y="1487302"/>
                  </a:lnTo>
                  <a:lnTo>
                    <a:pt x="4297548" y="1493132"/>
                  </a:lnTo>
                  <a:lnTo>
                    <a:pt x="4350760" y="1500291"/>
                  </a:lnTo>
                  <a:lnTo>
                    <a:pt x="4391775" y="1511234"/>
                  </a:lnTo>
                  <a:lnTo>
                    <a:pt x="4445505" y="1521003"/>
                  </a:lnTo>
                  <a:lnTo>
                    <a:pt x="4487033" y="1534526"/>
                  </a:lnTo>
                  <a:lnTo>
                    <a:pt x="4541269" y="1546845"/>
                  </a:lnTo>
                  <a:lnTo>
                    <a:pt x="4583297" y="1562890"/>
                  </a:lnTo>
                  <a:lnTo>
                    <a:pt x="4638027" y="1577699"/>
                  </a:lnTo>
                  <a:lnTo>
                    <a:pt x="4680544" y="1596204"/>
                  </a:lnTo>
                  <a:lnTo>
                    <a:pt x="4723300" y="1615916"/>
                  </a:lnTo>
                  <a:lnTo>
                    <a:pt x="4778750" y="1634349"/>
                  </a:lnTo>
                  <a:lnTo>
                    <a:pt x="4821976" y="1656432"/>
                  </a:lnTo>
                  <a:lnTo>
                    <a:pt x="4865433" y="1679678"/>
                  </a:lnTo>
                  <a:lnTo>
                    <a:pt x="4909119" y="1704072"/>
                  </a:lnTo>
                  <a:lnTo>
                    <a:pt x="4952992" y="1729414"/>
                  </a:lnTo>
                  <a:lnTo>
                    <a:pt x="5084311" y="1803922"/>
                  </a:lnTo>
                  <a:lnTo>
                    <a:pt x="5184278" y="1850941"/>
                  </a:lnTo>
                  <a:lnTo>
                    <a:pt x="5228087" y="1875958"/>
                  </a:lnTo>
                  <a:lnTo>
                    <a:pt x="5271961" y="1901300"/>
                  </a:lnTo>
                  <a:lnTo>
                    <a:pt x="5315586" y="1925394"/>
                  </a:lnTo>
                  <a:lnTo>
                    <a:pt x="5371539" y="1946363"/>
                  </a:lnTo>
                  <a:lnTo>
                    <a:pt x="5414905" y="1969147"/>
                  </a:lnTo>
                  <a:lnTo>
                    <a:pt x="5458140" y="1991270"/>
                  </a:lnTo>
                  <a:lnTo>
                    <a:pt x="5501242" y="2012729"/>
                  </a:lnTo>
                  <a:lnTo>
                    <a:pt x="5544212" y="2033517"/>
                  </a:lnTo>
                  <a:lnTo>
                    <a:pt x="5599505" y="2051160"/>
                  </a:lnTo>
                  <a:lnTo>
                    <a:pt x="5642206" y="2070597"/>
                  </a:lnTo>
                  <a:lnTo>
                    <a:pt x="5684772" y="2089352"/>
                  </a:lnTo>
                  <a:lnTo>
                    <a:pt x="5739659" y="2104948"/>
                  </a:lnTo>
                  <a:lnTo>
                    <a:pt x="5781952" y="2122327"/>
                  </a:lnTo>
                  <a:lnTo>
                    <a:pt x="5836563" y="2136537"/>
                  </a:lnTo>
                  <a:lnTo>
                    <a:pt x="5878579" y="2152521"/>
                  </a:lnTo>
                  <a:lnTo>
                    <a:pt x="5932913" y="2165330"/>
                  </a:lnTo>
                  <a:lnTo>
                    <a:pt x="5974649" y="2179903"/>
                  </a:lnTo>
                  <a:lnTo>
                    <a:pt x="6028700" y="2191292"/>
                  </a:lnTo>
                  <a:lnTo>
                    <a:pt x="6070153" y="2204437"/>
                  </a:lnTo>
                  <a:lnTo>
                    <a:pt x="6123919" y="2214390"/>
                  </a:lnTo>
                  <a:lnTo>
                    <a:pt x="6177542" y="2223618"/>
                  </a:lnTo>
                  <a:lnTo>
                    <a:pt x="6218563" y="2234590"/>
                  </a:lnTo>
                  <a:lnTo>
                    <a:pt x="6271896" y="2242356"/>
                  </a:lnTo>
                  <a:lnTo>
                    <a:pt x="6325082" y="2249385"/>
                  </a:lnTo>
                  <a:lnTo>
                    <a:pt x="6378121" y="2255673"/>
                  </a:lnTo>
                  <a:lnTo>
                    <a:pt x="6418555" y="2263687"/>
                  </a:lnTo>
                  <a:lnTo>
                    <a:pt x="6471297" y="2268479"/>
                  </a:lnTo>
                  <a:lnTo>
                    <a:pt x="6523890" y="2272517"/>
                  </a:lnTo>
                  <a:lnTo>
                    <a:pt x="6576332" y="2275796"/>
                  </a:lnTo>
                  <a:lnTo>
                    <a:pt x="6628622" y="2278313"/>
                  </a:lnTo>
                  <a:lnTo>
                    <a:pt x="6680761" y="2280063"/>
                  </a:lnTo>
                  <a:lnTo>
                    <a:pt x="6720289" y="2283514"/>
                  </a:lnTo>
                  <a:lnTo>
                    <a:pt x="6772121" y="2283718"/>
                  </a:lnTo>
                  <a:lnTo>
                    <a:pt x="6823797" y="2283141"/>
                  </a:lnTo>
                  <a:lnTo>
                    <a:pt x="6875318" y="2281781"/>
                  </a:lnTo>
                  <a:lnTo>
                    <a:pt x="6926683" y="2279633"/>
                  </a:lnTo>
                  <a:lnTo>
                    <a:pt x="6977983" y="2277158"/>
                  </a:lnTo>
                  <a:lnTo>
                    <a:pt x="7029008" y="2273301"/>
                  </a:lnTo>
                  <a:lnTo>
                    <a:pt x="7079753" y="2268032"/>
                  </a:lnTo>
                  <a:lnTo>
                    <a:pt x="7130212" y="2261316"/>
                  </a:lnTo>
                  <a:lnTo>
                    <a:pt x="7180376" y="2253123"/>
                  </a:lnTo>
                  <a:lnTo>
                    <a:pt x="7230241" y="2243420"/>
                  </a:lnTo>
                  <a:lnTo>
                    <a:pt x="7279800" y="2232175"/>
                  </a:lnTo>
                  <a:lnTo>
                    <a:pt x="7329047" y="2219356"/>
                  </a:lnTo>
                  <a:lnTo>
                    <a:pt x="7377975" y="2204931"/>
                  </a:lnTo>
                  <a:lnTo>
                    <a:pt x="7426578" y="2188868"/>
                  </a:lnTo>
                  <a:lnTo>
                    <a:pt x="7474849" y="2171134"/>
                  </a:lnTo>
                  <a:lnTo>
                    <a:pt x="7522782" y="2151698"/>
                  </a:lnTo>
                  <a:lnTo>
                    <a:pt x="7570139" y="2129359"/>
                  </a:lnTo>
                  <a:lnTo>
                    <a:pt x="7617199" y="2105523"/>
                  </a:lnTo>
                  <a:lnTo>
                    <a:pt x="7663970" y="2080231"/>
                  </a:lnTo>
                  <a:lnTo>
                    <a:pt x="7710459" y="2053522"/>
                  </a:lnTo>
                  <a:lnTo>
                    <a:pt x="7744219" y="2027910"/>
                  </a:lnTo>
                  <a:lnTo>
                    <a:pt x="7790170" y="1998490"/>
                  </a:lnTo>
                  <a:lnTo>
                    <a:pt x="7823408" y="1970248"/>
                  </a:lnTo>
                  <a:lnTo>
                    <a:pt x="7868853" y="1938279"/>
                  </a:lnTo>
                  <a:lnTo>
                    <a:pt x="7901601" y="1907568"/>
                  </a:lnTo>
                  <a:lnTo>
                    <a:pt x="7946572" y="1873212"/>
                  </a:lnTo>
                  <a:lnTo>
                    <a:pt x="7978862" y="1840195"/>
                  </a:lnTo>
                  <a:lnTo>
                    <a:pt x="8010935" y="1806085"/>
                  </a:lnTo>
                  <a:lnTo>
                    <a:pt x="8042799" y="1770924"/>
                  </a:lnTo>
                  <a:lnTo>
                    <a:pt x="8074462" y="1734750"/>
                  </a:lnTo>
                  <a:lnTo>
                    <a:pt x="8118390" y="1695133"/>
                  </a:lnTo>
                  <a:lnTo>
                    <a:pt x="8149676" y="1657058"/>
                  </a:lnTo>
                  <a:lnTo>
                    <a:pt x="8180785" y="1618093"/>
                  </a:lnTo>
                  <a:lnTo>
                    <a:pt x="8211725" y="1578278"/>
                  </a:lnTo>
                  <a:lnTo>
                    <a:pt x="8273316" y="1497185"/>
                  </a:lnTo>
                  <a:lnTo>
                    <a:pt x="8291410" y="1457882"/>
                  </a:lnTo>
                  <a:lnTo>
                    <a:pt x="8321711" y="1414848"/>
                  </a:lnTo>
                  <a:lnTo>
                    <a:pt x="8339316" y="1373077"/>
                  </a:lnTo>
                  <a:lnTo>
                    <a:pt x="8369147" y="1327675"/>
                  </a:lnTo>
                  <a:lnTo>
                    <a:pt x="8386301" y="1283635"/>
                  </a:lnTo>
                  <a:lnTo>
                    <a:pt x="8403244" y="1238534"/>
                  </a:lnTo>
                  <a:lnTo>
                    <a:pt x="8419987" y="1192421"/>
                  </a:lnTo>
                  <a:lnTo>
                    <a:pt x="8436539" y="1145347"/>
                  </a:lnTo>
                  <a:lnTo>
                    <a:pt x="8440452" y="1099832"/>
                  </a:lnTo>
                  <a:lnTo>
                    <a:pt x="8456651" y="1050981"/>
                  </a:lnTo>
                  <a:lnTo>
                    <a:pt x="8470102" y="857819"/>
                  </a:lnTo>
                  <a:lnTo>
                    <a:pt x="8480891" y="651248"/>
                  </a:lnTo>
                  <a:lnTo>
                    <a:pt x="8511171" y="803800"/>
                  </a:lnTo>
                  <a:lnTo>
                    <a:pt x="8508391" y="855028"/>
                  </a:lnTo>
                  <a:lnTo>
                    <a:pt x="8501631" y="951436"/>
                  </a:lnTo>
                  <a:lnTo>
                    <a:pt x="8485623" y="1001249"/>
                  </a:lnTo>
                  <a:lnTo>
                    <a:pt x="8478129" y="1093956"/>
                  </a:lnTo>
                  <a:lnTo>
                    <a:pt x="8461710" y="1141697"/>
                  </a:lnTo>
                  <a:lnTo>
                    <a:pt x="8445134" y="1188648"/>
                  </a:lnTo>
                  <a:lnTo>
                    <a:pt x="8428391" y="1234761"/>
                  </a:lnTo>
                  <a:lnTo>
                    <a:pt x="8411472" y="1279985"/>
                  </a:lnTo>
                  <a:lnTo>
                    <a:pt x="8394367" y="1324272"/>
                  </a:lnTo>
                  <a:lnTo>
                    <a:pt x="8377066" y="1367572"/>
                  </a:lnTo>
                  <a:lnTo>
                    <a:pt x="8359560" y="1409836"/>
                  </a:lnTo>
                  <a:lnTo>
                    <a:pt x="8329381" y="1453487"/>
                  </a:lnTo>
                  <a:lnTo>
                    <a:pt x="8298976" y="1496003"/>
                  </a:lnTo>
                  <a:lnTo>
                    <a:pt x="8280794" y="1534862"/>
                  </a:lnTo>
                  <a:lnTo>
                    <a:pt x="8250036" y="1575598"/>
                  </a:lnTo>
                  <a:lnTo>
                    <a:pt x="8219159" y="1615730"/>
                  </a:lnTo>
                  <a:lnTo>
                    <a:pt x="8188149" y="1655195"/>
                  </a:lnTo>
                  <a:lnTo>
                    <a:pt x="8156994" y="1693928"/>
                  </a:lnTo>
                  <a:lnTo>
                    <a:pt x="8125680" y="1731863"/>
                  </a:lnTo>
                  <a:lnTo>
                    <a:pt x="8094196" y="1768937"/>
                  </a:lnTo>
                  <a:lnTo>
                    <a:pt x="8062527" y="1805084"/>
                  </a:lnTo>
                  <a:lnTo>
                    <a:pt x="8018205" y="1842712"/>
                  </a:lnTo>
                  <a:lnTo>
                    <a:pt x="7986130" y="1876811"/>
                  </a:lnTo>
                  <a:lnTo>
                    <a:pt x="7953833" y="1909790"/>
                  </a:lnTo>
                  <a:lnTo>
                    <a:pt x="7921300" y="1941583"/>
                  </a:lnTo>
                  <a:lnTo>
                    <a:pt x="7876062" y="1974598"/>
                  </a:lnTo>
                  <a:lnTo>
                    <a:pt x="7843020" y="2003825"/>
                  </a:lnTo>
                  <a:lnTo>
                    <a:pt x="7797247" y="2034146"/>
                  </a:lnTo>
                  <a:lnTo>
                    <a:pt x="7763645" y="2060549"/>
                  </a:lnTo>
                  <a:lnTo>
                    <a:pt x="7717286" y="2087915"/>
                  </a:lnTo>
                  <a:lnTo>
                    <a:pt x="7670614" y="2113707"/>
                  </a:lnTo>
                  <a:lnTo>
                    <a:pt x="7623617" y="2137861"/>
                  </a:lnTo>
                  <a:lnTo>
                    <a:pt x="7588739" y="2157838"/>
                  </a:lnTo>
                  <a:lnTo>
                    <a:pt x="7528924" y="2182643"/>
                  </a:lnTo>
                  <a:lnTo>
                    <a:pt x="7468624" y="2205007"/>
                  </a:lnTo>
                  <a:lnTo>
                    <a:pt x="7420425" y="2223100"/>
                  </a:lnTo>
                  <a:lnTo>
                    <a:pt x="7371995" y="2240036"/>
                  </a:lnTo>
                  <a:lnTo>
                    <a:pt x="7323464" y="2256458"/>
                  </a:lnTo>
                  <a:lnTo>
                    <a:pt x="7287415" y="2270535"/>
                  </a:lnTo>
                  <a:lnTo>
                    <a:pt x="7237225" y="2278602"/>
                  </a:lnTo>
                  <a:lnTo>
                    <a:pt x="7186876" y="2285869"/>
                  </a:lnTo>
                  <a:lnTo>
                    <a:pt x="7136369" y="2292339"/>
                  </a:lnTo>
                  <a:lnTo>
                    <a:pt x="7085705" y="2298016"/>
                  </a:lnTo>
                  <a:lnTo>
                    <a:pt x="7034884" y="2302903"/>
                  </a:lnTo>
                  <a:lnTo>
                    <a:pt x="6983907" y="2307004"/>
                  </a:lnTo>
                  <a:lnTo>
                    <a:pt x="6932774" y="2310321"/>
                  </a:lnTo>
                  <a:lnTo>
                    <a:pt x="6881487" y="2312859"/>
                  </a:lnTo>
                  <a:lnTo>
                    <a:pt x="6830046" y="2314620"/>
                  </a:lnTo>
                  <a:lnTo>
                    <a:pt x="6778450" y="2315607"/>
                  </a:lnTo>
                  <a:lnTo>
                    <a:pt x="6739160" y="2313352"/>
                  </a:lnTo>
                  <a:lnTo>
                    <a:pt x="6687259" y="2312803"/>
                  </a:lnTo>
                  <a:lnTo>
                    <a:pt x="6635208" y="2311489"/>
                  </a:lnTo>
                  <a:lnTo>
                    <a:pt x="6583005" y="2309416"/>
                  </a:lnTo>
                  <a:lnTo>
                    <a:pt x="6530652" y="2306585"/>
                  </a:lnTo>
                  <a:lnTo>
                    <a:pt x="6478150" y="2303001"/>
                  </a:lnTo>
                  <a:lnTo>
                    <a:pt x="6437955" y="2296194"/>
                  </a:lnTo>
                  <a:lnTo>
                    <a:pt x="6385155" y="2291112"/>
                  </a:lnTo>
                  <a:lnTo>
                    <a:pt x="6332208" y="2285286"/>
                  </a:lnTo>
                  <a:lnTo>
                    <a:pt x="6291571" y="2276247"/>
                  </a:lnTo>
                  <a:lnTo>
                    <a:pt x="6238330" y="2268943"/>
                  </a:lnTo>
                  <a:lnTo>
                    <a:pt x="6184943" y="2260905"/>
                  </a:lnTo>
                  <a:lnTo>
                    <a:pt x="6143869" y="2249663"/>
                  </a:lnTo>
                  <a:lnTo>
                    <a:pt x="6090193" y="2240167"/>
                  </a:lnTo>
                  <a:lnTo>
                    <a:pt x="6036373" y="2229946"/>
                  </a:lnTo>
                  <a:lnTo>
                    <a:pt x="5994867" y="2216531"/>
                  </a:lnTo>
                  <a:lnTo>
                    <a:pt x="5940761" y="2204872"/>
                  </a:lnTo>
                  <a:lnTo>
                    <a:pt x="5898971" y="2190025"/>
                  </a:lnTo>
                  <a:lnTo>
                    <a:pt x="5844583" y="2176940"/>
                  </a:lnTo>
                  <a:lnTo>
                    <a:pt x="5802511" y="2160674"/>
                  </a:lnTo>
                  <a:lnTo>
                    <a:pt x="5760299" y="2143704"/>
                  </a:lnTo>
                  <a:lnTo>
                    <a:pt x="5705491" y="2128505"/>
                  </a:lnTo>
                  <a:lnTo>
                    <a:pt x="5663002" y="2110135"/>
                  </a:lnTo>
                  <a:lnTo>
                    <a:pt x="5607917" y="2093543"/>
                  </a:lnTo>
                  <a:lnTo>
                    <a:pt x="5565153" y="2073787"/>
                  </a:lnTo>
                  <a:lnTo>
                    <a:pt x="5522252" y="2053343"/>
                  </a:lnTo>
                  <a:lnTo>
                    <a:pt x="5479214" y="2032213"/>
                  </a:lnTo>
                  <a:lnTo>
                    <a:pt x="5423585" y="2012875"/>
                  </a:lnTo>
                  <a:lnTo>
                    <a:pt x="5380277" y="1990385"/>
                  </a:lnTo>
                  <a:lnTo>
                    <a:pt x="5336852" y="1967299"/>
                  </a:lnTo>
                  <a:lnTo>
                    <a:pt x="5293339" y="1943775"/>
                  </a:lnTo>
                  <a:lnTo>
                    <a:pt x="5237287" y="1922307"/>
                  </a:lnTo>
                  <a:lnTo>
                    <a:pt x="5193613" y="1897970"/>
                  </a:lnTo>
                  <a:lnTo>
                    <a:pt x="5149865" y="1873258"/>
                  </a:lnTo>
                  <a:lnTo>
                    <a:pt x="5106046" y="1848191"/>
                  </a:lnTo>
                  <a:lnTo>
                    <a:pt x="5062161" y="1822790"/>
                  </a:lnTo>
                  <a:lnTo>
                    <a:pt x="5005757" y="1799549"/>
                  </a:lnTo>
                  <a:lnTo>
                    <a:pt x="4917693" y="1747268"/>
                  </a:lnTo>
                  <a:lnTo>
                    <a:pt x="4873584" y="1720741"/>
                  </a:lnTo>
                  <a:lnTo>
                    <a:pt x="4829864" y="1696174"/>
                  </a:lnTo>
                  <a:lnTo>
                    <a:pt x="4786395" y="1672865"/>
                  </a:lnTo>
                  <a:lnTo>
                    <a:pt x="4730720" y="1653299"/>
                  </a:lnTo>
                  <a:lnTo>
                    <a:pt x="4687756" y="1632541"/>
                  </a:lnTo>
                  <a:lnTo>
                    <a:pt x="4645049" y="1613073"/>
                  </a:lnTo>
                  <a:lnTo>
                    <a:pt x="4590143" y="1597379"/>
                  </a:lnTo>
                  <a:lnTo>
                    <a:pt x="4547954" y="1580524"/>
                  </a:lnTo>
                  <a:lnTo>
                    <a:pt x="4493570" y="1567463"/>
                  </a:lnTo>
                  <a:lnTo>
                    <a:pt x="4439451" y="1555734"/>
                  </a:lnTo>
                  <a:lnTo>
                    <a:pt x="4398055" y="1542875"/>
                  </a:lnTo>
                  <a:lnTo>
                    <a:pt x="4344471" y="1533842"/>
                  </a:lnTo>
                  <a:lnTo>
                    <a:pt x="4291158" y="1526172"/>
                  </a:lnTo>
                  <a:lnTo>
                    <a:pt x="4250574" y="1517404"/>
                  </a:lnTo>
                  <a:lnTo>
                    <a:pt x="4197808" y="1512492"/>
                  </a:lnTo>
                  <a:lnTo>
                    <a:pt x="4145319" y="1508975"/>
                  </a:lnTo>
                  <a:lnTo>
                    <a:pt x="4093109" y="1506864"/>
                  </a:lnTo>
                  <a:lnTo>
                    <a:pt x="4041180" y="1506167"/>
                  </a:lnTo>
                  <a:lnTo>
                    <a:pt x="3989533" y="1506897"/>
                  </a:lnTo>
                  <a:lnTo>
                    <a:pt x="3938172" y="1509063"/>
                  </a:lnTo>
                  <a:lnTo>
                    <a:pt x="3887098" y="1512675"/>
                  </a:lnTo>
                  <a:lnTo>
                    <a:pt x="3835973" y="1516032"/>
                  </a:lnTo>
                  <a:lnTo>
                    <a:pt x="3784993" y="1520116"/>
                  </a:lnTo>
                  <a:lnTo>
                    <a:pt x="3734133" y="1524807"/>
                  </a:lnTo>
                  <a:lnTo>
                    <a:pt x="3683370" y="1529984"/>
                  </a:lnTo>
                  <a:lnTo>
                    <a:pt x="3632679" y="1535525"/>
                  </a:lnTo>
                  <a:lnTo>
                    <a:pt x="3582036" y="1541309"/>
                  </a:lnTo>
                  <a:lnTo>
                    <a:pt x="3480798" y="1553119"/>
                  </a:lnTo>
                  <a:lnTo>
                    <a:pt x="3430155" y="1558903"/>
                  </a:lnTo>
                  <a:lnTo>
                    <a:pt x="3379463" y="1564444"/>
                  </a:lnTo>
                  <a:lnTo>
                    <a:pt x="3328700" y="1569621"/>
                  </a:lnTo>
                  <a:lnTo>
                    <a:pt x="3277840" y="1574313"/>
                  </a:lnTo>
                  <a:lnTo>
                    <a:pt x="3226860" y="1578397"/>
                  </a:lnTo>
                  <a:lnTo>
                    <a:pt x="3175735" y="1581753"/>
                  </a:lnTo>
                  <a:lnTo>
                    <a:pt x="3124630" y="1585212"/>
                  </a:lnTo>
                  <a:lnTo>
                    <a:pt x="3073510" y="1588592"/>
                  </a:lnTo>
                  <a:lnTo>
                    <a:pt x="3022367" y="1591855"/>
                  </a:lnTo>
                  <a:lnTo>
                    <a:pt x="2971193" y="1594963"/>
                  </a:lnTo>
                  <a:lnTo>
                    <a:pt x="2919980" y="1597878"/>
                  </a:lnTo>
                  <a:lnTo>
                    <a:pt x="2868722" y="1600563"/>
                  </a:lnTo>
                  <a:lnTo>
                    <a:pt x="2817411" y="1602979"/>
                  </a:lnTo>
                  <a:lnTo>
                    <a:pt x="2766038" y="1605089"/>
                  </a:lnTo>
                  <a:lnTo>
                    <a:pt x="2714598" y="1606855"/>
                  </a:lnTo>
                  <a:lnTo>
                    <a:pt x="2663081" y="1608238"/>
                  </a:lnTo>
                  <a:lnTo>
                    <a:pt x="2611482" y="1609202"/>
                  </a:lnTo>
                  <a:lnTo>
                    <a:pt x="2559791" y="1609708"/>
                  </a:lnTo>
                  <a:lnTo>
                    <a:pt x="2520459" y="1607245"/>
                  </a:lnTo>
                  <a:lnTo>
                    <a:pt x="2468564" y="1606721"/>
                  </a:lnTo>
                  <a:lnTo>
                    <a:pt x="2416555" y="1605625"/>
                  </a:lnTo>
                  <a:lnTo>
                    <a:pt x="2364426" y="1603920"/>
                  </a:lnTo>
                  <a:lnTo>
                    <a:pt x="2312168" y="1601568"/>
                  </a:lnTo>
                  <a:lnTo>
                    <a:pt x="2259774" y="1598530"/>
                  </a:lnTo>
                  <a:lnTo>
                    <a:pt x="2207236" y="1594768"/>
                  </a:lnTo>
                  <a:lnTo>
                    <a:pt x="2154547" y="1590246"/>
                  </a:lnTo>
                  <a:lnTo>
                    <a:pt x="2114157" y="1582452"/>
                  </a:lnTo>
                  <a:lnTo>
                    <a:pt x="2061144" y="1576294"/>
                  </a:lnTo>
                  <a:lnTo>
                    <a:pt x="2007957" y="1569261"/>
                  </a:lnTo>
                  <a:lnTo>
                    <a:pt x="1954588" y="1561315"/>
                  </a:lnTo>
                  <a:lnTo>
                    <a:pt x="1901031" y="1552418"/>
                  </a:lnTo>
                  <a:lnTo>
                    <a:pt x="1806039" y="1530464"/>
                  </a:lnTo>
                  <a:lnTo>
                    <a:pt x="1752183" y="1520059"/>
                  </a:lnTo>
                  <a:lnTo>
                    <a:pt x="1710625" y="1506384"/>
                  </a:lnTo>
                  <a:lnTo>
                    <a:pt x="1656454" y="1494390"/>
                  </a:lnTo>
                  <a:lnTo>
                    <a:pt x="1614584" y="1479141"/>
                  </a:lnTo>
                  <a:lnTo>
                    <a:pt x="1560103" y="1465591"/>
                  </a:lnTo>
                  <a:lnTo>
                    <a:pt x="1517927" y="1448803"/>
                  </a:lnTo>
                  <a:lnTo>
                    <a:pt x="1463144" y="1433729"/>
                  </a:lnTo>
                  <a:lnTo>
                    <a:pt x="1420670" y="1415434"/>
                  </a:lnTo>
                  <a:lnTo>
                    <a:pt x="1378048" y="1396397"/>
                  </a:lnTo>
                  <a:lnTo>
                    <a:pt x="1322823" y="1379100"/>
                  </a:lnTo>
                  <a:lnTo>
                    <a:pt x="1279912" y="1358606"/>
                  </a:lnTo>
                  <a:lnTo>
                    <a:pt x="1236859" y="1337395"/>
                  </a:lnTo>
                  <a:lnTo>
                    <a:pt x="1193665" y="1315476"/>
                  </a:lnTo>
                  <a:lnTo>
                    <a:pt x="1150332" y="1292858"/>
                  </a:lnTo>
                  <a:lnTo>
                    <a:pt x="1094405" y="1272020"/>
                  </a:lnTo>
                  <a:lnTo>
                    <a:pt x="1050799" y="1248026"/>
                  </a:lnTo>
                  <a:lnTo>
                    <a:pt x="1007059" y="1223357"/>
                  </a:lnTo>
                  <a:lnTo>
                    <a:pt x="975644" y="1195548"/>
                  </a:lnTo>
                  <a:lnTo>
                    <a:pt x="931641" y="1169553"/>
                  </a:lnTo>
                  <a:lnTo>
                    <a:pt x="887509" y="1142908"/>
                  </a:lnTo>
                  <a:lnTo>
                    <a:pt x="843249" y="1115620"/>
                  </a:lnTo>
                  <a:lnTo>
                    <a:pt x="798864" y="1087699"/>
                  </a:lnTo>
                  <a:lnTo>
                    <a:pt x="766811" y="1056679"/>
                  </a:lnTo>
                  <a:lnTo>
                    <a:pt x="722179" y="1027514"/>
                  </a:lnTo>
                  <a:lnTo>
                    <a:pt x="677425" y="997739"/>
                  </a:lnTo>
                  <a:lnTo>
                    <a:pt x="645010" y="964891"/>
                  </a:lnTo>
                  <a:lnTo>
                    <a:pt x="600020" y="933923"/>
                  </a:lnTo>
                  <a:lnTo>
                    <a:pt x="534607" y="865296"/>
                  </a:lnTo>
                  <a:lnTo>
                    <a:pt x="489274" y="832599"/>
                  </a:lnTo>
                  <a:lnTo>
                    <a:pt x="423189" y="760588"/>
                  </a:lnTo>
                  <a:lnTo>
                    <a:pt x="356673" y="686404"/>
                  </a:lnTo>
                  <a:lnTo>
                    <a:pt x="289739" y="610112"/>
                  </a:lnTo>
                  <a:lnTo>
                    <a:pt x="188582" y="491866"/>
                  </a:lnTo>
                  <a:lnTo>
                    <a:pt x="166862" y="447673"/>
                  </a:lnTo>
                  <a:lnTo>
                    <a:pt x="98392" y="363646"/>
                  </a:lnTo>
                  <a:lnTo>
                    <a:pt x="76540" y="318785"/>
                  </a:lnTo>
                  <a:lnTo>
                    <a:pt x="42171" y="276093"/>
                  </a:lnTo>
                  <a:lnTo>
                    <a:pt x="20190" y="230585"/>
                  </a:lnTo>
                  <a:lnTo>
                    <a:pt x="530" y="196766"/>
                  </a:lnTo>
                  <a:close/>
                </a:path>
                <a:path w="8512175" h="2315845">
                  <a:moveTo>
                    <a:pt x="0" y="128864"/>
                  </a:moveTo>
                  <a:lnTo>
                    <a:pt x="551" y="1182"/>
                  </a:lnTo>
                  <a:lnTo>
                    <a:pt x="537" y="129490"/>
                  </a:lnTo>
                  <a:lnTo>
                    <a:pt x="0" y="128864"/>
                  </a:lnTo>
                  <a:close/>
                </a:path>
              </a:pathLst>
            </a:custGeom>
            <a:solidFill>
              <a:srgbClr val="338F8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8770838" y="5498655"/>
            <a:ext cx="9521190" cy="4790440"/>
            <a:chOff x="8770838" y="5498655"/>
            <a:chExt cx="9521190" cy="4790440"/>
          </a:xfrm>
        </p:grpSpPr>
        <p:sp>
          <p:nvSpPr>
            <p:cNvPr id="7" name="object 7"/>
            <p:cNvSpPr/>
            <p:nvPr/>
          </p:nvSpPr>
          <p:spPr>
            <a:xfrm>
              <a:off x="10655186" y="5498655"/>
              <a:ext cx="7637145" cy="4790440"/>
            </a:xfrm>
            <a:custGeom>
              <a:avLst/>
              <a:gdLst/>
              <a:ahLst/>
              <a:cxnLst/>
              <a:rect l="l" t="t" r="r" b="b"/>
              <a:pathLst>
                <a:path w="7637144" h="4790440">
                  <a:moveTo>
                    <a:pt x="32401" y="3545640"/>
                  </a:moveTo>
                  <a:lnTo>
                    <a:pt x="347091" y="2721322"/>
                  </a:lnTo>
                  <a:lnTo>
                    <a:pt x="390708" y="2678288"/>
                  </a:lnTo>
                  <a:lnTo>
                    <a:pt x="433530" y="2637335"/>
                  </a:lnTo>
                  <a:lnTo>
                    <a:pt x="475596" y="2598364"/>
                  </a:lnTo>
                  <a:lnTo>
                    <a:pt x="516944" y="2561272"/>
                  </a:lnTo>
                  <a:lnTo>
                    <a:pt x="557613" y="2525959"/>
                  </a:lnTo>
                  <a:lnTo>
                    <a:pt x="597641" y="2492323"/>
                  </a:lnTo>
                  <a:lnTo>
                    <a:pt x="629293" y="2480632"/>
                  </a:lnTo>
                  <a:lnTo>
                    <a:pt x="648933" y="2464793"/>
                  </a:lnTo>
                  <a:lnTo>
                    <a:pt x="680298" y="2453852"/>
                  </a:lnTo>
                  <a:lnTo>
                    <a:pt x="699662" y="2438738"/>
                  </a:lnTo>
                  <a:lnTo>
                    <a:pt x="730759" y="2428497"/>
                  </a:lnTo>
                  <a:lnTo>
                    <a:pt x="749866" y="2414058"/>
                  </a:lnTo>
                  <a:lnTo>
                    <a:pt x="780716" y="2404466"/>
                  </a:lnTo>
                  <a:lnTo>
                    <a:pt x="799584" y="2390650"/>
                  </a:lnTo>
                  <a:lnTo>
                    <a:pt x="830205" y="2381656"/>
                  </a:lnTo>
                  <a:lnTo>
                    <a:pt x="860720" y="2372943"/>
                  </a:lnTo>
                  <a:lnTo>
                    <a:pt x="891132" y="2364498"/>
                  </a:lnTo>
                  <a:lnTo>
                    <a:pt x="909582" y="2351778"/>
                  </a:lnTo>
                  <a:lnTo>
                    <a:pt x="969938" y="2336111"/>
                  </a:lnTo>
                  <a:lnTo>
                    <a:pt x="1029963" y="2321313"/>
                  </a:lnTo>
                  <a:lnTo>
                    <a:pt x="1089696" y="2307283"/>
                  </a:lnTo>
                  <a:lnTo>
                    <a:pt x="1131329" y="2305053"/>
                  </a:lnTo>
                  <a:lnTo>
                    <a:pt x="1161039" y="2298447"/>
                  </a:lnTo>
                  <a:lnTo>
                    <a:pt x="1190694" y="2291983"/>
                  </a:lnTo>
                  <a:lnTo>
                    <a:pt x="1220301" y="2285648"/>
                  </a:lnTo>
                  <a:lnTo>
                    <a:pt x="1249863" y="2279428"/>
                  </a:lnTo>
                  <a:lnTo>
                    <a:pt x="1291251" y="2277842"/>
                  </a:lnTo>
                  <a:lnTo>
                    <a:pt x="1320739" y="2271816"/>
                  </a:lnTo>
                  <a:lnTo>
                    <a:pt x="1362062" y="2270398"/>
                  </a:lnTo>
                  <a:lnTo>
                    <a:pt x="1391496" y="2264516"/>
                  </a:lnTo>
                  <a:lnTo>
                    <a:pt x="1432774" y="2263217"/>
                  </a:lnTo>
                  <a:lnTo>
                    <a:pt x="1462172" y="2257428"/>
                  </a:lnTo>
                  <a:lnTo>
                    <a:pt x="1503424" y="2256196"/>
                  </a:lnTo>
                  <a:lnTo>
                    <a:pt x="1532806" y="2250449"/>
                  </a:lnTo>
                  <a:lnTo>
                    <a:pt x="1574052" y="2249234"/>
                  </a:lnTo>
                  <a:lnTo>
                    <a:pt x="1603437" y="2243479"/>
                  </a:lnTo>
                  <a:lnTo>
                    <a:pt x="1727258" y="2239613"/>
                  </a:lnTo>
                  <a:lnTo>
                    <a:pt x="1756707" y="2233690"/>
                  </a:lnTo>
                  <a:lnTo>
                    <a:pt x="1798049" y="2232223"/>
                  </a:lnTo>
                  <a:lnTo>
                    <a:pt x="1839424" y="2230670"/>
                  </a:lnTo>
                  <a:lnTo>
                    <a:pt x="1880837" y="2229017"/>
                  </a:lnTo>
                  <a:lnTo>
                    <a:pt x="1922293" y="2227253"/>
                  </a:lnTo>
                  <a:lnTo>
                    <a:pt x="1963795" y="2225365"/>
                  </a:lnTo>
                  <a:lnTo>
                    <a:pt x="2130377" y="2216317"/>
                  </a:lnTo>
                  <a:lnTo>
                    <a:pt x="2172189" y="2213619"/>
                  </a:lnTo>
                  <a:lnTo>
                    <a:pt x="2214078" y="2210720"/>
                  </a:lnTo>
                  <a:lnTo>
                    <a:pt x="2267913" y="2212138"/>
                  </a:lnTo>
                  <a:lnTo>
                    <a:pt x="2309968" y="2208801"/>
                  </a:lnTo>
                  <a:lnTo>
                    <a:pt x="2352115" y="2205226"/>
                  </a:lnTo>
                  <a:lnTo>
                    <a:pt x="2394357" y="2201401"/>
                  </a:lnTo>
                  <a:lnTo>
                    <a:pt x="2448565" y="2201841"/>
                  </a:lnTo>
                  <a:lnTo>
                    <a:pt x="2491013" y="2197477"/>
                  </a:lnTo>
                  <a:lnTo>
                    <a:pt x="2533572" y="2192824"/>
                  </a:lnTo>
                  <a:lnTo>
                    <a:pt x="2588110" y="2192399"/>
                  </a:lnTo>
                  <a:lnTo>
                    <a:pt x="2630903" y="2187131"/>
                  </a:lnTo>
                  <a:lnTo>
                    <a:pt x="2673820" y="2181536"/>
                  </a:lnTo>
                  <a:lnTo>
                    <a:pt x="2728732" y="2180132"/>
                  </a:lnTo>
                  <a:lnTo>
                    <a:pt x="2771914" y="2173847"/>
                  </a:lnTo>
                  <a:lnTo>
                    <a:pt x="2827099" y="2171727"/>
                  </a:lnTo>
                  <a:lnTo>
                    <a:pt x="2870564" y="2164700"/>
                  </a:lnTo>
                  <a:lnTo>
                    <a:pt x="2926042" y="2161813"/>
                  </a:lnTo>
                  <a:lnTo>
                    <a:pt x="2981673" y="2158524"/>
                  </a:lnTo>
                  <a:lnTo>
                    <a:pt x="3025598" y="2150290"/>
                  </a:lnTo>
                  <a:lnTo>
                    <a:pt x="3081552" y="2146158"/>
                  </a:lnTo>
                  <a:lnTo>
                    <a:pt x="3125808" y="2137057"/>
                  </a:lnTo>
                  <a:lnTo>
                    <a:pt x="3182102" y="2132032"/>
                  </a:lnTo>
                  <a:lnTo>
                    <a:pt x="3238574" y="2126542"/>
                  </a:lnTo>
                  <a:lnTo>
                    <a:pt x="3283364" y="2116044"/>
                  </a:lnTo>
                  <a:lnTo>
                    <a:pt x="3340206" y="2109585"/>
                  </a:lnTo>
                  <a:lnTo>
                    <a:pt x="3397240" y="2102622"/>
                  </a:lnTo>
                  <a:lnTo>
                    <a:pt x="3454471" y="2095143"/>
                  </a:lnTo>
                  <a:lnTo>
                    <a:pt x="3500039" y="2082606"/>
                  </a:lnTo>
                  <a:lnTo>
                    <a:pt x="3557678" y="2074058"/>
                  </a:lnTo>
                  <a:lnTo>
                    <a:pt x="3615529" y="2064955"/>
                  </a:lnTo>
                  <a:lnTo>
                    <a:pt x="3673597" y="2055285"/>
                  </a:lnTo>
                  <a:lnTo>
                    <a:pt x="3731885" y="2045037"/>
                  </a:lnTo>
                  <a:lnTo>
                    <a:pt x="3778535" y="2029667"/>
                  </a:lnTo>
                  <a:lnTo>
                    <a:pt x="3837280" y="2018222"/>
                  </a:lnTo>
                  <a:lnTo>
                    <a:pt x="3896261" y="2006159"/>
                  </a:lnTo>
                  <a:lnTo>
                    <a:pt x="3955482" y="1993467"/>
                  </a:lnTo>
                  <a:lnTo>
                    <a:pt x="4014948" y="1980133"/>
                  </a:lnTo>
                  <a:lnTo>
                    <a:pt x="4074665" y="1966143"/>
                  </a:lnTo>
                  <a:lnTo>
                    <a:pt x="4134637" y="1951485"/>
                  </a:lnTo>
                  <a:lnTo>
                    <a:pt x="4194868" y="1936148"/>
                  </a:lnTo>
                  <a:lnTo>
                    <a:pt x="4255364" y="1920117"/>
                  </a:lnTo>
                  <a:lnTo>
                    <a:pt x="4316129" y="1903380"/>
                  </a:lnTo>
                  <a:lnTo>
                    <a:pt x="4365564" y="1880713"/>
                  </a:lnTo>
                  <a:lnTo>
                    <a:pt x="4394583" y="1875918"/>
                  </a:lnTo>
                  <a:lnTo>
                    <a:pt x="4412063" y="1865739"/>
                  </a:lnTo>
                  <a:lnTo>
                    <a:pt x="4429862" y="1854724"/>
                  </a:lnTo>
                  <a:lnTo>
                    <a:pt x="4447973" y="1842891"/>
                  </a:lnTo>
                  <a:lnTo>
                    <a:pt x="4478255" y="1834787"/>
                  </a:lnTo>
                  <a:lnTo>
                    <a:pt x="4496970" y="1821371"/>
                  </a:lnTo>
                  <a:lnTo>
                    <a:pt x="4515978" y="1807191"/>
                  </a:lnTo>
                  <a:lnTo>
                    <a:pt x="4547135" y="1796794"/>
                  </a:lnTo>
                  <a:lnTo>
                    <a:pt x="4566705" y="1781139"/>
                  </a:lnTo>
                  <a:lnTo>
                    <a:pt x="4586547" y="1764775"/>
                  </a:lnTo>
                  <a:lnTo>
                    <a:pt x="4606652" y="1747718"/>
                  </a:lnTo>
                  <a:lnTo>
                    <a:pt x="4638880" y="1734516"/>
                  </a:lnTo>
                  <a:lnTo>
                    <a:pt x="4659494" y="1716128"/>
                  </a:lnTo>
                  <a:lnTo>
                    <a:pt x="4680351" y="1697102"/>
                  </a:lnTo>
                  <a:lnTo>
                    <a:pt x="4713310" y="1681986"/>
                  </a:lnTo>
                  <a:lnTo>
                    <a:pt x="4734634" y="1661738"/>
                  </a:lnTo>
                  <a:lnTo>
                    <a:pt x="4768045" y="1645435"/>
                  </a:lnTo>
                  <a:lnTo>
                    <a:pt x="4811781" y="1602089"/>
                  </a:lnTo>
                  <a:lnTo>
                    <a:pt x="4845820" y="1584142"/>
                  </a:lnTo>
                  <a:lnTo>
                    <a:pt x="4868191" y="1561153"/>
                  </a:lnTo>
                  <a:lnTo>
                    <a:pt x="4902614" y="1542199"/>
                  </a:lnTo>
                  <a:lnTo>
                    <a:pt x="4948271" y="1493822"/>
                  </a:lnTo>
                  <a:lnTo>
                    <a:pt x="4983219" y="1473494"/>
                  </a:lnTo>
                  <a:lnTo>
                    <a:pt x="5006464" y="1448214"/>
                  </a:lnTo>
                  <a:lnTo>
                    <a:pt x="5041728" y="1427059"/>
                  </a:lnTo>
                  <a:lnTo>
                    <a:pt x="5065275" y="1400989"/>
                  </a:lnTo>
                  <a:lnTo>
                    <a:pt x="5100826" y="1379080"/>
                  </a:lnTo>
                  <a:lnTo>
                    <a:pt x="5124647" y="1352291"/>
                  </a:lnTo>
                  <a:lnTo>
                    <a:pt x="5160459" y="1329700"/>
                  </a:lnTo>
                  <a:lnTo>
                    <a:pt x="5184527" y="1302265"/>
                  </a:lnTo>
                  <a:lnTo>
                    <a:pt x="5342017" y="1174599"/>
                  </a:lnTo>
                  <a:lnTo>
                    <a:pt x="5378524" y="1150187"/>
                  </a:lnTo>
                  <a:lnTo>
                    <a:pt x="5403238" y="1121058"/>
                  </a:lnTo>
                  <a:lnTo>
                    <a:pt x="5439882" y="1096288"/>
                  </a:lnTo>
                  <a:lnTo>
                    <a:pt x="5464720" y="1066836"/>
                  </a:lnTo>
                  <a:lnTo>
                    <a:pt x="5538271" y="1016608"/>
                  </a:lnTo>
                  <a:lnTo>
                    <a:pt x="5563241" y="986808"/>
                  </a:lnTo>
                  <a:lnTo>
                    <a:pt x="5636996" y="936046"/>
                  </a:lnTo>
                  <a:lnTo>
                    <a:pt x="5662037" y="906060"/>
                  </a:lnTo>
                  <a:lnTo>
                    <a:pt x="5772788" y="829607"/>
                  </a:lnTo>
                  <a:lnTo>
                    <a:pt x="5797827" y="799626"/>
                  </a:lnTo>
                  <a:lnTo>
                    <a:pt x="5945201" y="698457"/>
                  </a:lnTo>
                  <a:lnTo>
                    <a:pt x="5970085" y="668885"/>
                  </a:lnTo>
                  <a:lnTo>
                    <a:pt x="6043418" y="619227"/>
                  </a:lnTo>
                  <a:lnTo>
                    <a:pt x="6189242" y="522119"/>
                  </a:lnTo>
                  <a:lnTo>
                    <a:pt x="6297655" y="451788"/>
                  </a:lnTo>
                  <a:lnTo>
                    <a:pt x="6369373" y="406361"/>
                  </a:lnTo>
                  <a:lnTo>
                    <a:pt x="6440581" y="362270"/>
                  </a:lnTo>
                  <a:lnTo>
                    <a:pt x="6511224" y="319660"/>
                  </a:lnTo>
                  <a:lnTo>
                    <a:pt x="6546316" y="298955"/>
                  </a:lnTo>
                  <a:lnTo>
                    <a:pt x="6581246" y="278675"/>
                  </a:lnTo>
                  <a:lnTo>
                    <a:pt x="6616008" y="258836"/>
                  </a:lnTo>
                  <a:lnTo>
                    <a:pt x="6650594" y="239458"/>
                  </a:lnTo>
                  <a:lnTo>
                    <a:pt x="6684997" y="220557"/>
                  </a:lnTo>
                  <a:lnTo>
                    <a:pt x="6731076" y="206683"/>
                  </a:lnTo>
                  <a:lnTo>
                    <a:pt x="6765093" y="188793"/>
                  </a:lnTo>
                  <a:lnTo>
                    <a:pt x="6798908" y="171435"/>
                  </a:lnTo>
                  <a:lnTo>
                    <a:pt x="6832512" y="154627"/>
                  </a:lnTo>
                  <a:lnTo>
                    <a:pt x="6865900" y="138388"/>
                  </a:lnTo>
                  <a:lnTo>
                    <a:pt x="6910928" y="127264"/>
                  </a:lnTo>
                  <a:lnTo>
                    <a:pt x="6943861" y="112215"/>
                  </a:lnTo>
                  <a:lnTo>
                    <a:pt x="6976557" y="97788"/>
                  </a:lnTo>
                  <a:lnTo>
                    <a:pt x="7020873" y="88531"/>
                  </a:lnTo>
                  <a:lnTo>
                    <a:pt x="7053073" y="75402"/>
                  </a:lnTo>
                  <a:lnTo>
                    <a:pt x="7085014" y="62950"/>
                  </a:lnTo>
                  <a:lnTo>
                    <a:pt x="7128556" y="55722"/>
                  </a:lnTo>
                  <a:lnTo>
                    <a:pt x="7159961" y="44676"/>
                  </a:lnTo>
                  <a:lnTo>
                    <a:pt x="7202952" y="38890"/>
                  </a:lnTo>
                  <a:lnTo>
                    <a:pt x="7233792" y="29323"/>
                  </a:lnTo>
                  <a:lnTo>
                    <a:pt x="7264340" y="20521"/>
                  </a:lnTo>
                  <a:lnTo>
                    <a:pt x="7306453" y="17034"/>
                  </a:lnTo>
                  <a:lnTo>
                    <a:pt x="7336395" y="9820"/>
                  </a:lnTo>
                  <a:lnTo>
                    <a:pt x="7377889" y="7955"/>
                  </a:lnTo>
                  <a:lnTo>
                    <a:pt x="7407198" y="2399"/>
                  </a:lnTo>
                  <a:lnTo>
                    <a:pt x="7448045" y="2229"/>
                  </a:lnTo>
                  <a:lnTo>
                    <a:pt x="7488558" y="2933"/>
                  </a:lnTo>
                  <a:lnTo>
                    <a:pt x="7516866" y="0"/>
                  </a:lnTo>
                  <a:lnTo>
                    <a:pt x="7556691" y="2506"/>
                  </a:lnTo>
                  <a:lnTo>
                    <a:pt x="7584297" y="1412"/>
                  </a:lnTo>
                  <a:lnTo>
                    <a:pt x="7623406" y="5793"/>
                  </a:lnTo>
                  <a:lnTo>
                    <a:pt x="7636598" y="6846"/>
                  </a:lnTo>
                  <a:lnTo>
                    <a:pt x="7632813" y="4788344"/>
                  </a:lnTo>
                  <a:lnTo>
                    <a:pt x="223455" y="4790014"/>
                  </a:lnTo>
                  <a:lnTo>
                    <a:pt x="191112" y="4732300"/>
                  </a:lnTo>
                  <a:lnTo>
                    <a:pt x="161614" y="4667133"/>
                  </a:lnTo>
                  <a:lnTo>
                    <a:pt x="132932" y="4599829"/>
                  </a:lnTo>
                  <a:lnTo>
                    <a:pt x="105077" y="4530360"/>
                  </a:lnTo>
                  <a:lnTo>
                    <a:pt x="89922" y="4463230"/>
                  </a:lnTo>
                  <a:lnTo>
                    <a:pt x="76729" y="4426571"/>
                  </a:lnTo>
                  <a:lnTo>
                    <a:pt x="63749" y="4389354"/>
                  </a:lnTo>
                  <a:lnTo>
                    <a:pt x="50983" y="4351576"/>
                  </a:lnTo>
                  <a:lnTo>
                    <a:pt x="50297" y="4317764"/>
                  </a:lnTo>
                  <a:lnTo>
                    <a:pt x="37963" y="4278855"/>
                  </a:lnTo>
                  <a:lnTo>
                    <a:pt x="25847" y="4239375"/>
                  </a:lnTo>
                  <a:lnTo>
                    <a:pt x="25815" y="4203850"/>
                  </a:lnTo>
                  <a:lnTo>
                    <a:pt x="14138" y="4163219"/>
                  </a:lnTo>
                  <a:lnTo>
                    <a:pt x="15181" y="4089271"/>
                  </a:lnTo>
                  <a:lnTo>
                    <a:pt x="4173" y="4046887"/>
                  </a:lnTo>
                  <a:lnTo>
                    <a:pt x="8101" y="3929771"/>
                  </a:lnTo>
                  <a:lnTo>
                    <a:pt x="9868" y="3889535"/>
                  </a:lnTo>
                  <a:lnTo>
                    <a:pt x="0" y="3844166"/>
                  </a:lnTo>
                  <a:lnTo>
                    <a:pt x="4689" y="3760664"/>
                  </a:lnTo>
                  <a:lnTo>
                    <a:pt x="19250" y="3722523"/>
                  </a:lnTo>
                  <a:lnTo>
                    <a:pt x="32401" y="3545640"/>
                  </a:lnTo>
                  <a:close/>
                </a:path>
                <a:path w="7637144" h="4790440">
                  <a:moveTo>
                    <a:pt x="56851" y="3410377"/>
                  </a:moveTo>
                  <a:lnTo>
                    <a:pt x="281049" y="2823099"/>
                  </a:lnTo>
                  <a:lnTo>
                    <a:pt x="303821" y="2799057"/>
                  </a:lnTo>
                  <a:lnTo>
                    <a:pt x="314506" y="2771069"/>
                  </a:lnTo>
                  <a:lnTo>
                    <a:pt x="336838" y="2748181"/>
                  </a:lnTo>
                  <a:lnTo>
                    <a:pt x="48778" y="3502740"/>
                  </a:lnTo>
                  <a:lnTo>
                    <a:pt x="56851" y="3410377"/>
                  </a:lnTo>
                  <a:close/>
                </a:path>
                <a:path w="7637144" h="4790440">
                  <a:moveTo>
                    <a:pt x="90378" y="3286944"/>
                  </a:moveTo>
                  <a:lnTo>
                    <a:pt x="246681" y="2877516"/>
                  </a:lnTo>
                  <a:lnTo>
                    <a:pt x="269914" y="2852268"/>
                  </a:lnTo>
                  <a:lnTo>
                    <a:pt x="87414" y="3330318"/>
                  </a:lnTo>
                  <a:lnTo>
                    <a:pt x="90378" y="3286944"/>
                  </a:lnTo>
                  <a:close/>
                </a:path>
                <a:path w="7637144" h="4790440">
                  <a:moveTo>
                    <a:pt x="121249" y="3170471"/>
                  </a:moveTo>
                  <a:lnTo>
                    <a:pt x="199270" y="2966098"/>
                  </a:lnTo>
                  <a:lnTo>
                    <a:pt x="223229" y="2938948"/>
                  </a:lnTo>
                  <a:lnTo>
                    <a:pt x="119156" y="3211563"/>
                  </a:lnTo>
                  <a:lnTo>
                    <a:pt x="121249" y="3170471"/>
                  </a:lnTo>
                  <a:close/>
                </a:path>
              </a:pathLst>
            </a:custGeom>
            <a:solidFill>
              <a:srgbClr val="44C2B4">
                <a:alpha val="2195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770838" y="8038741"/>
              <a:ext cx="8488045" cy="2248535"/>
            </a:xfrm>
            <a:custGeom>
              <a:avLst/>
              <a:gdLst/>
              <a:ahLst/>
              <a:cxnLst/>
              <a:rect l="l" t="t" r="r" b="b"/>
              <a:pathLst>
                <a:path w="8488044" h="2248534">
                  <a:moveTo>
                    <a:pt x="48449" y="2247728"/>
                  </a:moveTo>
                  <a:lnTo>
                    <a:pt x="0" y="1779609"/>
                  </a:lnTo>
                  <a:lnTo>
                    <a:pt x="22629" y="1628166"/>
                  </a:lnTo>
                  <a:lnTo>
                    <a:pt x="17594" y="1579513"/>
                  </a:lnTo>
                  <a:lnTo>
                    <a:pt x="37856" y="1528564"/>
                  </a:lnTo>
                  <a:lnTo>
                    <a:pt x="60981" y="1381909"/>
                  </a:lnTo>
                  <a:lnTo>
                    <a:pt x="81413" y="1332592"/>
                  </a:lnTo>
                  <a:lnTo>
                    <a:pt x="89263" y="1285078"/>
                  </a:lnTo>
                  <a:lnTo>
                    <a:pt x="109801" y="1236789"/>
                  </a:lnTo>
                  <a:lnTo>
                    <a:pt x="117923" y="1191901"/>
                  </a:lnTo>
                  <a:lnTo>
                    <a:pt x="180187" y="1053315"/>
                  </a:lnTo>
                  <a:lnTo>
                    <a:pt x="201201" y="1009632"/>
                  </a:lnTo>
                  <a:lnTo>
                    <a:pt x="235145" y="967512"/>
                  </a:lnTo>
                  <a:lnTo>
                    <a:pt x="256766" y="929687"/>
                  </a:lnTo>
                  <a:lnTo>
                    <a:pt x="291342" y="893663"/>
                  </a:lnTo>
                  <a:lnTo>
                    <a:pt x="326251" y="860865"/>
                  </a:lnTo>
                  <a:lnTo>
                    <a:pt x="374138" y="830106"/>
                  </a:lnTo>
                  <a:lnTo>
                    <a:pt x="409752" y="804119"/>
                  </a:lnTo>
                  <a:lnTo>
                    <a:pt x="445737" y="781716"/>
                  </a:lnTo>
                  <a:lnTo>
                    <a:pt x="494738" y="761708"/>
                  </a:lnTo>
                  <a:lnTo>
                    <a:pt x="544134" y="745522"/>
                  </a:lnTo>
                  <a:lnTo>
                    <a:pt x="581305" y="734585"/>
                  </a:lnTo>
                  <a:lnTo>
                    <a:pt x="631530" y="726399"/>
                  </a:lnTo>
                  <a:lnTo>
                    <a:pt x="682186" y="722393"/>
                  </a:lnTo>
                  <a:lnTo>
                    <a:pt x="733039" y="720284"/>
                  </a:lnTo>
                  <a:lnTo>
                    <a:pt x="783975" y="718970"/>
                  </a:lnTo>
                  <a:lnTo>
                    <a:pt x="834992" y="718450"/>
                  </a:lnTo>
                  <a:lnTo>
                    <a:pt x="886092" y="718724"/>
                  </a:lnTo>
                  <a:lnTo>
                    <a:pt x="937274" y="719793"/>
                  </a:lnTo>
                  <a:lnTo>
                    <a:pt x="988538" y="721657"/>
                  </a:lnTo>
                  <a:lnTo>
                    <a:pt x="1039885" y="724315"/>
                  </a:lnTo>
                  <a:lnTo>
                    <a:pt x="1091313" y="727767"/>
                  </a:lnTo>
                  <a:lnTo>
                    <a:pt x="1142824" y="732014"/>
                  </a:lnTo>
                  <a:lnTo>
                    <a:pt x="1194417" y="737055"/>
                  </a:lnTo>
                  <a:lnTo>
                    <a:pt x="1246093" y="742891"/>
                  </a:lnTo>
                  <a:lnTo>
                    <a:pt x="1297850" y="749521"/>
                  </a:lnTo>
                  <a:lnTo>
                    <a:pt x="1337057" y="758253"/>
                  </a:lnTo>
                  <a:lnTo>
                    <a:pt x="1388979" y="766472"/>
                  </a:lnTo>
                  <a:lnTo>
                    <a:pt x="1440984" y="775485"/>
                  </a:lnTo>
                  <a:lnTo>
                    <a:pt x="1493070" y="785293"/>
                  </a:lnTo>
                  <a:lnTo>
                    <a:pt x="1545035" y="793923"/>
                  </a:lnTo>
                  <a:lnTo>
                    <a:pt x="1596952" y="802098"/>
                  </a:lnTo>
                  <a:lnTo>
                    <a:pt x="1636190" y="811126"/>
                  </a:lnTo>
                  <a:lnTo>
                    <a:pt x="1688013" y="818391"/>
                  </a:lnTo>
                  <a:lnTo>
                    <a:pt x="1739789" y="825199"/>
                  </a:lnTo>
                  <a:lnTo>
                    <a:pt x="1791518" y="831549"/>
                  </a:lnTo>
                  <a:lnTo>
                    <a:pt x="1843199" y="837440"/>
                  </a:lnTo>
                  <a:lnTo>
                    <a:pt x="1882200" y="844180"/>
                  </a:lnTo>
                  <a:lnTo>
                    <a:pt x="1933786" y="849153"/>
                  </a:lnTo>
                  <a:lnTo>
                    <a:pt x="1985324" y="853665"/>
                  </a:lnTo>
                  <a:lnTo>
                    <a:pt x="2036815" y="857715"/>
                  </a:lnTo>
                  <a:lnTo>
                    <a:pt x="2088257" y="861302"/>
                  </a:lnTo>
                  <a:lnTo>
                    <a:pt x="2139652" y="864427"/>
                  </a:lnTo>
                  <a:lnTo>
                    <a:pt x="2190999" y="867087"/>
                  </a:lnTo>
                  <a:lnTo>
                    <a:pt x="2229665" y="870590"/>
                  </a:lnTo>
                  <a:lnTo>
                    <a:pt x="2280915" y="872320"/>
                  </a:lnTo>
                  <a:lnTo>
                    <a:pt x="2332117" y="873583"/>
                  </a:lnTo>
                  <a:lnTo>
                    <a:pt x="2383271" y="874379"/>
                  </a:lnTo>
                  <a:lnTo>
                    <a:pt x="2434376" y="874707"/>
                  </a:lnTo>
                  <a:lnTo>
                    <a:pt x="2485433" y="874566"/>
                  </a:lnTo>
                  <a:lnTo>
                    <a:pt x="2536441" y="873955"/>
                  </a:lnTo>
                  <a:lnTo>
                    <a:pt x="2587401" y="872874"/>
                  </a:lnTo>
                  <a:lnTo>
                    <a:pt x="2638311" y="871321"/>
                  </a:lnTo>
                  <a:lnTo>
                    <a:pt x="2689173" y="869297"/>
                  </a:lnTo>
                  <a:lnTo>
                    <a:pt x="2739986" y="866799"/>
                  </a:lnTo>
                  <a:lnTo>
                    <a:pt x="2778117" y="865135"/>
                  </a:lnTo>
                  <a:lnTo>
                    <a:pt x="2828832" y="861689"/>
                  </a:lnTo>
                  <a:lnTo>
                    <a:pt x="2879498" y="857768"/>
                  </a:lnTo>
                  <a:lnTo>
                    <a:pt x="2930114" y="853370"/>
                  </a:lnTo>
                  <a:lnTo>
                    <a:pt x="2980681" y="848495"/>
                  </a:lnTo>
                  <a:lnTo>
                    <a:pt x="3031198" y="843143"/>
                  </a:lnTo>
                  <a:lnTo>
                    <a:pt x="3081666" y="837312"/>
                  </a:lnTo>
                  <a:lnTo>
                    <a:pt x="3132084" y="831002"/>
                  </a:lnTo>
                  <a:lnTo>
                    <a:pt x="3182321" y="822935"/>
                  </a:lnTo>
                  <a:lnTo>
                    <a:pt x="3232433" y="813666"/>
                  </a:lnTo>
                  <a:lnTo>
                    <a:pt x="3282420" y="803193"/>
                  </a:lnTo>
                  <a:lnTo>
                    <a:pt x="3332283" y="791516"/>
                  </a:lnTo>
                  <a:lnTo>
                    <a:pt x="3382021" y="778636"/>
                  </a:lnTo>
                  <a:lnTo>
                    <a:pt x="3431635" y="764553"/>
                  </a:lnTo>
                  <a:lnTo>
                    <a:pt x="3481124" y="749266"/>
                  </a:lnTo>
                  <a:lnTo>
                    <a:pt x="3530489" y="732776"/>
                  </a:lnTo>
                  <a:lnTo>
                    <a:pt x="3579729" y="715082"/>
                  </a:lnTo>
                  <a:lnTo>
                    <a:pt x="3616212" y="697493"/>
                  </a:lnTo>
                  <a:lnTo>
                    <a:pt x="3665203" y="677392"/>
                  </a:lnTo>
                  <a:lnTo>
                    <a:pt x="3714070" y="656088"/>
                  </a:lnTo>
                  <a:lnTo>
                    <a:pt x="3762811" y="633581"/>
                  </a:lnTo>
                  <a:lnTo>
                    <a:pt x="3811836" y="613801"/>
                  </a:lnTo>
                  <a:lnTo>
                    <a:pt x="3848222" y="595280"/>
                  </a:lnTo>
                  <a:lnTo>
                    <a:pt x="3897236" y="575401"/>
                  </a:lnTo>
                  <a:lnTo>
                    <a:pt x="3946245" y="555471"/>
                  </a:lnTo>
                  <a:lnTo>
                    <a:pt x="3995248" y="535486"/>
                  </a:lnTo>
                  <a:lnTo>
                    <a:pt x="4031612" y="516753"/>
                  </a:lnTo>
                  <a:lnTo>
                    <a:pt x="4080604" y="496655"/>
                  </a:lnTo>
                  <a:lnTo>
                    <a:pt x="4129589" y="476497"/>
                  </a:lnTo>
                  <a:lnTo>
                    <a:pt x="4178568" y="456278"/>
                  </a:lnTo>
                  <a:lnTo>
                    <a:pt x="4214907" y="437304"/>
                  </a:lnTo>
                  <a:lnTo>
                    <a:pt x="4263873" y="416956"/>
                  </a:lnTo>
                  <a:lnTo>
                    <a:pt x="4312831" y="396542"/>
                  </a:lnTo>
                  <a:lnTo>
                    <a:pt x="4361783" y="376059"/>
                  </a:lnTo>
                  <a:lnTo>
                    <a:pt x="4398094" y="356813"/>
                  </a:lnTo>
                  <a:lnTo>
                    <a:pt x="4447031" y="336187"/>
                  </a:lnTo>
                  <a:lnTo>
                    <a:pt x="4495960" y="315486"/>
                  </a:lnTo>
                  <a:lnTo>
                    <a:pt x="4544881" y="294709"/>
                  </a:lnTo>
                  <a:lnTo>
                    <a:pt x="4581161" y="275162"/>
                  </a:lnTo>
                  <a:lnTo>
                    <a:pt x="4630066" y="254227"/>
                  </a:lnTo>
                  <a:lnTo>
                    <a:pt x="4678962" y="233210"/>
                  </a:lnTo>
                  <a:lnTo>
                    <a:pt x="4727849" y="212110"/>
                  </a:lnTo>
                  <a:lnTo>
                    <a:pt x="4764096" y="192232"/>
                  </a:lnTo>
                  <a:lnTo>
                    <a:pt x="4812965" y="170958"/>
                  </a:lnTo>
                  <a:lnTo>
                    <a:pt x="4861826" y="149596"/>
                  </a:lnTo>
                  <a:lnTo>
                    <a:pt x="4910677" y="128142"/>
                  </a:lnTo>
                  <a:lnTo>
                    <a:pt x="4946884" y="107886"/>
                  </a:lnTo>
                  <a:lnTo>
                    <a:pt x="4995926" y="88286"/>
                  </a:lnTo>
                  <a:lnTo>
                    <a:pt x="5045171" y="70636"/>
                  </a:lnTo>
                  <a:lnTo>
                    <a:pt x="5094616" y="54924"/>
                  </a:lnTo>
                  <a:lnTo>
                    <a:pt x="5144261" y="41136"/>
                  </a:lnTo>
                  <a:lnTo>
                    <a:pt x="5194103" y="29259"/>
                  </a:lnTo>
                  <a:lnTo>
                    <a:pt x="5231509" y="20587"/>
                  </a:lnTo>
                  <a:lnTo>
                    <a:pt x="5281742" y="12492"/>
                  </a:lnTo>
                  <a:lnTo>
                    <a:pt x="5332169" y="6268"/>
                  </a:lnTo>
                  <a:lnTo>
                    <a:pt x="5370156" y="3210"/>
                  </a:lnTo>
                  <a:lnTo>
                    <a:pt x="5420967" y="689"/>
                  </a:lnTo>
                  <a:lnTo>
                    <a:pt x="5471967" y="0"/>
                  </a:lnTo>
                  <a:lnTo>
                    <a:pt x="5510523" y="2436"/>
                  </a:lnTo>
                  <a:lnTo>
                    <a:pt x="5561898" y="5370"/>
                  </a:lnTo>
                  <a:lnTo>
                    <a:pt x="5600826" y="11403"/>
                  </a:lnTo>
                  <a:lnTo>
                    <a:pt x="5652570" y="17908"/>
                  </a:lnTo>
                  <a:lnTo>
                    <a:pt x="5691865" y="27485"/>
                  </a:lnTo>
                  <a:lnTo>
                    <a:pt x="5743973" y="37508"/>
                  </a:lnTo>
                  <a:lnTo>
                    <a:pt x="5783630" y="50576"/>
                  </a:lnTo>
                  <a:lnTo>
                    <a:pt x="5836097" y="64063"/>
                  </a:lnTo>
                  <a:lnTo>
                    <a:pt x="5876109" y="80570"/>
                  </a:lnTo>
                  <a:lnTo>
                    <a:pt x="5928929" y="97469"/>
                  </a:lnTo>
                  <a:lnTo>
                    <a:pt x="5969291" y="117361"/>
                  </a:lnTo>
                  <a:lnTo>
                    <a:pt x="6009827" y="138927"/>
                  </a:lnTo>
                  <a:lnTo>
                    <a:pt x="6063167" y="160844"/>
                  </a:lnTo>
                  <a:lnTo>
                    <a:pt x="6104044" y="185715"/>
                  </a:lnTo>
                  <a:lnTo>
                    <a:pt x="6185872" y="236157"/>
                  </a:lnTo>
                  <a:lnTo>
                    <a:pt x="6226821" y="261715"/>
                  </a:lnTo>
                  <a:lnTo>
                    <a:pt x="6267811" y="287676"/>
                  </a:lnTo>
                  <a:lnTo>
                    <a:pt x="6308857" y="314175"/>
                  </a:lnTo>
                  <a:lnTo>
                    <a:pt x="6349973" y="341346"/>
                  </a:lnTo>
                  <a:lnTo>
                    <a:pt x="6597548" y="512887"/>
                  </a:lnTo>
                  <a:lnTo>
                    <a:pt x="6733968" y="597350"/>
                  </a:lnTo>
                  <a:lnTo>
                    <a:pt x="7229118" y="940432"/>
                  </a:lnTo>
                  <a:lnTo>
                    <a:pt x="7353290" y="1029920"/>
                  </a:lnTo>
                  <a:lnTo>
                    <a:pt x="7436171" y="1090531"/>
                  </a:lnTo>
                  <a:lnTo>
                    <a:pt x="7519152" y="1152122"/>
                  </a:lnTo>
                  <a:lnTo>
                    <a:pt x="7602254" y="1214876"/>
                  </a:lnTo>
                  <a:lnTo>
                    <a:pt x="7643856" y="1246747"/>
                  </a:lnTo>
                  <a:lnTo>
                    <a:pt x="7685496" y="1278979"/>
                  </a:lnTo>
                  <a:lnTo>
                    <a:pt x="7727175" y="1311594"/>
                  </a:lnTo>
                  <a:lnTo>
                    <a:pt x="7756263" y="1345924"/>
                  </a:lnTo>
                  <a:lnTo>
                    <a:pt x="7798029" y="1379375"/>
                  </a:lnTo>
                  <a:lnTo>
                    <a:pt x="7839842" y="1413280"/>
                  </a:lnTo>
                  <a:lnTo>
                    <a:pt x="7881703" y="1447661"/>
                  </a:lnTo>
                  <a:lnTo>
                    <a:pt x="7910984" y="1483848"/>
                  </a:lnTo>
                  <a:lnTo>
                    <a:pt x="7952952" y="1519250"/>
                  </a:lnTo>
                  <a:lnTo>
                    <a:pt x="7982343" y="1556505"/>
                  </a:lnTo>
                  <a:lnTo>
                    <a:pt x="8024426" y="1593022"/>
                  </a:lnTo>
                  <a:lnTo>
                    <a:pt x="8083513" y="1670468"/>
                  </a:lnTo>
                  <a:lnTo>
                    <a:pt x="8125787" y="1708829"/>
                  </a:lnTo>
                  <a:lnTo>
                    <a:pt x="8155497" y="1749159"/>
                  </a:lnTo>
                  <a:lnTo>
                    <a:pt x="8215131" y="1831894"/>
                  </a:lnTo>
                  <a:lnTo>
                    <a:pt x="8244846" y="1872278"/>
                  </a:lnTo>
                  <a:lnTo>
                    <a:pt x="8393847" y="2078298"/>
                  </a:lnTo>
                  <a:lnTo>
                    <a:pt x="8411095" y="2121580"/>
                  </a:lnTo>
                  <a:lnTo>
                    <a:pt x="8470928" y="2206240"/>
                  </a:lnTo>
                  <a:lnTo>
                    <a:pt x="8488045" y="2248258"/>
                  </a:lnTo>
                  <a:lnTo>
                    <a:pt x="8449741" y="2248256"/>
                  </a:lnTo>
                  <a:lnTo>
                    <a:pt x="8449443" y="2245379"/>
                  </a:lnTo>
                  <a:lnTo>
                    <a:pt x="8389334" y="2158055"/>
                  </a:lnTo>
                  <a:lnTo>
                    <a:pt x="8371949" y="2113448"/>
                  </a:lnTo>
                  <a:lnTo>
                    <a:pt x="8192372" y="1858721"/>
                  </a:lnTo>
                  <a:lnTo>
                    <a:pt x="8133067" y="1779172"/>
                  </a:lnTo>
                  <a:lnTo>
                    <a:pt x="8103510" y="1740319"/>
                  </a:lnTo>
                  <a:lnTo>
                    <a:pt x="8061382" y="1703364"/>
                  </a:lnTo>
                  <a:lnTo>
                    <a:pt x="8002566" y="1628536"/>
                  </a:lnTo>
                  <a:lnTo>
                    <a:pt x="7973242" y="1591935"/>
                  </a:lnTo>
                  <a:lnTo>
                    <a:pt x="7931340" y="1557158"/>
                  </a:lnTo>
                  <a:lnTo>
                    <a:pt x="7902121" y="1521573"/>
                  </a:lnTo>
                  <a:lnTo>
                    <a:pt x="7860320" y="1487777"/>
                  </a:lnTo>
                  <a:lnTo>
                    <a:pt x="7831199" y="1453136"/>
                  </a:lnTo>
                  <a:lnTo>
                    <a:pt x="7789491" y="1420247"/>
                  </a:lnTo>
                  <a:lnTo>
                    <a:pt x="7747828" y="1387785"/>
                  </a:lnTo>
                  <a:lnTo>
                    <a:pt x="7718840" y="1354424"/>
                  </a:lnTo>
                  <a:lnTo>
                    <a:pt x="7677259" y="1322760"/>
                  </a:lnTo>
                  <a:lnTo>
                    <a:pt x="7635717" y="1291468"/>
                  </a:lnTo>
                  <a:lnTo>
                    <a:pt x="7606844" y="1259222"/>
                  </a:lnTo>
                  <a:lnTo>
                    <a:pt x="7565373" y="1228620"/>
                  </a:lnTo>
                  <a:lnTo>
                    <a:pt x="7482528" y="1168348"/>
                  </a:lnTo>
                  <a:lnTo>
                    <a:pt x="7399799" y="1109201"/>
                  </a:lnTo>
                  <a:lnTo>
                    <a:pt x="7371107" y="1078696"/>
                  </a:lnTo>
                  <a:lnTo>
                    <a:pt x="7288524" y="1020962"/>
                  </a:lnTo>
                  <a:lnTo>
                    <a:pt x="7247264" y="992389"/>
                  </a:lnTo>
                  <a:lnTo>
                    <a:pt x="7123076" y="902751"/>
                  </a:lnTo>
                  <a:lnTo>
                    <a:pt x="7069059" y="874296"/>
                  </a:lnTo>
                  <a:lnTo>
                    <a:pt x="6738160" y="637853"/>
                  </a:lnTo>
                  <a:lnTo>
                    <a:pt x="6684181" y="609765"/>
                  </a:lnTo>
                  <a:lnTo>
                    <a:pt x="6436150" y="433810"/>
                  </a:lnTo>
                  <a:lnTo>
                    <a:pt x="6382183" y="405832"/>
                  </a:lnTo>
                  <a:lnTo>
                    <a:pt x="6340848" y="376549"/>
                  </a:lnTo>
                  <a:lnTo>
                    <a:pt x="6258557" y="321624"/>
                  </a:lnTo>
                  <a:lnTo>
                    <a:pt x="6217446" y="294497"/>
                  </a:lnTo>
                  <a:lnTo>
                    <a:pt x="6176376" y="267774"/>
                  </a:lnTo>
                  <a:lnTo>
                    <a:pt x="6135363" y="241589"/>
                  </a:lnTo>
                  <a:lnTo>
                    <a:pt x="6053483" y="190646"/>
                  </a:lnTo>
                  <a:lnTo>
                    <a:pt x="6000095" y="168259"/>
                  </a:lnTo>
                  <a:lnTo>
                    <a:pt x="5959521" y="146319"/>
                  </a:lnTo>
                  <a:lnTo>
                    <a:pt x="5906497" y="127456"/>
                  </a:lnTo>
                  <a:lnTo>
                    <a:pt x="5866291" y="109072"/>
                  </a:lnTo>
                  <a:lnTo>
                    <a:pt x="5813639" y="93800"/>
                  </a:lnTo>
                  <a:lnTo>
                    <a:pt x="5773808" y="79040"/>
                  </a:lnTo>
                  <a:lnTo>
                    <a:pt x="5721534" y="67425"/>
                  </a:lnTo>
                  <a:lnTo>
                    <a:pt x="5682085" y="56357"/>
                  </a:lnTo>
                  <a:lnTo>
                    <a:pt x="5630197" y="48466"/>
                  </a:lnTo>
                  <a:lnTo>
                    <a:pt x="5591137" y="41156"/>
                  </a:lnTo>
                  <a:lnTo>
                    <a:pt x="5539641" y="37057"/>
                  </a:lnTo>
                  <a:lnTo>
                    <a:pt x="5500977" y="33571"/>
                  </a:lnTo>
                  <a:lnTo>
                    <a:pt x="5449881" y="33330"/>
                  </a:lnTo>
                  <a:lnTo>
                    <a:pt x="5398987" y="35044"/>
                  </a:lnTo>
                  <a:lnTo>
                    <a:pt x="5360929" y="37421"/>
                  </a:lnTo>
                  <a:lnTo>
                    <a:pt x="5310445" y="43093"/>
                  </a:lnTo>
                  <a:lnTo>
                    <a:pt x="5260168" y="50770"/>
                  </a:lnTo>
                  <a:lnTo>
                    <a:pt x="5210101" y="60468"/>
                  </a:lnTo>
                  <a:lnTo>
                    <a:pt x="5160244" y="72204"/>
                  </a:lnTo>
                  <a:lnTo>
                    <a:pt x="5123232" y="84687"/>
                  </a:lnTo>
                  <a:lnTo>
                    <a:pt x="5073803" y="100549"/>
                  </a:lnTo>
                  <a:lnTo>
                    <a:pt x="5024589" y="118499"/>
                  </a:lnTo>
                  <a:lnTo>
                    <a:pt x="4975593" y="138554"/>
                  </a:lnTo>
                  <a:lnTo>
                    <a:pt x="4926817" y="160731"/>
                  </a:lnTo>
                  <a:lnTo>
                    <a:pt x="4877976" y="182275"/>
                  </a:lnTo>
                  <a:lnTo>
                    <a:pt x="4841746" y="202309"/>
                  </a:lnTo>
                  <a:lnTo>
                    <a:pt x="4792864" y="223464"/>
                  </a:lnTo>
                  <a:lnTo>
                    <a:pt x="4743964" y="244450"/>
                  </a:lnTo>
                  <a:lnTo>
                    <a:pt x="4695049" y="265282"/>
                  </a:lnTo>
                  <a:lnTo>
                    <a:pt x="4658752" y="284672"/>
                  </a:lnTo>
                  <a:lnTo>
                    <a:pt x="4609811" y="305249"/>
                  </a:lnTo>
                  <a:lnTo>
                    <a:pt x="4560858" y="325723"/>
                  </a:lnTo>
                  <a:lnTo>
                    <a:pt x="4511897" y="346112"/>
                  </a:lnTo>
                  <a:lnTo>
                    <a:pt x="4475561" y="365124"/>
                  </a:lnTo>
                  <a:lnTo>
                    <a:pt x="4426588" y="385391"/>
                  </a:lnTo>
                  <a:lnTo>
                    <a:pt x="4292283" y="444736"/>
                  </a:lnTo>
                  <a:lnTo>
                    <a:pt x="4194330" y="485214"/>
                  </a:lnTo>
                  <a:lnTo>
                    <a:pt x="4145360" y="505517"/>
                  </a:lnTo>
                  <a:lnTo>
                    <a:pt x="4109029" y="524576"/>
                  </a:lnTo>
                  <a:lnTo>
                    <a:pt x="4060074" y="545025"/>
                  </a:lnTo>
                  <a:lnTo>
                    <a:pt x="4011129" y="565571"/>
                  </a:lnTo>
                  <a:lnTo>
                    <a:pt x="3974829" y="584924"/>
                  </a:lnTo>
                  <a:lnTo>
                    <a:pt x="3925909" y="605716"/>
                  </a:lnTo>
                  <a:lnTo>
                    <a:pt x="3877005" y="626657"/>
                  </a:lnTo>
                  <a:lnTo>
                    <a:pt x="3828205" y="648600"/>
                  </a:lnTo>
                  <a:lnTo>
                    <a:pt x="3779352" y="670036"/>
                  </a:lnTo>
                  <a:lnTo>
                    <a:pt x="3743073" y="689596"/>
                  </a:lnTo>
                  <a:lnTo>
                    <a:pt x="3694097" y="709835"/>
                  </a:lnTo>
                  <a:lnTo>
                    <a:pt x="3645049" y="729388"/>
                  </a:lnTo>
                  <a:lnTo>
                    <a:pt x="3595924" y="748193"/>
                  </a:lnTo>
                  <a:lnTo>
                    <a:pt x="3546715" y="766191"/>
                  </a:lnTo>
                  <a:lnTo>
                    <a:pt x="3497417" y="783322"/>
                  </a:lnTo>
                  <a:lnTo>
                    <a:pt x="3448023" y="799527"/>
                  </a:lnTo>
                  <a:lnTo>
                    <a:pt x="3398526" y="814745"/>
                  </a:lnTo>
                  <a:lnTo>
                    <a:pt x="3348922" y="828917"/>
                  </a:lnTo>
                  <a:lnTo>
                    <a:pt x="3299203" y="841983"/>
                  </a:lnTo>
                  <a:lnTo>
                    <a:pt x="3249363" y="853883"/>
                  </a:lnTo>
                  <a:lnTo>
                    <a:pt x="3199396" y="864558"/>
                  </a:lnTo>
                  <a:lnTo>
                    <a:pt x="3149297" y="873947"/>
                  </a:lnTo>
                  <a:lnTo>
                    <a:pt x="3099058" y="881992"/>
                  </a:lnTo>
                  <a:lnTo>
                    <a:pt x="3048674" y="888631"/>
                  </a:lnTo>
                  <a:lnTo>
                    <a:pt x="2998138" y="893806"/>
                  </a:lnTo>
                  <a:lnTo>
                    <a:pt x="2947538" y="898355"/>
                  </a:lnTo>
                  <a:lnTo>
                    <a:pt x="2896890" y="902451"/>
                  </a:lnTo>
                  <a:lnTo>
                    <a:pt x="2846196" y="906095"/>
                  </a:lnTo>
                  <a:lnTo>
                    <a:pt x="2795455" y="909287"/>
                  </a:lnTo>
                  <a:lnTo>
                    <a:pt x="2744667" y="912029"/>
                  </a:lnTo>
                  <a:lnTo>
                    <a:pt x="2693833" y="914322"/>
                  </a:lnTo>
                  <a:lnTo>
                    <a:pt x="2642953" y="916165"/>
                  </a:lnTo>
                  <a:lnTo>
                    <a:pt x="2592026" y="917561"/>
                  </a:lnTo>
                  <a:lnTo>
                    <a:pt x="2541053" y="918510"/>
                  </a:lnTo>
                  <a:lnTo>
                    <a:pt x="2490033" y="919014"/>
                  </a:lnTo>
                  <a:lnTo>
                    <a:pt x="2451601" y="917764"/>
                  </a:lnTo>
                  <a:lnTo>
                    <a:pt x="2400489" y="917378"/>
                  </a:lnTo>
                  <a:lnTo>
                    <a:pt x="2349332" y="916549"/>
                  </a:lnTo>
                  <a:lnTo>
                    <a:pt x="2298129" y="915277"/>
                  </a:lnTo>
                  <a:lnTo>
                    <a:pt x="2246880" y="913563"/>
                  </a:lnTo>
                  <a:lnTo>
                    <a:pt x="2195586" y="911409"/>
                  </a:lnTo>
                  <a:lnTo>
                    <a:pt x="2144246" y="908815"/>
                  </a:lnTo>
                  <a:lnTo>
                    <a:pt x="2092861" y="905782"/>
                  </a:lnTo>
                  <a:lnTo>
                    <a:pt x="2041430" y="902312"/>
                  </a:lnTo>
                  <a:lnTo>
                    <a:pt x="1989955" y="898404"/>
                  </a:lnTo>
                  <a:lnTo>
                    <a:pt x="1951066" y="892752"/>
                  </a:lnTo>
                  <a:lnTo>
                    <a:pt x="1899500" y="887973"/>
                  </a:lnTo>
                  <a:lnTo>
                    <a:pt x="1847889" y="882759"/>
                  </a:lnTo>
                  <a:lnTo>
                    <a:pt x="1796233" y="877111"/>
                  </a:lnTo>
                  <a:lnTo>
                    <a:pt x="1744533" y="871031"/>
                  </a:lnTo>
                  <a:lnTo>
                    <a:pt x="1692787" y="864519"/>
                  </a:lnTo>
                  <a:lnTo>
                    <a:pt x="1640997" y="857576"/>
                  </a:lnTo>
                  <a:lnTo>
                    <a:pt x="1601796" y="848896"/>
                  </a:lnTo>
                  <a:lnTo>
                    <a:pt x="1549917" y="841094"/>
                  </a:lnTo>
                  <a:lnTo>
                    <a:pt x="1497994" y="832863"/>
                  </a:lnTo>
                  <a:lnTo>
                    <a:pt x="1446026" y="824206"/>
                  </a:lnTo>
                  <a:lnTo>
                    <a:pt x="1394015" y="815121"/>
                  </a:lnTo>
                  <a:lnTo>
                    <a:pt x="1341827" y="804340"/>
                  </a:lnTo>
                  <a:lnTo>
                    <a:pt x="1289762" y="794734"/>
                  </a:lnTo>
                  <a:lnTo>
                    <a:pt x="1237817" y="786293"/>
                  </a:lnTo>
                  <a:lnTo>
                    <a:pt x="1185991" y="779006"/>
                  </a:lnTo>
                  <a:lnTo>
                    <a:pt x="1134284" y="772862"/>
                  </a:lnTo>
                  <a:lnTo>
                    <a:pt x="1082694" y="767852"/>
                  </a:lnTo>
                  <a:lnTo>
                    <a:pt x="1031220" y="763963"/>
                  </a:lnTo>
                  <a:lnTo>
                    <a:pt x="979862" y="761187"/>
                  </a:lnTo>
                  <a:lnTo>
                    <a:pt x="928617" y="759511"/>
                  </a:lnTo>
                  <a:lnTo>
                    <a:pt x="877485" y="758926"/>
                  </a:lnTo>
                  <a:lnTo>
                    <a:pt x="826465" y="759421"/>
                  </a:lnTo>
                  <a:lnTo>
                    <a:pt x="775555" y="760986"/>
                  </a:lnTo>
                  <a:lnTo>
                    <a:pt x="724756" y="763609"/>
                  </a:lnTo>
                  <a:lnTo>
                    <a:pt x="674064" y="767281"/>
                  </a:lnTo>
                  <a:lnTo>
                    <a:pt x="623511" y="772284"/>
                  </a:lnTo>
                  <a:lnTo>
                    <a:pt x="573401" y="781574"/>
                  </a:lnTo>
                  <a:lnTo>
                    <a:pt x="523719" y="795000"/>
                  </a:lnTo>
                  <a:lnTo>
                    <a:pt x="487082" y="811104"/>
                  </a:lnTo>
                  <a:lnTo>
                    <a:pt x="438210" y="832348"/>
                  </a:lnTo>
                  <a:lnTo>
                    <a:pt x="402351" y="855967"/>
                  </a:lnTo>
                  <a:lnTo>
                    <a:pt x="366857" y="883118"/>
                  </a:lnTo>
                  <a:lnTo>
                    <a:pt x="331713" y="913647"/>
                  </a:lnTo>
                  <a:lnTo>
                    <a:pt x="296904" y="947405"/>
                  </a:lnTo>
                  <a:lnTo>
                    <a:pt x="275045" y="982932"/>
                  </a:lnTo>
                  <a:lnTo>
                    <a:pt x="240857" y="1022692"/>
                  </a:lnTo>
                  <a:lnTo>
                    <a:pt x="219588" y="1063919"/>
                  </a:lnTo>
                  <a:lnTo>
                    <a:pt x="177893" y="1154517"/>
                  </a:lnTo>
                  <a:lnTo>
                    <a:pt x="136495" y="1247984"/>
                  </a:lnTo>
                  <a:lnTo>
                    <a:pt x="128540" y="1294486"/>
                  </a:lnTo>
                  <a:lnTo>
                    <a:pt x="108027" y="1343013"/>
                  </a:lnTo>
                  <a:lnTo>
                    <a:pt x="92488" y="1439604"/>
                  </a:lnTo>
                  <a:lnTo>
                    <a:pt x="72198" y="1490282"/>
                  </a:lnTo>
                  <a:lnTo>
                    <a:pt x="49087" y="1637082"/>
                  </a:lnTo>
                  <a:lnTo>
                    <a:pt x="54044" y="1684970"/>
                  </a:lnTo>
                  <a:lnTo>
                    <a:pt x="31078" y="1833168"/>
                  </a:lnTo>
                  <a:lnTo>
                    <a:pt x="41073" y="1929732"/>
                  </a:lnTo>
                  <a:lnTo>
                    <a:pt x="33445" y="1979398"/>
                  </a:lnTo>
                  <a:lnTo>
                    <a:pt x="61216" y="2247729"/>
                  </a:lnTo>
                  <a:lnTo>
                    <a:pt x="48449" y="2247728"/>
                  </a:lnTo>
                  <a:close/>
                </a:path>
                <a:path w="8488044" h="2248534">
                  <a:moveTo>
                    <a:pt x="61216" y="2247729"/>
                  </a:moveTo>
                  <a:lnTo>
                    <a:pt x="48476" y="2124627"/>
                  </a:lnTo>
                  <a:lnTo>
                    <a:pt x="66119" y="2171737"/>
                  </a:lnTo>
                  <a:lnTo>
                    <a:pt x="71129" y="2220138"/>
                  </a:lnTo>
                  <a:lnTo>
                    <a:pt x="86674" y="2246975"/>
                  </a:lnTo>
                  <a:lnTo>
                    <a:pt x="8449676" y="2247626"/>
                  </a:lnTo>
                  <a:lnTo>
                    <a:pt x="8449741" y="2248256"/>
                  </a:lnTo>
                  <a:lnTo>
                    <a:pt x="61216" y="2247729"/>
                  </a:lnTo>
                  <a:close/>
                </a:path>
                <a:path w="8488044" h="2248534">
                  <a:moveTo>
                    <a:pt x="28784" y="2181092"/>
                  </a:moveTo>
                  <a:lnTo>
                    <a:pt x="2800" y="1930033"/>
                  </a:lnTo>
                  <a:lnTo>
                    <a:pt x="10276" y="1878902"/>
                  </a:lnTo>
                  <a:lnTo>
                    <a:pt x="46517" y="2229065"/>
                  </a:lnTo>
                  <a:lnTo>
                    <a:pt x="28784" y="2181092"/>
                  </a:lnTo>
                  <a:close/>
                </a:path>
              </a:pathLst>
            </a:custGeom>
            <a:solidFill>
              <a:srgbClr val="338F8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76279" y="5359256"/>
            <a:ext cx="9980295" cy="444500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dirty="0" sz="3100" spc="175">
                <a:latin typeface="Verdana"/>
                <a:cs typeface="Verdana"/>
              </a:rPr>
              <a:t>F</a:t>
            </a:r>
            <a:r>
              <a:rPr dirty="0" sz="3100" spc="5">
                <a:latin typeface="Verdana"/>
                <a:cs typeface="Verdana"/>
              </a:rPr>
              <a:t>é</a:t>
            </a:r>
            <a:r>
              <a:rPr dirty="0" sz="3100" spc="160">
                <a:latin typeface="Verdana"/>
                <a:cs typeface="Verdana"/>
              </a:rPr>
              <a:t>d</a:t>
            </a:r>
            <a:r>
              <a:rPr dirty="0" sz="3100" spc="5">
                <a:latin typeface="Verdana"/>
                <a:cs typeface="Verdana"/>
              </a:rPr>
              <a:t>é</a:t>
            </a:r>
            <a:r>
              <a:rPr dirty="0" sz="3100" spc="-100">
                <a:latin typeface="Verdana"/>
                <a:cs typeface="Verdana"/>
              </a:rPr>
              <a:t>r</a:t>
            </a:r>
            <a:r>
              <a:rPr dirty="0" sz="3100" spc="-50">
                <a:latin typeface="Verdana"/>
                <a:cs typeface="Verdana"/>
              </a:rPr>
              <a:t>a</a:t>
            </a:r>
            <a:r>
              <a:rPr dirty="0" sz="3100" spc="15">
                <a:latin typeface="Verdana"/>
                <a:cs typeface="Verdana"/>
              </a:rPr>
              <a:t>t</a:t>
            </a:r>
            <a:r>
              <a:rPr dirty="0" sz="3100" spc="-40">
                <a:latin typeface="Verdana"/>
                <a:cs typeface="Verdana"/>
              </a:rPr>
              <a:t>i</a:t>
            </a:r>
            <a:r>
              <a:rPr dirty="0" sz="3100" spc="40">
                <a:latin typeface="Verdana"/>
                <a:cs typeface="Verdana"/>
              </a:rPr>
              <a:t>o</a:t>
            </a:r>
            <a:r>
              <a:rPr dirty="0" sz="3100" spc="130">
                <a:latin typeface="Verdana"/>
                <a:cs typeface="Verdana"/>
              </a:rPr>
              <a:t>n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160">
                <a:latin typeface="Verdana"/>
                <a:cs typeface="Verdana"/>
              </a:rPr>
              <a:t>d</a:t>
            </a:r>
            <a:r>
              <a:rPr dirty="0" sz="3100" spc="5">
                <a:latin typeface="Verdana"/>
                <a:cs typeface="Verdana"/>
              </a:rPr>
              <a:t>e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345">
                <a:latin typeface="Verdana"/>
                <a:cs typeface="Verdana"/>
              </a:rPr>
              <a:t>P</a:t>
            </a:r>
            <a:r>
              <a:rPr dirty="0" sz="3100" spc="-50">
                <a:latin typeface="Verdana"/>
                <a:cs typeface="Verdana"/>
              </a:rPr>
              <a:t>a</a:t>
            </a:r>
            <a:r>
              <a:rPr dirty="0" sz="3100" spc="-100">
                <a:latin typeface="Verdana"/>
                <a:cs typeface="Verdana"/>
              </a:rPr>
              <a:t>r</a:t>
            </a:r>
            <a:r>
              <a:rPr dirty="0" sz="3100" spc="110">
                <a:latin typeface="Verdana"/>
                <a:cs typeface="Verdana"/>
              </a:rPr>
              <a:t>c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125">
                <a:latin typeface="Verdana"/>
                <a:cs typeface="Verdana"/>
              </a:rPr>
              <a:t>n</a:t>
            </a:r>
            <a:r>
              <a:rPr dirty="0" sz="3100" spc="-50">
                <a:latin typeface="Verdana"/>
                <a:cs typeface="Verdana"/>
              </a:rPr>
              <a:t>a</a:t>
            </a:r>
            <a:r>
              <a:rPr dirty="0" sz="3100" spc="15">
                <a:latin typeface="Verdana"/>
                <a:cs typeface="Verdana"/>
              </a:rPr>
              <a:t>t</a:t>
            </a:r>
            <a:r>
              <a:rPr dirty="0" sz="3100" spc="110">
                <a:latin typeface="Verdana"/>
                <a:cs typeface="Verdana"/>
              </a:rPr>
              <a:t>u</a:t>
            </a:r>
            <a:r>
              <a:rPr dirty="0" sz="3100" spc="-100">
                <a:latin typeface="Verdana"/>
                <a:cs typeface="Verdana"/>
              </a:rPr>
              <a:t>r</a:t>
            </a:r>
            <a:r>
              <a:rPr dirty="0" sz="3100" spc="5">
                <a:latin typeface="Verdana"/>
                <a:cs typeface="Verdana"/>
              </a:rPr>
              <a:t>e</a:t>
            </a:r>
            <a:r>
              <a:rPr dirty="0" sz="3100" spc="-40">
                <a:latin typeface="Verdana"/>
                <a:cs typeface="Verdana"/>
              </a:rPr>
              <a:t>l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-100">
                <a:latin typeface="Verdana"/>
                <a:cs typeface="Verdana"/>
              </a:rPr>
              <a:t>r</a:t>
            </a:r>
            <a:r>
              <a:rPr dirty="0" sz="3100" spc="5">
                <a:latin typeface="Verdana"/>
                <a:cs typeface="Verdana"/>
              </a:rPr>
              <a:t>é</a:t>
            </a:r>
            <a:r>
              <a:rPr dirty="0" sz="3100" spc="180">
                <a:latin typeface="Verdana"/>
                <a:cs typeface="Verdana"/>
              </a:rPr>
              <a:t>g</a:t>
            </a:r>
            <a:r>
              <a:rPr dirty="0" sz="3100" spc="-40">
                <a:latin typeface="Verdana"/>
                <a:cs typeface="Verdana"/>
              </a:rPr>
              <a:t>i</a:t>
            </a:r>
            <a:r>
              <a:rPr dirty="0" sz="3100" spc="40">
                <a:latin typeface="Verdana"/>
                <a:cs typeface="Verdana"/>
              </a:rPr>
              <a:t>o</a:t>
            </a:r>
            <a:r>
              <a:rPr dirty="0" sz="3100" spc="125">
                <a:latin typeface="Verdana"/>
                <a:cs typeface="Verdana"/>
              </a:rPr>
              <a:t>n</a:t>
            </a:r>
            <a:r>
              <a:rPr dirty="0" sz="3100" spc="-55">
                <a:latin typeface="Verdana"/>
                <a:cs typeface="Verdana"/>
              </a:rPr>
              <a:t>a</a:t>
            </a:r>
            <a:r>
              <a:rPr dirty="0" sz="3100" spc="110">
                <a:latin typeface="Verdana"/>
                <a:cs typeface="Verdana"/>
              </a:rPr>
              <a:t>u</a:t>
            </a:r>
            <a:r>
              <a:rPr dirty="0" sz="3100" spc="-225">
                <a:latin typeface="Verdana"/>
                <a:cs typeface="Verdana"/>
              </a:rPr>
              <a:t>x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160">
                <a:latin typeface="Verdana"/>
                <a:cs typeface="Verdana"/>
              </a:rPr>
              <a:t>d</a:t>
            </a:r>
            <a:r>
              <a:rPr dirty="0" sz="3100" spc="10">
                <a:latin typeface="Verdana"/>
                <a:cs typeface="Verdana"/>
              </a:rPr>
              <a:t>e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175">
                <a:latin typeface="Verdana"/>
                <a:cs typeface="Verdana"/>
              </a:rPr>
              <a:t>F</a:t>
            </a:r>
            <a:r>
              <a:rPr dirty="0" sz="3100" spc="-100">
                <a:latin typeface="Verdana"/>
                <a:cs typeface="Verdana"/>
              </a:rPr>
              <a:t>r</a:t>
            </a:r>
            <a:r>
              <a:rPr dirty="0" sz="3100" spc="-55">
                <a:latin typeface="Verdana"/>
                <a:cs typeface="Verdana"/>
              </a:rPr>
              <a:t>a</a:t>
            </a:r>
            <a:r>
              <a:rPr dirty="0" sz="3100" spc="125">
                <a:latin typeface="Verdana"/>
                <a:cs typeface="Verdana"/>
              </a:rPr>
              <a:t>n</a:t>
            </a:r>
            <a:r>
              <a:rPr dirty="0" sz="3100" spc="110">
                <a:latin typeface="Verdana"/>
                <a:cs typeface="Verdana"/>
              </a:rPr>
              <a:t>c</a:t>
            </a:r>
            <a:r>
              <a:rPr dirty="0" sz="3100" spc="10">
                <a:latin typeface="Verdana"/>
                <a:cs typeface="Verdana"/>
              </a:rPr>
              <a:t>e</a:t>
            </a:r>
            <a:endParaRPr sz="3100">
              <a:latin typeface="Verdana"/>
              <a:cs typeface="Verdana"/>
            </a:endParaRPr>
          </a:p>
          <a:p>
            <a:pPr algn="ctr" marR="4445">
              <a:lnSpc>
                <a:spcPct val="100000"/>
              </a:lnSpc>
              <a:spcBef>
                <a:spcPts val="630"/>
              </a:spcBef>
            </a:pPr>
            <a:r>
              <a:rPr dirty="0" sz="3100" spc="-240">
                <a:latin typeface="Verdana"/>
                <a:cs typeface="Verdana"/>
              </a:rPr>
              <a:t>2</a:t>
            </a:r>
            <a:r>
              <a:rPr dirty="0" sz="3100" spc="-190">
                <a:latin typeface="Verdana"/>
                <a:cs typeface="Verdana"/>
              </a:rPr>
              <a:t>7</a:t>
            </a:r>
            <a:r>
              <a:rPr dirty="0" sz="3100" spc="-509">
                <a:latin typeface="Verdana"/>
                <a:cs typeface="Verdana"/>
              </a:rPr>
              <a:t>,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-100">
                <a:latin typeface="Verdana"/>
                <a:cs typeface="Verdana"/>
              </a:rPr>
              <a:t>r</a:t>
            </a:r>
            <a:r>
              <a:rPr dirty="0" sz="3100" spc="110">
                <a:latin typeface="Verdana"/>
                <a:cs typeface="Verdana"/>
              </a:rPr>
              <a:t>u</a:t>
            </a:r>
            <a:r>
              <a:rPr dirty="0" sz="3100" spc="10">
                <a:latin typeface="Verdana"/>
                <a:cs typeface="Verdana"/>
              </a:rPr>
              <a:t>e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160">
                <a:latin typeface="Verdana"/>
                <a:cs typeface="Verdana"/>
              </a:rPr>
              <a:t>d</a:t>
            </a:r>
            <a:r>
              <a:rPr dirty="0" sz="3100" spc="5">
                <a:latin typeface="Verdana"/>
                <a:cs typeface="Verdana"/>
              </a:rPr>
              <a:t>e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345">
                <a:latin typeface="Verdana"/>
                <a:cs typeface="Verdana"/>
              </a:rPr>
              <a:t>P</a:t>
            </a:r>
            <a:r>
              <a:rPr dirty="0" sz="3100" spc="5">
                <a:latin typeface="Verdana"/>
                <a:cs typeface="Verdana"/>
              </a:rPr>
              <a:t>e</a:t>
            </a:r>
            <a:r>
              <a:rPr dirty="0" sz="3100" spc="15">
                <a:latin typeface="Verdana"/>
                <a:cs typeface="Verdana"/>
              </a:rPr>
              <a:t>t</a:t>
            </a:r>
            <a:r>
              <a:rPr dirty="0" sz="3100" spc="-40">
                <a:latin typeface="Verdana"/>
                <a:cs typeface="Verdana"/>
              </a:rPr>
              <a:t>i</a:t>
            </a:r>
            <a:r>
              <a:rPr dirty="0" sz="3100" spc="15">
                <a:latin typeface="Verdana"/>
                <a:cs typeface="Verdana"/>
              </a:rPr>
              <a:t>t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195">
                <a:latin typeface="Verdana"/>
                <a:cs typeface="Verdana"/>
              </a:rPr>
              <a:t>H</a:t>
            </a:r>
            <a:r>
              <a:rPr dirty="0" sz="3100" spc="40">
                <a:latin typeface="Verdana"/>
                <a:cs typeface="Verdana"/>
              </a:rPr>
              <a:t>ô</a:t>
            </a:r>
            <a:r>
              <a:rPr dirty="0" sz="3100" spc="15">
                <a:latin typeface="Verdana"/>
                <a:cs typeface="Verdana"/>
              </a:rPr>
              <a:t>t</a:t>
            </a:r>
            <a:r>
              <a:rPr dirty="0" sz="3100" spc="10">
                <a:latin typeface="Verdana"/>
                <a:cs typeface="Verdana"/>
              </a:rPr>
              <a:t>e</a:t>
            </a:r>
            <a:r>
              <a:rPr dirty="0" sz="3100" spc="-40">
                <a:latin typeface="Verdana"/>
                <a:cs typeface="Verdana"/>
              </a:rPr>
              <a:t>l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-420">
                <a:latin typeface="Verdana"/>
                <a:cs typeface="Verdana"/>
              </a:rPr>
              <a:t>–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-165">
                <a:latin typeface="Verdana"/>
                <a:cs typeface="Verdana"/>
              </a:rPr>
              <a:t>7</a:t>
            </a:r>
            <a:r>
              <a:rPr dirty="0" sz="3100" spc="-240">
                <a:latin typeface="Verdana"/>
                <a:cs typeface="Verdana"/>
              </a:rPr>
              <a:t>5</a:t>
            </a:r>
            <a:r>
              <a:rPr dirty="0" sz="3100" spc="70">
                <a:latin typeface="Verdana"/>
                <a:cs typeface="Verdana"/>
              </a:rPr>
              <a:t>0</a:t>
            </a:r>
            <a:r>
              <a:rPr dirty="0" sz="3100" spc="-875">
                <a:latin typeface="Verdana"/>
                <a:cs typeface="Verdana"/>
              </a:rPr>
              <a:t>1</a:t>
            </a:r>
            <a:r>
              <a:rPr dirty="0" sz="3100" spc="75">
                <a:latin typeface="Verdana"/>
                <a:cs typeface="Verdana"/>
              </a:rPr>
              <a:t>0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345">
                <a:latin typeface="Verdana"/>
                <a:cs typeface="Verdana"/>
              </a:rPr>
              <a:t>P</a:t>
            </a:r>
            <a:r>
              <a:rPr dirty="0" sz="3100" spc="-55">
                <a:latin typeface="Verdana"/>
                <a:cs typeface="Verdana"/>
              </a:rPr>
              <a:t>a</a:t>
            </a:r>
            <a:r>
              <a:rPr dirty="0" sz="3100" spc="-100">
                <a:latin typeface="Verdana"/>
                <a:cs typeface="Verdana"/>
              </a:rPr>
              <a:t>r</a:t>
            </a:r>
            <a:r>
              <a:rPr dirty="0" sz="3100" spc="-40">
                <a:latin typeface="Verdana"/>
                <a:cs typeface="Verdana"/>
              </a:rPr>
              <a:t>i</a:t>
            </a:r>
            <a:r>
              <a:rPr dirty="0" sz="3100" spc="-130">
                <a:latin typeface="Verdana"/>
                <a:cs typeface="Verdana"/>
              </a:rPr>
              <a:t>s</a:t>
            </a:r>
            <a:endParaRPr sz="3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Verdana"/>
              <a:cs typeface="Verdana"/>
            </a:endParaRPr>
          </a:p>
          <a:p>
            <a:pPr algn="ctr" marL="1423670" marR="1428115" indent="-635">
              <a:lnSpc>
                <a:spcPct val="116900"/>
              </a:lnSpc>
              <a:spcBef>
                <a:spcPts val="5"/>
              </a:spcBef>
            </a:pPr>
            <a:r>
              <a:rPr dirty="0" sz="3100" spc="55">
                <a:latin typeface="Verdana"/>
                <a:cs typeface="Verdana"/>
              </a:rPr>
              <a:t>C</a:t>
            </a:r>
            <a:r>
              <a:rPr dirty="0" sz="3100" spc="40">
                <a:latin typeface="Verdana"/>
                <a:cs typeface="Verdana"/>
              </a:rPr>
              <a:t>o</a:t>
            </a:r>
            <a:r>
              <a:rPr dirty="0" sz="3100" spc="125">
                <a:latin typeface="Verdana"/>
                <a:cs typeface="Verdana"/>
              </a:rPr>
              <a:t>n</a:t>
            </a:r>
            <a:r>
              <a:rPr dirty="0" sz="3100" spc="15">
                <a:latin typeface="Verdana"/>
                <a:cs typeface="Verdana"/>
              </a:rPr>
              <a:t>t</a:t>
            </a:r>
            <a:r>
              <a:rPr dirty="0" sz="3100" spc="-50">
                <a:latin typeface="Verdana"/>
                <a:cs typeface="Verdana"/>
              </a:rPr>
              <a:t>a</a:t>
            </a:r>
            <a:r>
              <a:rPr dirty="0" sz="3100" spc="110">
                <a:latin typeface="Verdana"/>
                <a:cs typeface="Verdana"/>
              </a:rPr>
              <a:t>c</a:t>
            </a:r>
            <a:r>
              <a:rPr dirty="0" sz="3100" spc="15">
                <a:latin typeface="Verdana"/>
                <a:cs typeface="Verdana"/>
              </a:rPr>
              <a:t>t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-790">
                <a:latin typeface="Verdana"/>
                <a:cs typeface="Verdana"/>
              </a:rPr>
              <a:t>: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204">
                <a:latin typeface="Verdana"/>
                <a:cs typeface="Verdana"/>
              </a:rPr>
              <a:t>N</a:t>
            </a:r>
            <a:r>
              <a:rPr dirty="0" sz="3100" spc="-40">
                <a:latin typeface="Verdana"/>
                <a:cs typeface="Verdana"/>
              </a:rPr>
              <a:t>i</a:t>
            </a:r>
            <a:r>
              <a:rPr dirty="0" sz="3100" spc="110">
                <a:latin typeface="Verdana"/>
                <a:cs typeface="Verdana"/>
              </a:rPr>
              <a:t>c</a:t>
            </a:r>
            <a:r>
              <a:rPr dirty="0" sz="3100" spc="40">
                <a:latin typeface="Verdana"/>
                <a:cs typeface="Verdana"/>
              </a:rPr>
              <a:t>o</a:t>
            </a:r>
            <a:r>
              <a:rPr dirty="0" sz="3100" spc="-40">
                <a:latin typeface="Verdana"/>
                <a:cs typeface="Verdana"/>
              </a:rPr>
              <a:t>l</a:t>
            </a:r>
            <a:r>
              <a:rPr dirty="0" sz="3100" spc="-55">
                <a:latin typeface="Verdana"/>
                <a:cs typeface="Verdana"/>
              </a:rPr>
              <a:t>a</a:t>
            </a:r>
            <a:r>
              <a:rPr dirty="0" sz="3100" spc="-130">
                <a:latin typeface="Verdana"/>
                <a:cs typeface="Verdana"/>
              </a:rPr>
              <a:t>s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-229">
                <a:latin typeface="Verdana"/>
                <a:cs typeface="Verdana"/>
              </a:rPr>
              <a:t>S</a:t>
            </a:r>
            <a:r>
              <a:rPr dirty="0" sz="3100" spc="65">
                <a:latin typeface="Verdana"/>
                <a:cs typeface="Verdana"/>
              </a:rPr>
              <a:t>A</a:t>
            </a:r>
            <a:r>
              <a:rPr dirty="0" sz="3100" spc="204">
                <a:latin typeface="Verdana"/>
                <a:cs typeface="Verdana"/>
              </a:rPr>
              <a:t>N</a:t>
            </a:r>
            <a:r>
              <a:rPr dirty="0" sz="3100" spc="65">
                <a:latin typeface="Verdana"/>
                <a:cs typeface="Verdana"/>
              </a:rPr>
              <a:t>A</a:t>
            </a:r>
            <a:r>
              <a:rPr dirty="0" sz="3100" spc="45">
                <a:latin typeface="Verdana"/>
                <a:cs typeface="Verdana"/>
              </a:rPr>
              <a:t>A  </a:t>
            </a:r>
            <a:r>
              <a:rPr dirty="0" sz="3100" spc="125">
                <a:latin typeface="Verdana"/>
                <a:cs typeface="Verdana"/>
                <a:hlinkClick r:id="rId2"/>
              </a:rPr>
              <a:t>n</a:t>
            </a:r>
            <a:r>
              <a:rPr dirty="0" sz="3100" spc="-130">
                <a:latin typeface="Verdana"/>
                <a:cs typeface="Verdana"/>
                <a:hlinkClick r:id="rId2"/>
              </a:rPr>
              <a:t>s</a:t>
            </a:r>
            <a:r>
              <a:rPr dirty="0" sz="3100" spc="-50">
                <a:latin typeface="Verdana"/>
                <a:cs typeface="Verdana"/>
                <a:hlinkClick r:id="rId2"/>
              </a:rPr>
              <a:t>a</a:t>
            </a:r>
            <a:r>
              <a:rPr dirty="0" sz="3100" spc="125">
                <a:latin typeface="Verdana"/>
                <a:cs typeface="Verdana"/>
                <a:hlinkClick r:id="rId2"/>
              </a:rPr>
              <a:t>n</a:t>
            </a:r>
            <a:r>
              <a:rPr dirty="0" sz="3100" spc="-50">
                <a:latin typeface="Verdana"/>
                <a:cs typeface="Verdana"/>
                <a:hlinkClick r:id="rId2"/>
              </a:rPr>
              <a:t>aa</a:t>
            </a:r>
            <a:r>
              <a:rPr dirty="0" sz="3100" spc="105">
                <a:latin typeface="Verdana"/>
                <a:cs typeface="Verdana"/>
                <a:hlinkClick r:id="rId2"/>
              </a:rPr>
              <a:t>@</a:t>
            </a:r>
            <a:r>
              <a:rPr dirty="0" sz="3100" spc="160">
                <a:latin typeface="Verdana"/>
                <a:cs typeface="Verdana"/>
                <a:hlinkClick r:id="rId2"/>
              </a:rPr>
              <a:t>p</a:t>
            </a:r>
            <a:r>
              <a:rPr dirty="0" sz="3100" spc="-50">
                <a:latin typeface="Verdana"/>
                <a:cs typeface="Verdana"/>
                <a:hlinkClick r:id="rId2"/>
              </a:rPr>
              <a:t>a</a:t>
            </a:r>
            <a:r>
              <a:rPr dirty="0" sz="3100" spc="-100">
                <a:latin typeface="Verdana"/>
                <a:cs typeface="Verdana"/>
                <a:hlinkClick r:id="rId2"/>
              </a:rPr>
              <a:t>r</a:t>
            </a:r>
            <a:r>
              <a:rPr dirty="0" sz="3100" spc="110">
                <a:latin typeface="Verdana"/>
                <a:cs typeface="Verdana"/>
                <a:hlinkClick r:id="rId2"/>
              </a:rPr>
              <a:t>c</a:t>
            </a:r>
            <a:r>
              <a:rPr dirty="0" sz="3100" spc="-130">
                <a:latin typeface="Verdana"/>
                <a:cs typeface="Verdana"/>
                <a:hlinkClick r:id="rId2"/>
              </a:rPr>
              <a:t>s</a:t>
            </a:r>
            <a:r>
              <a:rPr dirty="0" sz="3100" spc="-225">
                <a:latin typeface="Verdana"/>
                <a:cs typeface="Verdana"/>
                <a:hlinkClick r:id="rId2"/>
              </a:rPr>
              <a:t>-</a:t>
            </a:r>
            <a:r>
              <a:rPr dirty="0" sz="3100" spc="125">
                <a:latin typeface="Verdana"/>
                <a:cs typeface="Verdana"/>
                <a:hlinkClick r:id="rId2"/>
              </a:rPr>
              <a:t>n</a:t>
            </a:r>
            <a:r>
              <a:rPr dirty="0" sz="3100" spc="-50">
                <a:latin typeface="Verdana"/>
                <a:cs typeface="Verdana"/>
                <a:hlinkClick r:id="rId2"/>
              </a:rPr>
              <a:t>a</a:t>
            </a:r>
            <a:r>
              <a:rPr dirty="0" sz="3100" spc="15">
                <a:latin typeface="Verdana"/>
                <a:cs typeface="Verdana"/>
                <a:hlinkClick r:id="rId2"/>
              </a:rPr>
              <a:t>t</a:t>
            </a:r>
            <a:r>
              <a:rPr dirty="0" sz="3100" spc="110">
                <a:latin typeface="Verdana"/>
                <a:cs typeface="Verdana"/>
                <a:hlinkClick r:id="rId2"/>
              </a:rPr>
              <a:t>u</a:t>
            </a:r>
            <a:r>
              <a:rPr dirty="0" sz="3100" spc="-100">
                <a:latin typeface="Verdana"/>
                <a:cs typeface="Verdana"/>
                <a:hlinkClick r:id="rId2"/>
              </a:rPr>
              <a:t>r</a:t>
            </a:r>
            <a:r>
              <a:rPr dirty="0" sz="3100" spc="5">
                <a:latin typeface="Verdana"/>
                <a:cs typeface="Verdana"/>
                <a:hlinkClick r:id="rId2"/>
              </a:rPr>
              <a:t>e</a:t>
            </a:r>
            <a:r>
              <a:rPr dirty="0" sz="3100" spc="-40">
                <a:latin typeface="Verdana"/>
                <a:cs typeface="Verdana"/>
                <a:hlinkClick r:id="rId2"/>
              </a:rPr>
              <a:t>l</a:t>
            </a:r>
            <a:r>
              <a:rPr dirty="0" sz="3100" spc="-130">
                <a:latin typeface="Verdana"/>
                <a:cs typeface="Verdana"/>
                <a:hlinkClick r:id="rId2"/>
              </a:rPr>
              <a:t>s</a:t>
            </a:r>
            <a:r>
              <a:rPr dirty="0" sz="3100" spc="-225">
                <a:latin typeface="Verdana"/>
                <a:cs typeface="Verdana"/>
                <a:hlinkClick r:id="rId2"/>
              </a:rPr>
              <a:t>-</a:t>
            </a:r>
            <a:r>
              <a:rPr dirty="0" sz="3100" spc="-100">
                <a:latin typeface="Verdana"/>
                <a:cs typeface="Verdana"/>
                <a:hlinkClick r:id="rId2"/>
              </a:rPr>
              <a:t>r</a:t>
            </a:r>
            <a:r>
              <a:rPr dirty="0" sz="3100" spc="5">
                <a:latin typeface="Verdana"/>
                <a:cs typeface="Verdana"/>
                <a:hlinkClick r:id="rId2"/>
              </a:rPr>
              <a:t>e</a:t>
            </a:r>
            <a:r>
              <a:rPr dirty="0" sz="3100" spc="180">
                <a:latin typeface="Verdana"/>
                <a:cs typeface="Verdana"/>
                <a:hlinkClick r:id="rId2"/>
              </a:rPr>
              <a:t>g</a:t>
            </a:r>
            <a:r>
              <a:rPr dirty="0" sz="3100" spc="-40">
                <a:latin typeface="Verdana"/>
                <a:cs typeface="Verdana"/>
                <a:hlinkClick r:id="rId2"/>
              </a:rPr>
              <a:t>i</a:t>
            </a:r>
            <a:r>
              <a:rPr dirty="0" sz="3100" spc="40">
                <a:latin typeface="Verdana"/>
                <a:cs typeface="Verdana"/>
                <a:hlinkClick r:id="rId2"/>
              </a:rPr>
              <a:t>o</a:t>
            </a:r>
            <a:r>
              <a:rPr dirty="0" sz="3100" spc="125">
                <a:latin typeface="Verdana"/>
                <a:cs typeface="Verdana"/>
                <a:hlinkClick r:id="rId2"/>
              </a:rPr>
              <a:t>n</a:t>
            </a:r>
            <a:r>
              <a:rPr dirty="0" sz="3100" spc="-55">
                <a:latin typeface="Verdana"/>
                <a:cs typeface="Verdana"/>
                <a:hlinkClick r:id="rId2"/>
              </a:rPr>
              <a:t>a</a:t>
            </a:r>
            <a:r>
              <a:rPr dirty="0" sz="3100" spc="110">
                <a:latin typeface="Verdana"/>
                <a:cs typeface="Verdana"/>
                <a:hlinkClick r:id="rId2"/>
              </a:rPr>
              <a:t>u</a:t>
            </a:r>
            <a:r>
              <a:rPr dirty="0" sz="3100" spc="-225">
                <a:latin typeface="Verdana"/>
                <a:cs typeface="Verdana"/>
                <a:hlinkClick r:id="rId2"/>
              </a:rPr>
              <a:t>x</a:t>
            </a:r>
            <a:r>
              <a:rPr dirty="0" sz="3100" spc="-509">
                <a:latin typeface="Verdana"/>
                <a:cs typeface="Verdana"/>
                <a:hlinkClick r:id="rId2"/>
              </a:rPr>
              <a:t>.</a:t>
            </a:r>
            <a:r>
              <a:rPr dirty="0" sz="3100" spc="-70">
                <a:latin typeface="Verdana"/>
                <a:cs typeface="Verdana"/>
                <a:hlinkClick r:id="rId2"/>
              </a:rPr>
              <a:t>f</a:t>
            </a:r>
            <a:r>
              <a:rPr dirty="0" sz="3100" spc="-90">
                <a:latin typeface="Verdana"/>
                <a:cs typeface="Verdana"/>
                <a:hlinkClick r:id="rId2"/>
              </a:rPr>
              <a:t>r </a:t>
            </a:r>
            <a:r>
              <a:rPr dirty="0" sz="3100" spc="-85">
                <a:latin typeface="Verdana"/>
                <a:cs typeface="Verdana"/>
              </a:rPr>
              <a:t> </a:t>
            </a:r>
            <a:r>
              <a:rPr dirty="0" sz="3100" spc="160">
                <a:latin typeface="Verdana"/>
                <a:cs typeface="Verdana"/>
              </a:rPr>
              <a:t>O</a:t>
            </a:r>
            <a:r>
              <a:rPr dirty="0" sz="3100" spc="160">
                <a:latin typeface="Verdana"/>
                <a:cs typeface="Verdana"/>
              </a:rPr>
              <a:t>p</a:t>
            </a:r>
            <a:r>
              <a:rPr dirty="0" sz="3100" spc="125">
                <a:latin typeface="Verdana"/>
                <a:cs typeface="Verdana"/>
              </a:rPr>
              <a:t>h</a:t>
            </a:r>
            <a:r>
              <a:rPr dirty="0" sz="3100" spc="5">
                <a:latin typeface="Verdana"/>
                <a:cs typeface="Verdana"/>
              </a:rPr>
              <a:t>é</a:t>
            </a:r>
            <a:r>
              <a:rPr dirty="0" sz="3100" spc="-40">
                <a:latin typeface="Verdana"/>
                <a:cs typeface="Verdana"/>
              </a:rPr>
              <a:t>li</a:t>
            </a:r>
            <a:r>
              <a:rPr dirty="0" sz="3100" spc="10">
                <a:latin typeface="Verdana"/>
                <a:cs typeface="Verdana"/>
              </a:rPr>
              <a:t>e</a:t>
            </a:r>
            <a:r>
              <a:rPr dirty="0" sz="3100" spc="-295">
                <a:latin typeface="Verdana"/>
                <a:cs typeface="Verdana"/>
              </a:rPr>
              <a:t> </a:t>
            </a:r>
            <a:r>
              <a:rPr dirty="0" sz="3100" spc="345">
                <a:latin typeface="Verdana"/>
                <a:cs typeface="Verdana"/>
              </a:rPr>
              <a:t>P</a:t>
            </a:r>
            <a:r>
              <a:rPr dirty="0" sz="3100" spc="114">
                <a:latin typeface="Verdana"/>
                <a:cs typeface="Verdana"/>
              </a:rPr>
              <a:t>E</a:t>
            </a:r>
            <a:r>
              <a:rPr dirty="0" sz="3100" spc="-390">
                <a:latin typeface="Verdana"/>
                <a:cs typeface="Verdana"/>
              </a:rPr>
              <a:t>I</a:t>
            </a:r>
            <a:r>
              <a:rPr dirty="0" sz="3100" spc="75">
                <a:latin typeface="Verdana"/>
                <a:cs typeface="Verdana"/>
              </a:rPr>
              <a:t>R</a:t>
            </a:r>
            <a:r>
              <a:rPr dirty="0" sz="3100" spc="-390">
                <a:latin typeface="Verdana"/>
                <a:cs typeface="Verdana"/>
              </a:rPr>
              <a:t>I</a:t>
            </a:r>
            <a:r>
              <a:rPr dirty="0" sz="3100" spc="210">
                <a:latin typeface="Verdana"/>
                <a:cs typeface="Verdana"/>
              </a:rPr>
              <a:t>N</a:t>
            </a:r>
            <a:endParaRPr sz="3100">
              <a:latin typeface="Verdana"/>
              <a:cs typeface="Verdana"/>
            </a:endParaRPr>
          </a:p>
          <a:p>
            <a:pPr algn="ctr" marR="207010">
              <a:lnSpc>
                <a:spcPct val="100000"/>
              </a:lnSpc>
              <a:spcBef>
                <a:spcPts val="630"/>
              </a:spcBef>
            </a:pPr>
            <a:r>
              <a:rPr dirty="0" sz="3100" spc="-25">
                <a:latin typeface="Verdana"/>
                <a:cs typeface="Verdana"/>
                <a:hlinkClick r:id="rId3"/>
              </a:rPr>
              <a:t>opeirin@parcs-naturels-regionaux.fr</a:t>
            </a:r>
            <a:endParaRPr sz="31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14946" y="635121"/>
            <a:ext cx="5025832" cy="16287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PEIRIN</dc:creator>
  <cp:keywords>DAFYwyQC6e4,BAE75ymGHxY</cp:keywords>
  <dc:title>Présentation Simple et Basique Vert Gouttes</dc:title>
  <dcterms:created xsi:type="dcterms:W3CDTF">2023-03-20T11:06:06Z</dcterms:created>
  <dcterms:modified xsi:type="dcterms:W3CDTF">2023-03-20T11:06:06Z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Canva</vt:lpwstr>
  </property>
  <property fmtid="{D5CDD505-2E9C-101B-9397-08002B2CF9AE}" pid="4" name="LastSaved">
    <vt:filetime>2023-01-26T00:00:00Z</vt:filetime>
  </property>
</Properties>
</file>