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Default Extension="jpg" ContentType="image/jpg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  <p:sldId id="257" r:id="rId7"/>
    <p:sldId id="258" r:id="rId8"/>
  </p:sldIdLst>
  <p:sldSz cx="9144000" cy="6858000"/>
  <p:notesSz cx="9144000" cy="685800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2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jpg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6486209" y="0"/>
            <a:ext cx="2657788" cy="2028488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323201" y="647137"/>
            <a:ext cx="6497596" cy="462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58775" y="2569971"/>
            <a:ext cx="8426449" cy="358584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.jpg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g"/><Relationship Id="rId3" Type="http://schemas.openxmlformats.org/officeDocument/2006/relationships/image" Target="../media/image4.jpg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534782" y="1542204"/>
            <a:ext cx="7806055" cy="1939289"/>
          </a:xfrm>
          <a:prstGeom prst="rect">
            <a:avLst/>
          </a:prstGeom>
          <a:ln w="12700">
            <a:solidFill>
              <a:srgbClr val="000000"/>
            </a:solidFill>
          </a:ln>
        </p:spPr>
        <p:txBody>
          <a:bodyPr wrap="square" lIns="0" tIns="33655" rIns="0" bIns="0" rtlCol="0" vert="horz">
            <a:spAutoFit/>
          </a:bodyPr>
          <a:lstStyle/>
          <a:p>
            <a:pPr marL="3030220">
              <a:lnSpc>
                <a:spcPct val="100000"/>
              </a:lnSpc>
              <a:spcBef>
                <a:spcPts val="265"/>
              </a:spcBef>
            </a:pPr>
            <a:r>
              <a:rPr dirty="0" sz="2400" spc="-5" b="1">
                <a:latin typeface="Arial"/>
                <a:cs typeface="Arial"/>
              </a:rPr>
              <a:t>WEBINAIRE</a:t>
            </a:r>
            <a:endParaRPr sz="2400">
              <a:latin typeface="Arial"/>
              <a:cs typeface="Arial"/>
            </a:endParaRPr>
          </a:p>
          <a:p>
            <a:pPr marL="741045" marR="732155" indent="884555">
              <a:lnSpc>
                <a:spcPct val="100000"/>
              </a:lnSpc>
              <a:spcBef>
                <a:spcPts val="1220"/>
              </a:spcBef>
            </a:pPr>
            <a:r>
              <a:rPr dirty="0" sz="2400" spc="-5" b="1">
                <a:latin typeface="Arial"/>
                <a:cs typeface="Arial"/>
              </a:rPr>
              <a:t>BIODIVERSITE</a:t>
            </a:r>
            <a:r>
              <a:rPr dirty="0" sz="2400" spc="140" b="1">
                <a:latin typeface="Arial"/>
                <a:cs typeface="Arial"/>
              </a:rPr>
              <a:t> </a:t>
            </a:r>
            <a:r>
              <a:rPr dirty="0" sz="2400" b="1">
                <a:latin typeface="Arial"/>
                <a:cs typeface="Arial"/>
              </a:rPr>
              <a:t>ET</a:t>
            </a:r>
            <a:r>
              <a:rPr dirty="0" sz="2400" spc="140" b="1">
                <a:latin typeface="Arial"/>
                <a:cs typeface="Arial"/>
              </a:rPr>
              <a:t> </a:t>
            </a:r>
            <a:r>
              <a:rPr dirty="0" sz="2400" spc="-5" b="1">
                <a:latin typeface="Arial"/>
                <a:cs typeface="Arial"/>
              </a:rPr>
              <a:t>URBANISME </a:t>
            </a:r>
            <a:r>
              <a:rPr dirty="0" sz="2400" b="1">
                <a:latin typeface="Arial"/>
                <a:cs typeface="Arial"/>
              </a:rPr>
              <a:t> DANS</a:t>
            </a:r>
            <a:r>
              <a:rPr dirty="0" sz="2400" spc="-15" b="1">
                <a:latin typeface="Arial"/>
                <a:cs typeface="Arial"/>
              </a:rPr>
              <a:t> </a:t>
            </a:r>
            <a:r>
              <a:rPr dirty="0" sz="2400" spc="-5" b="1">
                <a:latin typeface="Arial"/>
                <a:cs typeface="Arial"/>
              </a:rPr>
              <a:t>LES</a:t>
            </a:r>
            <a:r>
              <a:rPr dirty="0" sz="2400" spc="-15" b="1">
                <a:latin typeface="Arial"/>
                <a:cs typeface="Arial"/>
              </a:rPr>
              <a:t> </a:t>
            </a:r>
            <a:r>
              <a:rPr dirty="0" sz="2400" spc="-40" b="1">
                <a:latin typeface="Arial"/>
                <a:cs typeface="Arial"/>
              </a:rPr>
              <a:t>PARCS</a:t>
            </a:r>
            <a:r>
              <a:rPr dirty="0" sz="2400" spc="-15" b="1">
                <a:latin typeface="Arial"/>
                <a:cs typeface="Arial"/>
              </a:rPr>
              <a:t> </a:t>
            </a:r>
            <a:r>
              <a:rPr dirty="0" sz="2400" spc="-25" b="1">
                <a:latin typeface="Arial"/>
                <a:cs typeface="Arial"/>
              </a:rPr>
              <a:t>NATURELS</a:t>
            </a:r>
            <a:r>
              <a:rPr dirty="0" sz="2400" spc="-10" b="1">
                <a:latin typeface="Arial"/>
                <a:cs typeface="Arial"/>
              </a:rPr>
              <a:t> </a:t>
            </a:r>
            <a:r>
              <a:rPr dirty="0" sz="2400" spc="-5" b="1">
                <a:latin typeface="Arial"/>
                <a:cs typeface="Arial"/>
              </a:rPr>
              <a:t>RÉGIONAUX</a:t>
            </a:r>
            <a:endParaRPr sz="2400">
              <a:latin typeface="Arial"/>
              <a:cs typeface="Arial"/>
            </a:endParaRPr>
          </a:p>
          <a:p>
            <a:pPr algn="ctr">
              <a:lnSpc>
                <a:spcPct val="100000"/>
              </a:lnSpc>
              <a:spcBef>
                <a:spcPts val="1225"/>
              </a:spcBef>
            </a:pPr>
            <a:r>
              <a:rPr dirty="0" sz="2400" b="1">
                <a:latin typeface="Arial"/>
                <a:cs typeface="Arial"/>
              </a:rPr>
              <a:t>22</a:t>
            </a:r>
            <a:r>
              <a:rPr dirty="0" sz="2400" spc="-20" b="1">
                <a:latin typeface="Arial"/>
                <a:cs typeface="Arial"/>
              </a:rPr>
              <a:t> </a:t>
            </a:r>
            <a:r>
              <a:rPr dirty="0" sz="2400" spc="-5" b="1">
                <a:latin typeface="Arial"/>
                <a:cs typeface="Arial"/>
              </a:rPr>
              <a:t>juillet</a:t>
            </a:r>
            <a:r>
              <a:rPr dirty="0" sz="2400" spc="-20" b="1">
                <a:latin typeface="Arial"/>
                <a:cs typeface="Arial"/>
              </a:rPr>
              <a:t> </a:t>
            </a:r>
            <a:r>
              <a:rPr dirty="0" sz="2400" b="1">
                <a:latin typeface="Arial"/>
                <a:cs typeface="Arial"/>
              </a:rPr>
              <a:t>2021</a:t>
            </a:r>
            <a:r>
              <a:rPr dirty="0" sz="2400" spc="-20" b="1">
                <a:latin typeface="Arial"/>
                <a:cs typeface="Arial"/>
              </a:rPr>
              <a:t> </a:t>
            </a:r>
            <a:r>
              <a:rPr dirty="0" sz="2400" spc="-5" b="1">
                <a:latin typeface="Arial"/>
                <a:cs typeface="Arial"/>
              </a:rPr>
              <a:t>après-midi</a:t>
            </a:r>
            <a:endParaRPr sz="2400">
              <a:latin typeface="Arial"/>
              <a:cs typeface="Arial"/>
            </a:endParaRPr>
          </a:p>
        </p:txBody>
      </p:sp>
      <p:pic>
        <p:nvPicPr>
          <p:cNvPr id="3" name="object 3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049151" y="5510039"/>
            <a:ext cx="1045696" cy="1215269"/>
          </a:xfrm>
          <a:prstGeom prst="rect">
            <a:avLst/>
          </a:prstGeom>
        </p:spPr>
      </p:pic>
      <p:sp>
        <p:nvSpPr>
          <p:cNvPr id="4" name="object 4" descr=""/>
          <p:cNvSpPr txBox="1"/>
          <p:nvPr/>
        </p:nvSpPr>
        <p:spPr>
          <a:xfrm>
            <a:off x="202306" y="3570731"/>
            <a:ext cx="7181215" cy="1851660"/>
          </a:xfrm>
          <a:prstGeom prst="rect">
            <a:avLst/>
          </a:prstGeom>
        </p:spPr>
        <p:txBody>
          <a:bodyPr wrap="square" lIns="0" tIns="12509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85"/>
              </a:spcBef>
            </a:pPr>
            <a:r>
              <a:rPr dirty="0" sz="2000" spc="-10">
                <a:latin typeface="Calibri"/>
                <a:cs typeface="Calibri"/>
              </a:rPr>
              <a:t>Co-organisé</a:t>
            </a:r>
            <a:r>
              <a:rPr dirty="0" sz="2000" spc="-20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par</a:t>
            </a:r>
            <a:r>
              <a:rPr dirty="0" sz="2000" spc="-2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:</a:t>
            </a:r>
            <a:endParaRPr sz="2000">
              <a:latin typeface="Calibri"/>
              <a:cs typeface="Calibri"/>
            </a:endParaRPr>
          </a:p>
          <a:p>
            <a:pPr marL="469265">
              <a:lnSpc>
                <a:spcPct val="100000"/>
              </a:lnSpc>
              <a:spcBef>
                <a:spcPts val="890"/>
              </a:spcBef>
            </a:pPr>
            <a:r>
              <a:rPr dirty="0" sz="2000" spc="-5" b="1">
                <a:latin typeface="Calibri"/>
                <a:cs typeface="Calibri"/>
              </a:rPr>
              <a:t>Nicolas </a:t>
            </a:r>
            <a:r>
              <a:rPr dirty="0" sz="2000" b="1">
                <a:latin typeface="Calibri"/>
                <a:cs typeface="Calibri"/>
              </a:rPr>
              <a:t>Sanaa</a:t>
            </a:r>
            <a:r>
              <a:rPr dirty="0" sz="2000" spc="-5" b="1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(commission </a:t>
            </a:r>
            <a:r>
              <a:rPr dirty="0" sz="2000" spc="-15">
                <a:latin typeface="Calibri"/>
                <a:cs typeface="Calibri"/>
              </a:rPr>
              <a:t>Paysage,</a:t>
            </a:r>
            <a:r>
              <a:rPr dirty="0" sz="2000" spc="-5">
                <a:latin typeface="Calibri"/>
                <a:cs typeface="Calibri"/>
              </a:rPr>
              <a:t> Urbanisme, Climat, Énergie)</a:t>
            </a:r>
            <a:endParaRPr sz="2000">
              <a:latin typeface="Calibri"/>
              <a:cs typeface="Calibri"/>
            </a:endParaRPr>
          </a:p>
          <a:p>
            <a:pPr marL="469265">
              <a:lnSpc>
                <a:spcPct val="100000"/>
              </a:lnSpc>
              <a:spcBef>
                <a:spcPts val="600"/>
              </a:spcBef>
            </a:pPr>
            <a:r>
              <a:rPr dirty="0" sz="2000" b="1">
                <a:latin typeface="Calibri"/>
                <a:cs typeface="Calibri"/>
              </a:rPr>
              <a:t>Thierry </a:t>
            </a:r>
            <a:r>
              <a:rPr dirty="0" sz="2000" spc="-10" b="1">
                <a:latin typeface="Calibri"/>
                <a:cs typeface="Calibri"/>
              </a:rPr>
              <a:t>Mougey</a:t>
            </a:r>
            <a:r>
              <a:rPr dirty="0" sz="2000" spc="5" b="1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(commission</a:t>
            </a:r>
            <a:r>
              <a:rPr dirty="0" sz="2000" spc="5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Biodiversité</a:t>
            </a:r>
            <a:r>
              <a:rPr dirty="0" sz="2000" spc="5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et</a:t>
            </a:r>
            <a:r>
              <a:rPr dirty="0" sz="2000" spc="5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gestion</a:t>
            </a:r>
            <a:r>
              <a:rPr dirty="0" sz="2000" spc="-5">
                <a:latin typeface="Calibri"/>
                <a:cs typeface="Calibri"/>
              </a:rPr>
              <a:t> de</a:t>
            </a:r>
            <a:r>
              <a:rPr dirty="0" sz="2000" spc="10">
                <a:latin typeface="Calibri"/>
                <a:cs typeface="Calibri"/>
              </a:rPr>
              <a:t> </a:t>
            </a:r>
            <a:r>
              <a:rPr dirty="0" sz="2000" spc="-20">
                <a:latin typeface="Calibri"/>
                <a:cs typeface="Calibri"/>
              </a:rPr>
              <a:t>l’espace)</a:t>
            </a:r>
            <a:endParaRPr sz="20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95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dirty="0" sz="2000" spc="-15">
                <a:latin typeface="Calibri"/>
                <a:cs typeface="Calibri"/>
              </a:rPr>
              <a:t>Avec</a:t>
            </a:r>
            <a:r>
              <a:rPr dirty="0" sz="2000" spc="-5">
                <a:latin typeface="Calibri"/>
                <a:cs typeface="Calibri"/>
              </a:rPr>
              <a:t> </a:t>
            </a:r>
            <a:r>
              <a:rPr dirty="0" sz="2000" spc="-25">
                <a:latin typeface="Calibri"/>
                <a:cs typeface="Calibri"/>
              </a:rPr>
              <a:t>l’appui</a:t>
            </a:r>
            <a:r>
              <a:rPr dirty="0" sz="2000" spc="-5">
                <a:latin typeface="Calibri"/>
                <a:cs typeface="Calibri"/>
              </a:rPr>
              <a:t> de </a:t>
            </a:r>
            <a:r>
              <a:rPr dirty="0" sz="2000" spc="-10">
                <a:latin typeface="Calibri"/>
                <a:cs typeface="Calibri"/>
              </a:rPr>
              <a:t>Fabien Hugault</a:t>
            </a:r>
            <a:r>
              <a:rPr dirty="0" sz="2000" spc="-5">
                <a:latin typeface="Calibri"/>
                <a:cs typeface="Calibri"/>
              </a:rPr>
              <a:t> et</a:t>
            </a:r>
            <a:r>
              <a:rPr dirty="0" sz="2000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Philippe Moutet.</a:t>
            </a:r>
            <a:endParaRPr sz="2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83028" y="274562"/>
            <a:ext cx="5991225" cy="462280"/>
          </a:xfrm>
          <a:prstGeom prst="rect"/>
          <a:ln w="25400">
            <a:solidFill>
              <a:srgbClr val="000000"/>
            </a:solidFill>
          </a:ln>
        </p:spPr>
        <p:txBody>
          <a:bodyPr wrap="square" lIns="0" tIns="20955" rIns="0" bIns="0" rtlCol="0" vert="horz">
            <a:spAutoFit/>
          </a:bodyPr>
          <a:lstStyle/>
          <a:p>
            <a:pPr marL="226060">
              <a:lnSpc>
                <a:spcPct val="100000"/>
              </a:lnSpc>
              <a:spcBef>
                <a:spcPts val="165"/>
              </a:spcBef>
            </a:pPr>
            <a:r>
              <a:rPr dirty="0" spc="-5"/>
              <a:t>Consignes</a:t>
            </a:r>
            <a:r>
              <a:rPr dirty="0"/>
              <a:t> </a:t>
            </a:r>
            <a:r>
              <a:rPr dirty="0" spc="-5"/>
              <a:t>pour</a:t>
            </a:r>
            <a:r>
              <a:rPr dirty="0" spc="-10"/>
              <a:t> </a:t>
            </a:r>
            <a:r>
              <a:rPr dirty="0" spc="-5"/>
              <a:t>une </a:t>
            </a:r>
            <a:r>
              <a:rPr dirty="0" spc="-10"/>
              <a:t>réunion </a:t>
            </a:r>
            <a:r>
              <a:rPr dirty="0"/>
              <a:t>en</a:t>
            </a:r>
            <a:r>
              <a:rPr dirty="0" spc="-10"/>
              <a:t> </a:t>
            </a:r>
            <a:r>
              <a:rPr dirty="0" spc="-5"/>
              <a:t>visio</a:t>
            </a:r>
            <a:r>
              <a:rPr dirty="0" spc="-10"/>
              <a:t> réussie</a:t>
            </a:r>
          </a:p>
        </p:txBody>
      </p:sp>
      <p:sp>
        <p:nvSpPr>
          <p:cNvPr id="3" name="object 3" descr="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28575" rIns="0" bIns="0" rtlCol="0" vert="horz">
            <a:spAutoFit/>
          </a:bodyPr>
          <a:lstStyle/>
          <a:p>
            <a:pPr marL="1560830" marR="5715">
              <a:lnSpc>
                <a:spcPts val="2590"/>
              </a:lnSpc>
              <a:spcBef>
                <a:spcPts val="225"/>
              </a:spcBef>
              <a:tabLst>
                <a:tab pos="2522855" algn="l"/>
                <a:tab pos="3248025" algn="l"/>
                <a:tab pos="4091304" algn="l"/>
                <a:tab pos="5306695" algn="l"/>
                <a:tab pos="5972175" algn="l"/>
                <a:tab pos="7004684" algn="l"/>
                <a:tab pos="7329805" algn="l"/>
                <a:tab pos="8180705" algn="l"/>
              </a:tabLst>
            </a:pPr>
            <a:r>
              <a:rPr dirty="0" spc="-35"/>
              <a:t>F</a:t>
            </a:r>
            <a:r>
              <a:rPr dirty="0"/>
              <a:t>e</a:t>
            </a:r>
            <a:r>
              <a:rPr dirty="0" spc="-5"/>
              <a:t>r</a:t>
            </a:r>
            <a:r>
              <a:rPr dirty="0"/>
              <a:t>m</a:t>
            </a:r>
            <a:r>
              <a:rPr dirty="0" spc="-20"/>
              <a:t>e</a:t>
            </a:r>
            <a:r>
              <a:rPr dirty="0"/>
              <a:t>z	</a:t>
            </a:r>
            <a:r>
              <a:rPr dirty="0" spc="-30"/>
              <a:t>v</a:t>
            </a:r>
            <a:r>
              <a:rPr dirty="0"/>
              <a:t>ot</a:t>
            </a:r>
            <a:r>
              <a:rPr dirty="0" spc="-35"/>
              <a:t>r</a:t>
            </a:r>
            <a:r>
              <a:rPr dirty="0"/>
              <a:t>e	</a:t>
            </a:r>
            <a:r>
              <a:rPr dirty="0" spc="5"/>
              <a:t>m</a:t>
            </a:r>
            <a:r>
              <a:rPr dirty="0" spc="-5"/>
              <a:t>i</a:t>
            </a:r>
            <a:r>
              <a:rPr dirty="0" spc="-10"/>
              <a:t>c</a:t>
            </a:r>
            <a:r>
              <a:rPr dirty="0" spc="-45"/>
              <a:t>r</a:t>
            </a:r>
            <a:r>
              <a:rPr dirty="0"/>
              <a:t>o.	</a:t>
            </a:r>
            <a:r>
              <a:rPr dirty="0" spc="5"/>
              <a:t>O</a:t>
            </a:r>
            <a:r>
              <a:rPr dirty="0" spc="-10"/>
              <a:t>uv</a:t>
            </a:r>
            <a:r>
              <a:rPr dirty="0" spc="-35"/>
              <a:t>r</a:t>
            </a:r>
            <a:r>
              <a:rPr dirty="0" spc="-20"/>
              <a:t>e</a:t>
            </a:r>
            <a:r>
              <a:rPr dirty="0" spc="5"/>
              <a:t>z</a:t>
            </a:r>
            <a:r>
              <a:rPr dirty="0"/>
              <a:t>-</a:t>
            </a:r>
            <a:r>
              <a:rPr dirty="0" spc="-5"/>
              <a:t>l</a:t>
            </a:r>
            <a:r>
              <a:rPr dirty="0"/>
              <a:t>e	</a:t>
            </a:r>
            <a:r>
              <a:rPr dirty="0" spc="-10"/>
              <a:t>p</a:t>
            </a:r>
            <a:r>
              <a:rPr dirty="0"/>
              <a:t>o</a:t>
            </a:r>
            <a:r>
              <a:rPr dirty="0" spc="-10"/>
              <a:t>u</a:t>
            </a:r>
            <a:r>
              <a:rPr dirty="0"/>
              <a:t>r	</a:t>
            </a:r>
            <a:r>
              <a:rPr dirty="0" spc="-10"/>
              <a:t>p</a:t>
            </a:r>
            <a:r>
              <a:rPr dirty="0" spc="-35"/>
              <a:t>r</a:t>
            </a:r>
            <a:r>
              <a:rPr dirty="0"/>
              <a:t>e</a:t>
            </a:r>
            <a:r>
              <a:rPr dirty="0" spc="-10"/>
              <a:t>nd</a:t>
            </a:r>
            <a:r>
              <a:rPr dirty="0" spc="-35"/>
              <a:t>r</a:t>
            </a:r>
            <a:r>
              <a:rPr dirty="0"/>
              <a:t>e	</a:t>
            </a:r>
            <a:r>
              <a:rPr dirty="0" spc="-5"/>
              <a:t>l</a:t>
            </a:r>
            <a:r>
              <a:rPr dirty="0"/>
              <a:t>a	</a:t>
            </a:r>
            <a:r>
              <a:rPr dirty="0" spc="-10"/>
              <a:t>p</a:t>
            </a:r>
            <a:r>
              <a:rPr dirty="0" spc="-5"/>
              <a:t>a</a:t>
            </a:r>
            <a:r>
              <a:rPr dirty="0" spc="-40"/>
              <a:t>r</a:t>
            </a:r>
            <a:r>
              <a:rPr dirty="0"/>
              <a:t>o</a:t>
            </a:r>
            <a:r>
              <a:rPr dirty="0" spc="-5"/>
              <a:t>l</a:t>
            </a:r>
            <a:r>
              <a:rPr dirty="0"/>
              <a:t>e	</a:t>
            </a:r>
            <a:r>
              <a:rPr dirty="0" spc="-10"/>
              <a:t>et  </a:t>
            </a:r>
            <a:r>
              <a:rPr dirty="0" spc="-15"/>
              <a:t>refermez-le</a:t>
            </a:r>
            <a:r>
              <a:rPr dirty="0"/>
              <a:t> </a:t>
            </a:r>
            <a:r>
              <a:rPr dirty="0" spc="-10"/>
              <a:t>ensuite.</a:t>
            </a:r>
          </a:p>
          <a:p>
            <a:pPr marL="1560830" marR="5080">
              <a:lnSpc>
                <a:spcPct val="102699"/>
              </a:lnSpc>
              <a:spcBef>
                <a:spcPts val="1510"/>
              </a:spcBef>
            </a:pPr>
            <a:r>
              <a:rPr dirty="0" spc="-10"/>
              <a:t>N’hésitez</a:t>
            </a:r>
            <a:r>
              <a:rPr dirty="0" spc="70"/>
              <a:t> </a:t>
            </a:r>
            <a:r>
              <a:rPr dirty="0" spc="-5"/>
              <a:t>pas</a:t>
            </a:r>
            <a:r>
              <a:rPr dirty="0" spc="75"/>
              <a:t> </a:t>
            </a:r>
            <a:r>
              <a:rPr dirty="0"/>
              <a:t>à</a:t>
            </a:r>
            <a:r>
              <a:rPr dirty="0" spc="70"/>
              <a:t> </a:t>
            </a:r>
            <a:r>
              <a:rPr dirty="0" spc="-5"/>
              <a:t>poser</a:t>
            </a:r>
            <a:r>
              <a:rPr dirty="0" spc="70"/>
              <a:t> </a:t>
            </a:r>
            <a:r>
              <a:rPr dirty="0" spc="-5"/>
              <a:t>des</a:t>
            </a:r>
            <a:r>
              <a:rPr dirty="0" spc="75"/>
              <a:t> </a:t>
            </a:r>
            <a:r>
              <a:rPr dirty="0" spc="-10"/>
              <a:t>questions</a:t>
            </a:r>
            <a:r>
              <a:rPr dirty="0" spc="75"/>
              <a:t> </a:t>
            </a:r>
            <a:r>
              <a:rPr dirty="0" spc="-5"/>
              <a:t>et</a:t>
            </a:r>
            <a:r>
              <a:rPr dirty="0" spc="75"/>
              <a:t> </a:t>
            </a:r>
            <a:r>
              <a:rPr dirty="0" spc="-10"/>
              <a:t>réagir</a:t>
            </a:r>
            <a:r>
              <a:rPr dirty="0" spc="65"/>
              <a:t> </a:t>
            </a:r>
            <a:r>
              <a:rPr dirty="0" spc="-5"/>
              <a:t>sur</a:t>
            </a:r>
            <a:r>
              <a:rPr dirty="0" spc="65"/>
              <a:t> </a:t>
            </a:r>
            <a:r>
              <a:rPr dirty="0" spc="-5"/>
              <a:t>des</a:t>
            </a:r>
            <a:r>
              <a:rPr dirty="0" spc="75"/>
              <a:t> </a:t>
            </a:r>
            <a:r>
              <a:rPr dirty="0" spc="-15"/>
              <a:t>propos </a:t>
            </a:r>
            <a:r>
              <a:rPr dirty="0" spc="-480"/>
              <a:t> </a:t>
            </a:r>
            <a:r>
              <a:rPr dirty="0"/>
              <a:t>en</a:t>
            </a:r>
            <a:r>
              <a:rPr dirty="0" spc="-10"/>
              <a:t> utilisant</a:t>
            </a:r>
            <a:r>
              <a:rPr dirty="0" spc="-5"/>
              <a:t> </a:t>
            </a:r>
            <a:r>
              <a:rPr dirty="0" spc="-25"/>
              <a:t>l’onglet</a:t>
            </a:r>
            <a:r>
              <a:rPr dirty="0" spc="10"/>
              <a:t> </a:t>
            </a:r>
            <a:r>
              <a:rPr dirty="0"/>
              <a:t>« </a:t>
            </a:r>
            <a:r>
              <a:rPr dirty="0" spc="-15"/>
              <a:t>conversation</a:t>
            </a:r>
            <a:r>
              <a:rPr dirty="0"/>
              <a:t> »</a:t>
            </a:r>
            <a:r>
              <a:rPr dirty="0" spc="-5"/>
              <a:t> </a:t>
            </a:r>
            <a:r>
              <a:rPr dirty="0" spc="-10"/>
              <a:t>(chat).</a:t>
            </a:r>
          </a:p>
          <a:p>
            <a:pPr marL="1548130">
              <a:lnSpc>
                <a:spcPct val="100000"/>
              </a:lnSpc>
              <a:spcBef>
                <a:spcPts val="30"/>
              </a:spcBef>
            </a:pPr>
            <a:endParaRPr sz="2000"/>
          </a:p>
          <a:p>
            <a:pPr marL="1560830" marR="5080">
              <a:lnSpc>
                <a:spcPct val="102699"/>
              </a:lnSpc>
              <a:tabLst>
                <a:tab pos="2513330" algn="l"/>
                <a:tab pos="3478529" algn="l"/>
                <a:tab pos="3752850" algn="l"/>
                <a:tab pos="5334000" algn="l"/>
                <a:tab pos="5608320" algn="l"/>
                <a:tab pos="6395720" algn="l"/>
                <a:tab pos="6820534" algn="l"/>
                <a:tab pos="7094855" algn="l"/>
                <a:tab pos="8269605" algn="l"/>
              </a:tabLst>
            </a:pPr>
            <a:r>
              <a:rPr dirty="0"/>
              <a:t>Ut</a:t>
            </a:r>
            <a:r>
              <a:rPr dirty="0" spc="-5"/>
              <a:t>ili</a:t>
            </a:r>
            <a:r>
              <a:rPr dirty="0"/>
              <a:t>s</a:t>
            </a:r>
            <a:r>
              <a:rPr dirty="0" spc="-20"/>
              <a:t>e</a:t>
            </a:r>
            <a:r>
              <a:rPr dirty="0"/>
              <a:t>z	</a:t>
            </a:r>
            <a:r>
              <a:rPr dirty="0" spc="-5"/>
              <a:t>l</a:t>
            </a:r>
            <a:r>
              <a:rPr dirty="0" spc="-165"/>
              <a:t>’</a:t>
            </a:r>
            <a:r>
              <a:rPr dirty="0"/>
              <a:t>o</a:t>
            </a:r>
            <a:r>
              <a:rPr dirty="0" spc="-10"/>
              <a:t>n</a:t>
            </a:r>
            <a:r>
              <a:rPr dirty="0"/>
              <a:t>g</a:t>
            </a:r>
            <a:r>
              <a:rPr dirty="0" spc="-5"/>
              <a:t>l</a:t>
            </a:r>
            <a:r>
              <a:rPr dirty="0" spc="-10"/>
              <a:t>e</a:t>
            </a:r>
            <a:r>
              <a:rPr dirty="0"/>
              <a:t>t	«	</a:t>
            </a:r>
            <a:r>
              <a:rPr dirty="0" spc="-25"/>
              <a:t>c</a:t>
            </a:r>
            <a:r>
              <a:rPr dirty="0"/>
              <a:t>o</a:t>
            </a:r>
            <a:r>
              <a:rPr dirty="0" spc="-45"/>
              <a:t>n</a:t>
            </a:r>
            <a:r>
              <a:rPr dirty="0" spc="-30"/>
              <a:t>v</a:t>
            </a:r>
            <a:r>
              <a:rPr dirty="0" spc="5"/>
              <a:t>e</a:t>
            </a:r>
            <a:r>
              <a:rPr dirty="0" spc="-45"/>
              <a:t>r</a:t>
            </a:r>
            <a:r>
              <a:rPr dirty="0"/>
              <a:t>s</a:t>
            </a:r>
            <a:r>
              <a:rPr dirty="0" spc="-25"/>
              <a:t>a</a:t>
            </a:r>
            <a:r>
              <a:rPr dirty="0"/>
              <a:t>t</a:t>
            </a:r>
            <a:r>
              <a:rPr dirty="0" spc="-10"/>
              <a:t>i</a:t>
            </a:r>
            <a:r>
              <a:rPr dirty="0"/>
              <a:t>on	»	</a:t>
            </a:r>
            <a:r>
              <a:rPr dirty="0" spc="-5"/>
              <a:t>(</a:t>
            </a:r>
            <a:r>
              <a:rPr dirty="0" spc="-10"/>
              <a:t>c</a:t>
            </a:r>
            <a:r>
              <a:rPr dirty="0" spc="-5"/>
              <a:t>h</a:t>
            </a:r>
            <a:r>
              <a:rPr dirty="0" spc="-25"/>
              <a:t>a</a:t>
            </a:r>
            <a:r>
              <a:rPr dirty="0"/>
              <a:t>t)	ou	«	</a:t>
            </a:r>
            <a:r>
              <a:rPr dirty="0" spc="-35"/>
              <a:t>r</a:t>
            </a:r>
            <a:r>
              <a:rPr dirty="0" spc="5"/>
              <a:t>é</a:t>
            </a:r>
            <a:r>
              <a:rPr dirty="0" spc="-5"/>
              <a:t>a</a:t>
            </a:r>
            <a:r>
              <a:rPr dirty="0" spc="-10"/>
              <a:t>c</a:t>
            </a:r>
            <a:r>
              <a:rPr dirty="0"/>
              <a:t>t</a:t>
            </a:r>
            <a:r>
              <a:rPr dirty="0" spc="-5"/>
              <a:t>i</a:t>
            </a:r>
            <a:r>
              <a:rPr dirty="0"/>
              <a:t>o</a:t>
            </a:r>
            <a:r>
              <a:rPr dirty="0" spc="-10"/>
              <a:t>n</a:t>
            </a:r>
            <a:r>
              <a:rPr dirty="0"/>
              <a:t>s	»  </a:t>
            </a:r>
            <a:r>
              <a:rPr dirty="0" spc="-5"/>
              <a:t>(pouce)</a:t>
            </a:r>
            <a:r>
              <a:rPr dirty="0" spc="-10"/>
              <a:t> </a:t>
            </a:r>
            <a:r>
              <a:rPr dirty="0" spc="-5"/>
              <a:t>pour </a:t>
            </a:r>
            <a:r>
              <a:rPr dirty="0" spc="-10"/>
              <a:t>indiquer</a:t>
            </a:r>
            <a:r>
              <a:rPr dirty="0"/>
              <a:t> </a:t>
            </a:r>
            <a:r>
              <a:rPr dirty="0" spc="-10"/>
              <a:t>que</a:t>
            </a:r>
            <a:r>
              <a:rPr dirty="0" spc="5"/>
              <a:t> </a:t>
            </a:r>
            <a:r>
              <a:rPr dirty="0" spc="-10"/>
              <a:t>vous</a:t>
            </a:r>
            <a:r>
              <a:rPr dirty="0"/>
              <a:t> </a:t>
            </a:r>
            <a:r>
              <a:rPr dirty="0" spc="-10"/>
              <a:t>souhaitez</a:t>
            </a:r>
            <a:r>
              <a:rPr dirty="0" spc="10"/>
              <a:t> </a:t>
            </a:r>
            <a:r>
              <a:rPr dirty="0" spc="-15"/>
              <a:t>prendre</a:t>
            </a:r>
            <a:r>
              <a:rPr dirty="0" spc="10"/>
              <a:t> </a:t>
            </a:r>
            <a:r>
              <a:rPr dirty="0" spc="-5"/>
              <a:t>la </a:t>
            </a:r>
            <a:r>
              <a:rPr dirty="0" spc="-10"/>
              <a:t>parole.</a:t>
            </a:r>
          </a:p>
          <a:p>
            <a:pPr marL="1548130">
              <a:lnSpc>
                <a:spcPct val="100000"/>
              </a:lnSpc>
              <a:spcBef>
                <a:spcPts val="45"/>
              </a:spcBef>
            </a:pPr>
            <a:endParaRPr sz="2250"/>
          </a:p>
          <a:p>
            <a:pPr marL="1560830" marR="5080">
              <a:lnSpc>
                <a:spcPts val="2590"/>
              </a:lnSpc>
              <a:tabLst>
                <a:tab pos="2226310" algn="l"/>
                <a:tab pos="2794000" algn="l"/>
                <a:tab pos="4213225" algn="l"/>
                <a:tab pos="4580890" algn="l"/>
                <a:tab pos="5029200" algn="l"/>
                <a:tab pos="6505575" algn="l"/>
                <a:tab pos="7167245" algn="l"/>
              </a:tabLst>
            </a:pPr>
            <a:r>
              <a:rPr dirty="0" spc="-45"/>
              <a:t>P</a:t>
            </a:r>
            <a:r>
              <a:rPr dirty="0"/>
              <a:t>o</a:t>
            </a:r>
            <a:r>
              <a:rPr dirty="0" spc="-10"/>
              <a:t>u</a:t>
            </a:r>
            <a:r>
              <a:rPr dirty="0"/>
              <a:t>r	</a:t>
            </a:r>
            <a:r>
              <a:rPr dirty="0" spc="-10"/>
              <a:t>qu</a:t>
            </a:r>
            <a:r>
              <a:rPr dirty="0"/>
              <a:t>e	</a:t>
            </a:r>
            <a:r>
              <a:rPr dirty="0" spc="-5"/>
              <a:t>l</a:t>
            </a:r>
            <a:r>
              <a:rPr dirty="0" spc="-165"/>
              <a:t>’</a:t>
            </a:r>
            <a:r>
              <a:rPr dirty="0" spc="-5"/>
              <a:t>a</a:t>
            </a:r>
            <a:r>
              <a:rPr dirty="0" spc="-10"/>
              <a:t>n</a:t>
            </a:r>
            <a:r>
              <a:rPr dirty="0" spc="-5"/>
              <a:t>i</a:t>
            </a:r>
            <a:r>
              <a:rPr dirty="0"/>
              <a:t>m</a:t>
            </a:r>
            <a:r>
              <a:rPr dirty="0" spc="-25"/>
              <a:t>at</a:t>
            </a:r>
            <a:r>
              <a:rPr dirty="0" spc="5"/>
              <a:t>e</a:t>
            </a:r>
            <a:r>
              <a:rPr dirty="0" spc="-10"/>
              <a:t>u</a:t>
            </a:r>
            <a:r>
              <a:rPr dirty="0"/>
              <a:t>r	</a:t>
            </a:r>
            <a:r>
              <a:rPr dirty="0" spc="-10"/>
              <a:t>e</a:t>
            </a:r>
            <a:r>
              <a:rPr dirty="0"/>
              <a:t>t	</a:t>
            </a:r>
            <a:r>
              <a:rPr dirty="0" spc="-5"/>
              <a:t>l</a:t>
            </a:r>
            <a:r>
              <a:rPr dirty="0"/>
              <a:t>es	</a:t>
            </a:r>
            <a:r>
              <a:rPr dirty="0" spc="-10"/>
              <a:t>p</a:t>
            </a:r>
            <a:r>
              <a:rPr dirty="0" spc="-5"/>
              <a:t>ar</a:t>
            </a:r>
            <a:r>
              <a:rPr dirty="0"/>
              <a:t>t</a:t>
            </a:r>
            <a:r>
              <a:rPr dirty="0" spc="-5"/>
              <a:t>ici</a:t>
            </a:r>
            <a:r>
              <a:rPr dirty="0" spc="-10"/>
              <a:t>p</a:t>
            </a:r>
            <a:r>
              <a:rPr dirty="0" spc="-5"/>
              <a:t>a</a:t>
            </a:r>
            <a:r>
              <a:rPr dirty="0" spc="-30"/>
              <a:t>n</a:t>
            </a:r>
            <a:r>
              <a:rPr dirty="0"/>
              <a:t>ts	</a:t>
            </a:r>
            <a:r>
              <a:rPr dirty="0" spc="-30"/>
              <a:t>v</a:t>
            </a:r>
            <a:r>
              <a:rPr dirty="0"/>
              <a:t>o</a:t>
            </a:r>
            <a:r>
              <a:rPr dirty="0" spc="-10"/>
              <a:t>u</a:t>
            </a:r>
            <a:r>
              <a:rPr dirty="0"/>
              <a:t>s	</a:t>
            </a:r>
            <a:r>
              <a:rPr dirty="0" spc="-5"/>
              <a:t>i</a:t>
            </a:r>
            <a:r>
              <a:rPr dirty="0" spc="-10"/>
              <a:t>d</a:t>
            </a:r>
            <a:r>
              <a:rPr dirty="0" spc="5"/>
              <a:t>e</a:t>
            </a:r>
            <a:r>
              <a:rPr dirty="0" spc="-30"/>
              <a:t>n</a:t>
            </a:r>
            <a:r>
              <a:rPr dirty="0"/>
              <a:t>t</a:t>
            </a:r>
            <a:r>
              <a:rPr dirty="0" spc="-5"/>
              <a:t>i</a:t>
            </a:r>
            <a:r>
              <a:rPr dirty="0"/>
              <a:t>f</a:t>
            </a:r>
            <a:r>
              <a:rPr dirty="0" spc="-5"/>
              <a:t>i</a:t>
            </a:r>
            <a:r>
              <a:rPr dirty="0"/>
              <a:t>e</a:t>
            </a:r>
            <a:r>
              <a:rPr dirty="0" spc="-30"/>
              <a:t>n</a:t>
            </a:r>
            <a:r>
              <a:rPr dirty="0"/>
              <a:t>t,  </a:t>
            </a:r>
            <a:r>
              <a:rPr dirty="0" spc="-15"/>
              <a:t>mettez</a:t>
            </a:r>
            <a:r>
              <a:rPr dirty="0" spc="5"/>
              <a:t> </a:t>
            </a:r>
            <a:r>
              <a:rPr dirty="0" spc="-15"/>
              <a:t>votre</a:t>
            </a:r>
            <a:r>
              <a:rPr dirty="0"/>
              <a:t> </a:t>
            </a:r>
            <a:r>
              <a:rPr dirty="0" spc="-10"/>
              <a:t>nom/prénom/structure</a:t>
            </a:r>
            <a:r>
              <a:rPr dirty="0"/>
              <a:t> </a:t>
            </a:r>
            <a:r>
              <a:rPr dirty="0" spc="-5"/>
              <a:t>sur</a:t>
            </a:r>
            <a:r>
              <a:rPr dirty="0" spc="-10"/>
              <a:t> </a:t>
            </a:r>
            <a:r>
              <a:rPr dirty="0" spc="-15"/>
              <a:t>votre</a:t>
            </a:r>
            <a:r>
              <a:rPr dirty="0" spc="5"/>
              <a:t> </a:t>
            </a:r>
            <a:r>
              <a:rPr dirty="0"/>
              <a:t>«</a:t>
            </a:r>
            <a:r>
              <a:rPr dirty="0" spc="-5"/>
              <a:t> </a:t>
            </a:r>
            <a:r>
              <a:rPr dirty="0" spc="-15"/>
              <a:t>vignette</a:t>
            </a:r>
            <a:r>
              <a:rPr dirty="0"/>
              <a:t> </a:t>
            </a:r>
            <a:r>
              <a:rPr dirty="0" spc="-5"/>
              <a:t>».</a:t>
            </a:r>
          </a:p>
        </p:txBody>
      </p:sp>
      <p:pic>
        <p:nvPicPr>
          <p:cNvPr id="4" name="object 4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01600" y="929388"/>
            <a:ext cx="1847350" cy="1915411"/>
          </a:xfrm>
          <a:prstGeom prst="rect">
            <a:avLst/>
          </a:prstGeom>
        </p:spPr>
      </p:pic>
      <p:sp>
        <p:nvSpPr>
          <p:cNvPr id="5" name="object 5" descr=""/>
          <p:cNvSpPr txBox="1"/>
          <p:nvPr/>
        </p:nvSpPr>
        <p:spPr>
          <a:xfrm>
            <a:off x="4203617" y="1197438"/>
            <a:ext cx="2406650" cy="369570"/>
          </a:xfrm>
          <a:prstGeom prst="rect">
            <a:avLst/>
          </a:prstGeom>
          <a:ln w="9525">
            <a:solidFill>
              <a:srgbClr val="7F7F7F"/>
            </a:solidFill>
          </a:ln>
        </p:spPr>
        <p:txBody>
          <a:bodyPr wrap="square" lIns="0" tIns="33655" rIns="0" bIns="0" rtlCol="0" vert="horz">
            <a:spAutoFit/>
          </a:bodyPr>
          <a:lstStyle/>
          <a:p>
            <a:pPr marL="405130">
              <a:lnSpc>
                <a:spcPct val="100000"/>
              </a:lnSpc>
              <a:spcBef>
                <a:spcPts val="265"/>
              </a:spcBef>
            </a:pPr>
            <a:r>
              <a:rPr dirty="0" sz="1800" spc="-10" b="1">
                <a:latin typeface="Calibri"/>
                <a:cs typeface="Calibri"/>
              </a:rPr>
              <a:t>Réunion</a:t>
            </a:r>
            <a:r>
              <a:rPr dirty="0" sz="1800" spc="-25" b="1">
                <a:latin typeface="Calibri"/>
                <a:cs typeface="Calibri"/>
              </a:rPr>
              <a:t> </a:t>
            </a:r>
            <a:r>
              <a:rPr dirty="0" sz="1800" spc="-15" b="1">
                <a:latin typeface="Calibri"/>
                <a:cs typeface="Calibri"/>
              </a:rPr>
              <a:t>enregistrée</a:t>
            </a:r>
            <a:endParaRPr sz="1800">
              <a:latin typeface="Calibri"/>
              <a:cs typeface="Calibri"/>
            </a:endParaRPr>
          </a:p>
        </p:txBody>
      </p:sp>
      <p:pic>
        <p:nvPicPr>
          <p:cNvPr id="6" name="object 6" descr="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314158" y="1270130"/>
            <a:ext cx="212056" cy="215565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323201" y="647137"/>
            <a:ext cx="3162300" cy="462280"/>
          </a:xfrm>
          <a:prstGeom prst="rect"/>
          <a:ln w="25400">
            <a:solidFill>
              <a:srgbClr val="000000"/>
            </a:solidFill>
          </a:ln>
        </p:spPr>
        <p:txBody>
          <a:bodyPr wrap="square" lIns="0" tIns="20320" rIns="0" bIns="0" rtlCol="0" vert="horz">
            <a:spAutoFit/>
          </a:bodyPr>
          <a:lstStyle/>
          <a:p>
            <a:pPr marL="725805">
              <a:lnSpc>
                <a:spcPct val="100000"/>
              </a:lnSpc>
              <a:spcBef>
                <a:spcPts val="160"/>
              </a:spcBef>
            </a:pPr>
            <a:r>
              <a:rPr dirty="0" spc="-15"/>
              <a:t>Ordre</a:t>
            </a:r>
            <a:r>
              <a:rPr dirty="0" spc="-30"/>
              <a:t> </a:t>
            </a:r>
            <a:r>
              <a:rPr dirty="0" spc="-5"/>
              <a:t>du</a:t>
            </a:r>
            <a:r>
              <a:rPr dirty="0" spc="-35"/>
              <a:t> </a:t>
            </a:r>
            <a:r>
              <a:rPr dirty="0" spc="-5"/>
              <a:t>jour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315272" y="2029459"/>
            <a:ext cx="8340090" cy="413766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algn="just" marL="12700" marR="5715">
              <a:lnSpc>
                <a:spcPct val="99400"/>
              </a:lnSpc>
              <a:spcBef>
                <a:spcPts val="110"/>
              </a:spcBef>
            </a:pPr>
            <a:r>
              <a:rPr dirty="0" sz="1800" spc="-25" b="1">
                <a:latin typeface="Calibri"/>
                <a:cs typeface="Calibri"/>
              </a:rPr>
              <a:t>Témoignages </a:t>
            </a:r>
            <a:r>
              <a:rPr dirty="0" sz="1800" spc="-5" b="1">
                <a:latin typeface="Calibri"/>
                <a:cs typeface="Calibri"/>
              </a:rPr>
              <a:t>de </a:t>
            </a:r>
            <a:r>
              <a:rPr dirty="0" sz="1800" spc="-10" b="1">
                <a:latin typeface="Calibri"/>
                <a:cs typeface="Calibri"/>
              </a:rPr>
              <a:t>trois </a:t>
            </a:r>
            <a:r>
              <a:rPr dirty="0" sz="1800" spc="-15" b="1">
                <a:latin typeface="Calibri"/>
                <a:cs typeface="Calibri"/>
              </a:rPr>
              <a:t>Parcs </a:t>
            </a:r>
            <a:r>
              <a:rPr dirty="0" sz="1800" spc="-10" b="1">
                <a:latin typeface="Calibri"/>
                <a:cs typeface="Calibri"/>
              </a:rPr>
              <a:t>naturels régionaux </a:t>
            </a:r>
            <a:r>
              <a:rPr dirty="0" sz="1800" spc="-5">
                <a:latin typeface="Calibri"/>
                <a:cs typeface="Calibri"/>
              </a:rPr>
              <a:t>autour </a:t>
            </a:r>
            <a:r>
              <a:rPr dirty="0" sz="1800">
                <a:latin typeface="Calibri"/>
                <a:cs typeface="Calibri"/>
              </a:rPr>
              <a:t>des </a:t>
            </a:r>
            <a:r>
              <a:rPr dirty="0" sz="1800" spc="-10">
                <a:latin typeface="Calibri"/>
                <a:cs typeface="Calibri"/>
              </a:rPr>
              <a:t>porters </a:t>
            </a:r>
            <a:r>
              <a:rPr dirty="0" sz="1800">
                <a:latin typeface="Calibri"/>
                <a:cs typeface="Calibri"/>
              </a:rPr>
              <a:t>à </a:t>
            </a:r>
            <a:r>
              <a:rPr dirty="0" sz="1800" spc="-5">
                <a:latin typeface="Calibri"/>
                <a:cs typeface="Calibri"/>
              </a:rPr>
              <a:t>connaissance </a:t>
            </a:r>
            <a:r>
              <a:rPr dirty="0" sz="1800">
                <a:latin typeface="Calibri"/>
                <a:cs typeface="Calibri"/>
              </a:rPr>
              <a:t>sur </a:t>
            </a:r>
            <a:r>
              <a:rPr dirty="0" sz="1800" spc="-5">
                <a:latin typeface="Calibri"/>
                <a:cs typeface="Calibri"/>
              </a:rPr>
              <a:t>la </a:t>
            </a:r>
            <a:r>
              <a:rPr dirty="0" sz="1800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biodiversité, </a:t>
            </a:r>
            <a:r>
              <a:rPr dirty="0" sz="1800">
                <a:latin typeface="Calibri"/>
                <a:cs typeface="Calibri"/>
              </a:rPr>
              <a:t>des </a:t>
            </a:r>
            <a:r>
              <a:rPr dirty="0" sz="1800" spc="-5">
                <a:latin typeface="Calibri"/>
                <a:cs typeface="Calibri"/>
              </a:rPr>
              <a:t>documents </a:t>
            </a:r>
            <a:r>
              <a:rPr dirty="0" sz="1800">
                <a:latin typeface="Calibri"/>
                <a:cs typeface="Calibri"/>
              </a:rPr>
              <a:t>de </a:t>
            </a:r>
            <a:r>
              <a:rPr dirty="0" sz="1800" spc="-5">
                <a:latin typeface="Calibri"/>
                <a:cs typeface="Calibri"/>
              </a:rPr>
              <a:t>planification, </a:t>
            </a:r>
            <a:r>
              <a:rPr dirty="0" sz="1800">
                <a:latin typeface="Calibri"/>
                <a:cs typeface="Calibri"/>
              </a:rPr>
              <a:t>des </a:t>
            </a:r>
            <a:r>
              <a:rPr dirty="0" sz="1800" spc="-10">
                <a:latin typeface="Calibri"/>
                <a:cs typeface="Calibri"/>
              </a:rPr>
              <a:t>entrées </a:t>
            </a:r>
            <a:r>
              <a:rPr dirty="0" sz="1800">
                <a:latin typeface="Calibri"/>
                <a:cs typeface="Calibri"/>
              </a:rPr>
              <a:t>pour </a:t>
            </a:r>
            <a:r>
              <a:rPr dirty="0" sz="1800" spc="-5">
                <a:latin typeface="Calibri"/>
                <a:cs typeface="Calibri"/>
              </a:rPr>
              <a:t>aborder la </a:t>
            </a:r>
            <a:r>
              <a:rPr dirty="0" sz="1800" spc="-10">
                <a:latin typeface="Calibri"/>
                <a:cs typeface="Calibri"/>
              </a:rPr>
              <a:t>biodiversité </a:t>
            </a:r>
            <a:r>
              <a:rPr dirty="0" sz="1800" spc="-5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(paysage,</a:t>
            </a:r>
            <a:r>
              <a:rPr dirty="0" sz="1800" spc="5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TVB</a:t>
            </a:r>
            <a:r>
              <a:rPr dirty="0" sz="1800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…),</a:t>
            </a:r>
            <a:r>
              <a:rPr dirty="0" sz="1800" spc="5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de</a:t>
            </a:r>
            <a:r>
              <a:rPr dirty="0" sz="1800" spc="5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leur </a:t>
            </a:r>
            <a:r>
              <a:rPr dirty="0" sz="1800" spc="-5">
                <a:latin typeface="Calibri"/>
                <a:cs typeface="Calibri"/>
              </a:rPr>
              <a:t>mode</a:t>
            </a:r>
            <a:r>
              <a:rPr dirty="0" sz="1800" spc="5">
                <a:latin typeface="Calibri"/>
                <a:cs typeface="Calibri"/>
              </a:rPr>
              <a:t> </a:t>
            </a:r>
            <a:r>
              <a:rPr dirty="0" sz="1800" spc="-20">
                <a:latin typeface="Calibri"/>
                <a:cs typeface="Calibri"/>
              </a:rPr>
              <a:t>d’organisation</a:t>
            </a:r>
            <a:r>
              <a:rPr dirty="0" sz="1800" spc="10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interne</a:t>
            </a:r>
            <a:r>
              <a:rPr dirty="0" sz="1800" spc="10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sur</a:t>
            </a:r>
            <a:r>
              <a:rPr dirty="0" sz="1800" spc="5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le</a:t>
            </a:r>
            <a:r>
              <a:rPr dirty="0" sz="1800" spc="5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sujet,</a:t>
            </a:r>
            <a:r>
              <a:rPr dirty="0" sz="1800" spc="5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etc.</a:t>
            </a:r>
            <a:r>
              <a:rPr dirty="0" sz="1800">
                <a:latin typeface="Calibri"/>
                <a:cs typeface="Calibri"/>
              </a:rPr>
              <a:t> :</a:t>
            </a:r>
            <a:endParaRPr sz="1800">
              <a:latin typeface="Calibri"/>
              <a:cs typeface="Calibri"/>
            </a:endParaRPr>
          </a:p>
          <a:p>
            <a:pPr algn="just" marL="1384300">
              <a:lnSpc>
                <a:spcPts val="2135"/>
              </a:lnSpc>
              <a:spcBef>
                <a:spcPts val="50"/>
              </a:spcBef>
            </a:pPr>
            <a:r>
              <a:rPr dirty="0" sz="1800" spc="-10" b="1">
                <a:latin typeface="Calibri"/>
                <a:cs typeface="Calibri"/>
              </a:rPr>
              <a:t>Matthieu</a:t>
            </a:r>
            <a:r>
              <a:rPr dirty="0" sz="1800" spc="-5" b="1">
                <a:latin typeface="Calibri"/>
                <a:cs typeface="Calibri"/>
              </a:rPr>
              <a:t> </a:t>
            </a:r>
            <a:r>
              <a:rPr dirty="0" sz="1800" spc="-20" b="1">
                <a:latin typeface="Calibri"/>
                <a:cs typeface="Calibri"/>
              </a:rPr>
              <a:t>Peroz</a:t>
            </a:r>
            <a:r>
              <a:rPr dirty="0" sz="1800" spc="-5" b="1">
                <a:latin typeface="Calibri"/>
                <a:cs typeface="Calibri"/>
              </a:rPr>
              <a:t> </a:t>
            </a:r>
            <a:r>
              <a:rPr dirty="0" sz="1800" spc="-15" b="1">
                <a:latin typeface="Calibri"/>
                <a:cs typeface="Calibri"/>
              </a:rPr>
              <a:t>(Parc</a:t>
            </a:r>
            <a:r>
              <a:rPr dirty="0" sz="1800" b="1">
                <a:latin typeface="Calibri"/>
                <a:cs typeface="Calibri"/>
              </a:rPr>
              <a:t> </a:t>
            </a:r>
            <a:r>
              <a:rPr dirty="0" sz="1800" spc="-5" b="1">
                <a:latin typeface="Calibri"/>
                <a:cs typeface="Calibri"/>
              </a:rPr>
              <a:t>du </a:t>
            </a:r>
            <a:r>
              <a:rPr dirty="0" sz="1800" spc="-15" b="1">
                <a:latin typeface="Calibri"/>
                <a:cs typeface="Calibri"/>
              </a:rPr>
              <a:t>Haut-Jura)</a:t>
            </a:r>
            <a:endParaRPr sz="1800">
              <a:latin typeface="Calibri"/>
              <a:cs typeface="Calibri"/>
            </a:endParaRPr>
          </a:p>
          <a:p>
            <a:pPr algn="just" marL="1384300" marR="1887855">
              <a:lnSpc>
                <a:spcPts val="2180"/>
              </a:lnSpc>
              <a:spcBef>
                <a:spcPts val="30"/>
              </a:spcBef>
            </a:pPr>
            <a:r>
              <a:rPr dirty="0" sz="1800" spc="-5" b="1">
                <a:latin typeface="Calibri"/>
                <a:cs typeface="Calibri"/>
              </a:rPr>
              <a:t>Delphine </a:t>
            </a:r>
            <a:r>
              <a:rPr dirty="0" sz="1800" spc="-15" b="1">
                <a:latin typeface="Calibri"/>
                <a:cs typeface="Calibri"/>
              </a:rPr>
              <a:t>Montoya </a:t>
            </a:r>
            <a:r>
              <a:rPr dirty="0" sz="1800" spc="-10" b="1">
                <a:latin typeface="Calibri"/>
                <a:cs typeface="Calibri"/>
              </a:rPr>
              <a:t>et Laurent </a:t>
            </a:r>
            <a:r>
              <a:rPr dirty="0" sz="1800" spc="-5" b="1">
                <a:latin typeface="Calibri"/>
                <a:cs typeface="Calibri"/>
              </a:rPr>
              <a:t>Godé </a:t>
            </a:r>
            <a:r>
              <a:rPr dirty="0" sz="1800" spc="-15" b="1">
                <a:latin typeface="Calibri"/>
                <a:cs typeface="Calibri"/>
              </a:rPr>
              <a:t>(Parc </a:t>
            </a:r>
            <a:r>
              <a:rPr dirty="0" sz="1800" spc="-5" b="1">
                <a:latin typeface="Calibri"/>
                <a:cs typeface="Calibri"/>
              </a:rPr>
              <a:t>de </a:t>
            </a:r>
            <a:r>
              <a:rPr dirty="0" sz="1800" spc="-10" b="1">
                <a:latin typeface="Calibri"/>
                <a:cs typeface="Calibri"/>
              </a:rPr>
              <a:t>Lorraine) </a:t>
            </a:r>
            <a:r>
              <a:rPr dirty="0" sz="1800" spc="-395" b="1">
                <a:latin typeface="Calibri"/>
                <a:cs typeface="Calibri"/>
              </a:rPr>
              <a:t> </a:t>
            </a:r>
            <a:r>
              <a:rPr dirty="0" sz="1800" spc="-5" b="1">
                <a:latin typeface="Calibri"/>
                <a:cs typeface="Calibri"/>
              </a:rPr>
              <a:t>Annaëlle</a:t>
            </a:r>
            <a:r>
              <a:rPr dirty="0" sz="1800" spc="-10" b="1">
                <a:latin typeface="Calibri"/>
                <a:cs typeface="Calibri"/>
              </a:rPr>
              <a:t> </a:t>
            </a:r>
            <a:r>
              <a:rPr dirty="0" sz="1800" spc="-15" b="1">
                <a:latin typeface="Calibri"/>
                <a:cs typeface="Calibri"/>
              </a:rPr>
              <a:t>Mézac</a:t>
            </a:r>
            <a:r>
              <a:rPr dirty="0" sz="1800" b="1">
                <a:latin typeface="Calibri"/>
                <a:cs typeface="Calibri"/>
              </a:rPr>
              <a:t> </a:t>
            </a:r>
            <a:r>
              <a:rPr dirty="0" sz="1800" spc="-15" b="1">
                <a:latin typeface="Calibri"/>
                <a:cs typeface="Calibri"/>
              </a:rPr>
              <a:t>(Parc</a:t>
            </a:r>
            <a:r>
              <a:rPr dirty="0" sz="1800" spc="-5" b="1">
                <a:latin typeface="Calibri"/>
                <a:cs typeface="Calibri"/>
              </a:rPr>
              <a:t> du</a:t>
            </a:r>
            <a:r>
              <a:rPr dirty="0" sz="1800" b="1">
                <a:latin typeface="Calibri"/>
                <a:cs typeface="Calibri"/>
              </a:rPr>
              <a:t> </a:t>
            </a:r>
            <a:r>
              <a:rPr dirty="0" sz="1800" spc="-10" b="1">
                <a:latin typeface="Calibri"/>
                <a:cs typeface="Calibri"/>
              </a:rPr>
              <a:t>Golfe</a:t>
            </a:r>
            <a:r>
              <a:rPr dirty="0" sz="1800" spc="-5" b="1">
                <a:latin typeface="Calibri"/>
                <a:cs typeface="Calibri"/>
              </a:rPr>
              <a:t> du</a:t>
            </a:r>
            <a:r>
              <a:rPr dirty="0" sz="1800" b="1">
                <a:latin typeface="Calibri"/>
                <a:cs typeface="Calibri"/>
              </a:rPr>
              <a:t> </a:t>
            </a:r>
            <a:r>
              <a:rPr dirty="0" sz="1800" spc="-5" b="1">
                <a:latin typeface="Calibri"/>
                <a:cs typeface="Calibri"/>
              </a:rPr>
              <a:t>Morbihan)</a:t>
            </a:r>
            <a:endParaRPr sz="18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650">
              <a:latin typeface="Calibri"/>
              <a:cs typeface="Calibri"/>
            </a:endParaRPr>
          </a:p>
          <a:p>
            <a:pPr algn="just" marL="12700" marR="7620">
              <a:lnSpc>
                <a:spcPct val="102200"/>
              </a:lnSpc>
            </a:pPr>
            <a:r>
              <a:rPr dirty="0" sz="1800" spc="-10">
                <a:latin typeface="Calibri"/>
                <a:cs typeface="Calibri"/>
              </a:rPr>
              <a:t>Échange</a:t>
            </a:r>
            <a:r>
              <a:rPr dirty="0" sz="1800" spc="-5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sur</a:t>
            </a:r>
            <a:r>
              <a:rPr dirty="0" sz="1800" spc="5">
                <a:latin typeface="Calibri"/>
                <a:cs typeface="Calibri"/>
              </a:rPr>
              <a:t> </a:t>
            </a:r>
            <a:r>
              <a:rPr dirty="0" sz="1800" spc="-5" b="1">
                <a:latin typeface="Calibri"/>
                <a:cs typeface="Calibri"/>
              </a:rPr>
              <a:t>les</a:t>
            </a:r>
            <a:r>
              <a:rPr dirty="0" sz="1800" b="1">
                <a:latin typeface="Calibri"/>
                <a:cs typeface="Calibri"/>
              </a:rPr>
              <a:t> </a:t>
            </a:r>
            <a:r>
              <a:rPr dirty="0" sz="1800" spc="-10" b="1">
                <a:latin typeface="Calibri"/>
                <a:cs typeface="Calibri"/>
              </a:rPr>
              <a:t>freins</a:t>
            </a:r>
            <a:r>
              <a:rPr dirty="0" sz="1800" spc="-5" b="1">
                <a:latin typeface="Calibri"/>
                <a:cs typeface="Calibri"/>
              </a:rPr>
              <a:t> </a:t>
            </a:r>
            <a:r>
              <a:rPr dirty="0" sz="1800" spc="-10" b="1">
                <a:latin typeface="Calibri"/>
                <a:cs typeface="Calibri"/>
              </a:rPr>
              <a:t>et</a:t>
            </a:r>
            <a:r>
              <a:rPr dirty="0" sz="1800" spc="-5" b="1">
                <a:latin typeface="Calibri"/>
                <a:cs typeface="Calibri"/>
              </a:rPr>
              <a:t> </a:t>
            </a:r>
            <a:r>
              <a:rPr dirty="0" sz="1800" spc="-10" b="1">
                <a:latin typeface="Calibri"/>
                <a:cs typeface="Calibri"/>
              </a:rPr>
              <a:t>leviers</a:t>
            </a:r>
            <a:r>
              <a:rPr dirty="0" sz="1800" spc="-5" b="1">
                <a:latin typeface="Calibri"/>
                <a:cs typeface="Calibri"/>
              </a:rPr>
              <a:t> pour</a:t>
            </a:r>
            <a:r>
              <a:rPr dirty="0" sz="1800" b="1">
                <a:latin typeface="Calibri"/>
                <a:cs typeface="Calibri"/>
              </a:rPr>
              <a:t> </a:t>
            </a:r>
            <a:r>
              <a:rPr dirty="0" sz="1800" spc="-10" b="1">
                <a:latin typeface="Calibri"/>
                <a:cs typeface="Calibri"/>
              </a:rPr>
              <a:t>optimiser</a:t>
            </a:r>
            <a:r>
              <a:rPr dirty="0" sz="1800" spc="-5" b="1">
                <a:latin typeface="Calibri"/>
                <a:cs typeface="Calibri"/>
              </a:rPr>
              <a:t> la</a:t>
            </a:r>
            <a:r>
              <a:rPr dirty="0" sz="1800" b="1">
                <a:latin typeface="Calibri"/>
                <a:cs typeface="Calibri"/>
              </a:rPr>
              <a:t> </a:t>
            </a:r>
            <a:r>
              <a:rPr dirty="0" sz="1800" spc="-15" b="1">
                <a:latin typeface="Calibri"/>
                <a:cs typeface="Calibri"/>
              </a:rPr>
              <a:t>synergie</a:t>
            </a:r>
            <a:r>
              <a:rPr dirty="0" sz="1800" spc="-10" b="1">
                <a:latin typeface="Calibri"/>
                <a:cs typeface="Calibri"/>
              </a:rPr>
              <a:t> </a:t>
            </a:r>
            <a:r>
              <a:rPr dirty="0" sz="1800" spc="-15" b="1">
                <a:latin typeface="Calibri"/>
                <a:cs typeface="Calibri"/>
              </a:rPr>
              <a:t>entre</a:t>
            </a:r>
            <a:r>
              <a:rPr dirty="0" sz="1800" spc="-10" b="1">
                <a:latin typeface="Calibri"/>
                <a:cs typeface="Calibri"/>
              </a:rPr>
              <a:t> </a:t>
            </a:r>
            <a:r>
              <a:rPr dirty="0" sz="1800" spc="-15" b="1">
                <a:latin typeface="Calibri"/>
                <a:cs typeface="Calibri"/>
              </a:rPr>
              <a:t>biodiversité</a:t>
            </a:r>
            <a:r>
              <a:rPr dirty="0" sz="1800" spc="-10" b="1">
                <a:latin typeface="Calibri"/>
                <a:cs typeface="Calibri"/>
              </a:rPr>
              <a:t> </a:t>
            </a:r>
            <a:r>
              <a:rPr dirty="0" sz="1800" spc="-20" b="1">
                <a:latin typeface="Calibri"/>
                <a:cs typeface="Calibri"/>
              </a:rPr>
              <a:t>et </a:t>
            </a:r>
            <a:r>
              <a:rPr dirty="0" sz="1800" spc="-15" b="1">
                <a:latin typeface="Calibri"/>
                <a:cs typeface="Calibri"/>
              </a:rPr>
              <a:t> </a:t>
            </a:r>
            <a:r>
              <a:rPr dirty="0" sz="1800" spc="-10" b="1">
                <a:latin typeface="Calibri"/>
                <a:cs typeface="Calibri"/>
              </a:rPr>
              <a:t>urbanisme</a:t>
            </a:r>
            <a:r>
              <a:rPr dirty="0" sz="1800" spc="-10">
                <a:latin typeface="Calibri"/>
                <a:cs typeface="Calibri"/>
              </a:rPr>
              <a:t>.</a:t>
            </a:r>
            <a:endParaRPr sz="18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800">
              <a:latin typeface="Calibri"/>
              <a:cs typeface="Calibri"/>
            </a:endParaRPr>
          </a:p>
          <a:p>
            <a:pPr algn="just" marL="12700" marR="5080">
              <a:lnSpc>
                <a:spcPts val="2110"/>
              </a:lnSpc>
            </a:pPr>
            <a:r>
              <a:rPr dirty="0" sz="1800" spc="-10">
                <a:latin typeface="Calibri"/>
                <a:cs typeface="Calibri"/>
              </a:rPr>
              <a:t>Étude</a:t>
            </a:r>
            <a:r>
              <a:rPr dirty="0" sz="1800" spc="-5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en</a:t>
            </a:r>
            <a:r>
              <a:rPr dirty="0" sz="1800" spc="5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cours</a:t>
            </a:r>
            <a:r>
              <a:rPr dirty="0" sz="1800" spc="390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sur</a:t>
            </a:r>
            <a:r>
              <a:rPr dirty="0" sz="1800" spc="409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la</a:t>
            </a:r>
            <a:r>
              <a:rPr dirty="0" sz="1800" spc="400">
                <a:latin typeface="Calibri"/>
                <a:cs typeface="Calibri"/>
              </a:rPr>
              <a:t> </a:t>
            </a:r>
            <a:r>
              <a:rPr dirty="0" sz="1800" spc="-10" b="1">
                <a:latin typeface="Calibri"/>
                <a:cs typeface="Calibri"/>
              </a:rPr>
              <a:t>prise</a:t>
            </a:r>
            <a:r>
              <a:rPr dirty="0" sz="1800" spc="390" b="1">
                <a:latin typeface="Calibri"/>
                <a:cs typeface="Calibri"/>
              </a:rPr>
              <a:t> </a:t>
            </a:r>
            <a:r>
              <a:rPr dirty="0" sz="1800" spc="-5" b="1">
                <a:latin typeface="Calibri"/>
                <a:cs typeface="Calibri"/>
              </a:rPr>
              <a:t>en</a:t>
            </a:r>
            <a:r>
              <a:rPr dirty="0" sz="1800" spc="400" b="1">
                <a:latin typeface="Calibri"/>
                <a:cs typeface="Calibri"/>
              </a:rPr>
              <a:t> </a:t>
            </a:r>
            <a:r>
              <a:rPr dirty="0" sz="1800" spc="-15" b="1">
                <a:latin typeface="Calibri"/>
                <a:cs typeface="Calibri"/>
              </a:rPr>
              <a:t>compte</a:t>
            </a:r>
            <a:r>
              <a:rPr dirty="0" sz="1800" spc="380" b="1">
                <a:latin typeface="Calibri"/>
                <a:cs typeface="Calibri"/>
              </a:rPr>
              <a:t> </a:t>
            </a:r>
            <a:r>
              <a:rPr dirty="0" sz="1800" spc="-5" b="1">
                <a:latin typeface="Calibri"/>
                <a:cs typeface="Calibri"/>
              </a:rPr>
              <a:t>des</a:t>
            </a:r>
            <a:r>
              <a:rPr dirty="0" sz="1800" spc="400" b="1">
                <a:latin typeface="Calibri"/>
                <a:cs typeface="Calibri"/>
              </a:rPr>
              <a:t> </a:t>
            </a:r>
            <a:r>
              <a:rPr dirty="0" sz="1800" spc="-10" b="1">
                <a:latin typeface="Calibri"/>
                <a:cs typeface="Calibri"/>
              </a:rPr>
              <a:t>continuités</a:t>
            </a:r>
            <a:r>
              <a:rPr dirty="0" sz="1800" spc="390" b="1">
                <a:latin typeface="Calibri"/>
                <a:cs typeface="Calibri"/>
              </a:rPr>
              <a:t> </a:t>
            </a:r>
            <a:r>
              <a:rPr dirty="0" sz="1800" spc="-10" b="1">
                <a:latin typeface="Calibri"/>
                <a:cs typeface="Calibri"/>
              </a:rPr>
              <a:t>écologiques</a:t>
            </a:r>
            <a:r>
              <a:rPr dirty="0" sz="1800" spc="390" b="1">
                <a:latin typeface="Calibri"/>
                <a:cs typeface="Calibri"/>
              </a:rPr>
              <a:t> </a:t>
            </a:r>
            <a:r>
              <a:rPr dirty="0" sz="1800" spc="-5" b="1">
                <a:latin typeface="Calibri"/>
                <a:cs typeface="Calibri"/>
              </a:rPr>
              <a:t>dans</a:t>
            </a:r>
            <a:r>
              <a:rPr dirty="0" sz="1800" spc="400" b="1">
                <a:latin typeface="Calibri"/>
                <a:cs typeface="Calibri"/>
              </a:rPr>
              <a:t> </a:t>
            </a:r>
            <a:r>
              <a:rPr dirty="0" sz="1800" spc="-5" b="1">
                <a:latin typeface="Calibri"/>
                <a:cs typeface="Calibri"/>
              </a:rPr>
              <a:t>les </a:t>
            </a:r>
            <a:r>
              <a:rPr dirty="0" sz="1800" b="1">
                <a:latin typeface="Calibri"/>
                <a:cs typeface="Calibri"/>
              </a:rPr>
              <a:t> </a:t>
            </a:r>
            <a:r>
              <a:rPr dirty="0" sz="1800" spc="-5" b="1">
                <a:latin typeface="Calibri"/>
                <a:cs typeface="Calibri"/>
              </a:rPr>
              <a:t>SRADDET</a:t>
            </a:r>
            <a:r>
              <a:rPr dirty="0" sz="1800" b="1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par</a:t>
            </a:r>
            <a:r>
              <a:rPr dirty="0" sz="1800">
                <a:latin typeface="Calibri"/>
                <a:cs typeface="Calibri"/>
              </a:rPr>
              <a:t> </a:t>
            </a:r>
            <a:r>
              <a:rPr dirty="0" sz="1800" spc="-5" b="1">
                <a:latin typeface="Calibri"/>
                <a:cs typeface="Calibri"/>
              </a:rPr>
              <a:t>Camille</a:t>
            </a:r>
            <a:r>
              <a:rPr dirty="0" sz="1800" b="1">
                <a:latin typeface="Calibri"/>
                <a:cs typeface="Calibri"/>
              </a:rPr>
              <a:t> </a:t>
            </a:r>
            <a:r>
              <a:rPr dirty="0" sz="1800" spc="-15" b="1">
                <a:latin typeface="Calibri"/>
                <a:cs typeface="Calibri"/>
              </a:rPr>
              <a:t>Rode</a:t>
            </a:r>
            <a:r>
              <a:rPr dirty="0" sz="1800" spc="-5" b="1">
                <a:latin typeface="Calibri"/>
                <a:cs typeface="Calibri"/>
              </a:rPr>
              <a:t> (Office </a:t>
            </a:r>
            <a:r>
              <a:rPr dirty="0" sz="1800" spc="-10" b="1">
                <a:latin typeface="Calibri"/>
                <a:cs typeface="Calibri"/>
              </a:rPr>
              <a:t>français</a:t>
            </a:r>
            <a:r>
              <a:rPr dirty="0" sz="1800" b="1">
                <a:latin typeface="Calibri"/>
                <a:cs typeface="Calibri"/>
              </a:rPr>
              <a:t> </a:t>
            </a:r>
            <a:r>
              <a:rPr dirty="0" sz="1800" spc="-5" b="1">
                <a:latin typeface="Calibri"/>
                <a:cs typeface="Calibri"/>
              </a:rPr>
              <a:t>de la</a:t>
            </a:r>
            <a:r>
              <a:rPr dirty="0" sz="1800" b="1">
                <a:latin typeface="Calibri"/>
                <a:cs typeface="Calibri"/>
              </a:rPr>
              <a:t> </a:t>
            </a:r>
            <a:r>
              <a:rPr dirty="0" sz="1800" spc="-15" b="1">
                <a:latin typeface="Calibri"/>
                <a:cs typeface="Calibri"/>
              </a:rPr>
              <a:t>biodiversité</a:t>
            </a:r>
            <a:r>
              <a:rPr dirty="0" sz="1800" b="1">
                <a:latin typeface="Calibri"/>
                <a:cs typeface="Calibri"/>
              </a:rPr>
              <a:t> - </a:t>
            </a:r>
            <a:r>
              <a:rPr dirty="0" sz="1800" spc="-5" b="1">
                <a:latin typeface="Calibri"/>
                <a:cs typeface="Calibri"/>
              </a:rPr>
              <a:t>OFB)</a:t>
            </a:r>
            <a:r>
              <a:rPr dirty="0" sz="1800" spc="-5">
                <a:latin typeface="Calibri"/>
                <a:cs typeface="Calibri"/>
              </a:rPr>
              <a:t>.</a:t>
            </a:r>
            <a:endParaRPr sz="18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850">
              <a:latin typeface="Calibri"/>
              <a:cs typeface="Calibri"/>
            </a:endParaRPr>
          </a:p>
          <a:p>
            <a:pPr algn="just" marL="12700" marR="5080">
              <a:lnSpc>
                <a:spcPts val="2110"/>
              </a:lnSpc>
            </a:pPr>
            <a:r>
              <a:rPr dirty="0" sz="1800" spc="-5">
                <a:latin typeface="Calibri"/>
                <a:cs typeface="Calibri"/>
              </a:rPr>
              <a:t>Propositions</a:t>
            </a:r>
            <a:r>
              <a:rPr dirty="0" sz="1800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issues</a:t>
            </a:r>
            <a:r>
              <a:rPr dirty="0" sz="1800">
                <a:latin typeface="Calibri"/>
                <a:cs typeface="Calibri"/>
              </a:rPr>
              <a:t> de</a:t>
            </a:r>
            <a:r>
              <a:rPr dirty="0" sz="1800" spc="5">
                <a:latin typeface="Calibri"/>
                <a:cs typeface="Calibri"/>
              </a:rPr>
              <a:t> </a:t>
            </a:r>
            <a:r>
              <a:rPr dirty="0" sz="1800" spc="-20">
                <a:latin typeface="Calibri"/>
                <a:cs typeface="Calibri"/>
              </a:rPr>
              <a:t>l’échange</a:t>
            </a:r>
            <a:r>
              <a:rPr dirty="0" sz="1800" spc="-15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pouvant</a:t>
            </a:r>
            <a:r>
              <a:rPr dirty="0" sz="1800" spc="-5">
                <a:latin typeface="Calibri"/>
                <a:cs typeface="Calibri"/>
              </a:rPr>
              <a:t> </a:t>
            </a:r>
            <a:r>
              <a:rPr dirty="0" sz="1800" spc="-10" b="1">
                <a:latin typeface="Calibri"/>
                <a:cs typeface="Calibri"/>
              </a:rPr>
              <a:t>alimenter</a:t>
            </a:r>
            <a:r>
              <a:rPr dirty="0" sz="1800" spc="-5" b="1">
                <a:latin typeface="Calibri"/>
                <a:cs typeface="Calibri"/>
              </a:rPr>
              <a:t> la</a:t>
            </a:r>
            <a:r>
              <a:rPr dirty="0" sz="1800" b="1">
                <a:latin typeface="Calibri"/>
                <a:cs typeface="Calibri"/>
              </a:rPr>
              <a:t> </a:t>
            </a:r>
            <a:r>
              <a:rPr dirty="0" sz="1800" spc="-10" b="1">
                <a:latin typeface="Calibri"/>
                <a:cs typeface="Calibri"/>
              </a:rPr>
              <a:t>future</a:t>
            </a:r>
            <a:r>
              <a:rPr dirty="0" sz="1800" spc="-5" b="1">
                <a:latin typeface="Calibri"/>
                <a:cs typeface="Calibri"/>
              </a:rPr>
              <a:t> </a:t>
            </a:r>
            <a:r>
              <a:rPr dirty="0" sz="1800" spc="-15" b="1">
                <a:latin typeface="Calibri"/>
                <a:cs typeface="Calibri"/>
              </a:rPr>
              <a:t>Stratégie</a:t>
            </a:r>
            <a:r>
              <a:rPr dirty="0" sz="1800" spc="-10" b="1">
                <a:latin typeface="Calibri"/>
                <a:cs typeface="Calibri"/>
              </a:rPr>
              <a:t> Nationale </a:t>
            </a:r>
            <a:r>
              <a:rPr dirty="0" sz="1800" spc="-5" b="1">
                <a:latin typeface="Calibri"/>
                <a:cs typeface="Calibri"/>
              </a:rPr>
              <a:t> </a:t>
            </a:r>
            <a:r>
              <a:rPr dirty="0" sz="1800" spc="-15" b="1">
                <a:latin typeface="Calibri"/>
                <a:cs typeface="Calibri"/>
              </a:rPr>
              <a:t>Biodiversité</a:t>
            </a:r>
            <a:r>
              <a:rPr dirty="0" sz="1800" spc="-5" b="1">
                <a:latin typeface="Calibri"/>
                <a:cs typeface="Calibri"/>
              </a:rPr>
              <a:t> </a:t>
            </a:r>
            <a:r>
              <a:rPr dirty="0" sz="1800" b="1">
                <a:latin typeface="Calibri"/>
                <a:cs typeface="Calibri"/>
              </a:rPr>
              <a:t>2030</a:t>
            </a:r>
            <a:r>
              <a:rPr dirty="0" sz="1800">
                <a:latin typeface="Calibri"/>
                <a:cs typeface="Calibri"/>
              </a:rPr>
              <a:t>.</a:t>
            </a:r>
            <a:endParaRPr sz="1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2021-11-10T17:55:39Z</dcterms:created>
  <dcterms:modified xsi:type="dcterms:W3CDTF">2021-11-10T17:55:39Z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2021-07-23T00:00:00Z</vt:filetime>
  </property>
  <property fmtid="{D5CDD505-2E9C-101B-9397-08002B2CF9AE}" pid="3" name="LastSaved">
    <vt:filetime>2021-11-10T00:00:00Z</vt:filetime>
  </property>
</Properties>
</file>