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docProps/app.xml" ContentType="application/vnd.openxmlformats-officedocument.extended-properties+xml"/>
  <Override PartName="/docProps/core.xml" ContentType="application/vnd.openxmlformats-package.core-properties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Default Extension="jpg" ContentType="image/jpg"/>
  <Override PartName="/ppt/slides/slide1.xml" ContentType="application/vnd.openxmlformats-officedocument.presentationml.slide+xml"/>
  <Override PartName="/ppt/slides/slide2.xml" ContentType="application/vnd.openxmlformats-officedocument.presentationml.slide+xml"/>
  <Default Extension="png" ContentType="image/png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docProps/custom.xml" ContentType="application/vnd.openxmlformats-officedocument.custom-properties+xml"/>
</Types>
</file>

<file path=_rels/.rels><?xml version="1.0" encoding="UTF-8" standalone="yes"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officeDocument/2006/relationships/custom-properties" Target="docProps/custom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</p:sldIdLst>
  <p:sldSz cx="9144000" cy="6858000"/>
  <p:notesSz cx="9144000" cy="6858000"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-1536" y="-8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viewProps" Target="viewProps.xml"/><Relationship Id="rId4" Type="http://schemas.openxmlformats.org/officeDocument/2006/relationships/presProps" Target="presProps.xml"/><Relationship Id="rId5" Type="http://schemas.openxmlformats.org/officeDocument/2006/relationships/tableStyles" Target="tableStyles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9" Type="http://schemas.openxmlformats.org/officeDocument/2006/relationships/slide" Target="slides/slide4.xml"/><Relationship Id="rId10" Type="http://schemas.openxmlformats.org/officeDocument/2006/relationships/slide" Target="slides/slide5.xml"/><Relationship Id="rId11" Type="http://schemas.openxmlformats.org/officeDocument/2006/relationships/slide" Target="slides/slide6.xml"/><Relationship Id="rId12" Type="http://schemas.openxmlformats.org/officeDocument/2006/relationships/slide" Target="slides/slide7.xml"/><Relationship Id="rId13" Type="http://schemas.openxmlformats.org/officeDocument/2006/relationships/slide" Target="slides/slide8.xml"/><Relationship Id="rId14" Type="http://schemas.openxmlformats.org/officeDocument/2006/relationships/slide" Target="slides/slide9.xml"/><Relationship Id="rId15" Type="http://schemas.openxmlformats.org/officeDocument/2006/relationships/slide" Target="slides/slide10.xml"/><Relationship Id="rId16" Type="http://schemas.openxmlformats.org/officeDocument/2006/relationships/slide" Target="slides/slide11.xml"/><Relationship Id="rId17" Type="http://schemas.openxmlformats.org/officeDocument/2006/relationships/slide" Target="slides/slide12.xml"/><Relationship Id="rId18" Type="http://schemas.openxmlformats.org/officeDocument/2006/relationships/slide" Target="slides/slide13.xml"/><Relationship Id="rId19" Type="http://schemas.openxmlformats.org/officeDocument/2006/relationships/slide" Target="slides/slide14.xml"/><Relationship Id="rId20" Type="http://schemas.openxmlformats.org/officeDocument/2006/relationships/slide" Target="slides/slide15.xml"/><Relationship Id="rId21" Type="http://schemas.openxmlformats.org/officeDocument/2006/relationships/slide" Target="slides/slide16.xml"/></Relationships>

</file>

<file path=ppt/slideLayouts/_rels/slideLayout1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4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g"/></Relationships>

</file>

<file path=ppt/slideLayouts/_rels/slideLayout5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685800" y="2125980"/>
            <a:ext cx="7772400" cy="14401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0" y="3840480"/>
            <a:ext cx="64008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200" b="0" i="0">
                <a:solidFill>
                  <a:schemeClr val="tx1"/>
                </a:solidFill>
                <a:latin typeface="Tahoma"/>
                <a:cs typeface="Tahoma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b="0" i="0">
                <a:solidFill>
                  <a:schemeClr val="tx1"/>
                </a:solidFill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200" b="0" i="0">
                <a:solidFill>
                  <a:schemeClr val="tx1"/>
                </a:solidFill>
                <a:latin typeface="Tahoma"/>
                <a:cs typeface="Tahoma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idx="2" sz="half"/>
          </p:nvPr>
        </p:nvSpPr>
        <p:spPr>
          <a:xfrm>
            <a:off x="45720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idx="3" sz="half"/>
          </p:nvPr>
        </p:nvSpPr>
        <p:spPr>
          <a:xfrm>
            <a:off x="470916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6" name="Holder 6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7" name="Holder 7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 showMasterSp="0">
  <p:cSld name="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8423100" y="5934236"/>
            <a:ext cx="602301" cy="740530"/>
          </a:xfrm>
          <a:prstGeom prst="rect">
            <a:avLst/>
          </a:prstGeom>
        </p:spPr>
      </p:pic>
      <p:sp>
        <p:nvSpPr>
          <p:cNvPr id="17" name="bg object 17"/>
          <p:cNvSpPr/>
          <p:nvPr/>
        </p:nvSpPr>
        <p:spPr>
          <a:xfrm>
            <a:off x="1547622" y="6293358"/>
            <a:ext cx="288290" cy="565150"/>
          </a:xfrm>
          <a:custGeom>
            <a:avLst/>
            <a:gdLst/>
            <a:ahLst/>
            <a:cxnLst/>
            <a:rect l="l" t="t" r="r" b="b"/>
            <a:pathLst>
              <a:path w="288289" h="565150">
                <a:moveTo>
                  <a:pt x="288035" y="0"/>
                </a:moveTo>
                <a:lnTo>
                  <a:pt x="0" y="0"/>
                </a:lnTo>
                <a:lnTo>
                  <a:pt x="0" y="564640"/>
                </a:lnTo>
                <a:lnTo>
                  <a:pt x="288035" y="564640"/>
                </a:lnTo>
                <a:lnTo>
                  <a:pt x="288035" y="0"/>
                </a:lnTo>
                <a:close/>
              </a:path>
            </a:pathLst>
          </a:custGeom>
          <a:solidFill>
            <a:srgbClr val="7AB1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8" name="bg object 18"/>
          <p:cNvSpPr/>
          <p:nvPr/>
        </p:nvSpPr>
        <p:spPr>
          <a:xfrm>
            <a:off x="2267711" y="6293358"/>
            <a:ext cx="290195" cy="565150"/>
          </a:xfrm>
          <a:custGeom>
            <a:avLst/>
            <a:gdLst/>
            <a:ahLst/>
            <a:cxnLst/>
            <a:rect l="l" t="t" r="r" b="b"/>
            <a:pathLst>
              <a:path w="290194" h="565150">
                <a:moveTo>
                  <a:pt x="289648" y="0"/>
                </a:moveTo>
                <a:lnTo>
                  <a:pt x="0" y="0"/>
                </a:lnTo>
                <a:lnTo>
                  <a:pt x="0" y="564640"/>
                </a:lnTo>
                <a:lnTo>
                  <a:pt x="289648" y="564640"/>
                </a:lnTo>
                <a:lnTo>
                  <a:pt x="289648" y="0"/>
                </a:lnTo>
                <a:close/>
              </a:path>
            </a:pathLst>
          </a:custGeom>
          <a:solidFill>
            <a:srgbClr val="7AB1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9" name="bg object 19"/>
          <p:cNvSpPr/>
          <p:nvPr/>
        </p:nvSpPr>
        <p:spPr>
          <a:xfrm>
            <a:off x="2987801" y="6293358"/>
            <a:ext cx="290195" cy="565150"/>
          </a:xfrm>
          <a:custGeom>
            <a:avLst/>
            <a:gdLst/>
            <a:ahLst/>
            <a:cxnLst/>
            <a:rect l="l" t="t" r="r" b="b"/>
            <a:pathLst>
              <a:path w="290195" h="565150">
                <a:moveTo>
                  <a:pt x="289648" y="0"/>
                </a:moveTo>
                <a:lnTo>
                  <a:pt x="0" y="0"/>
                </a:lnTo>
                <a:lnTo>
                  <a:pt x="0" y="564640"/>
                </a:lnTo>
                <a:lnTo>
                  <a:pt x="289648" y="564640"/>
                </a:lnTo>
                <a:lnTo>
                  <a:pt x="289648" y="0"/>
                </a:lnTo>
                <a:close/>
              </a:path>
            </a:pathLst>
          </a:custGeom>
          <a:solidFill>
            <a:srgbClr val="7AB1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0" name="bg object 20"/>
          <p:cNvSpPr/>
          <p:nvPr/>
        </p:nvSpPr>
        <p:spPr>
          <a:xfrm>
            <a:off x="3706240" y="6293358"/>
            <a:ext cx="290195" cy="565150"/>
          </a:xfrm>
          <a:custGeom>
            <a:avLst/>
            <a:gdLst/>
            <a:ahLst/>
            <a:cxnLst/>
            <a:rect l="l" t="t" r="r" b="b"/>
            <a:pathLst>
              <a:path w="290195" h="565150">
                <a:moveTo>
                  <a:pt x="289648" y="0"/>
                </a:moveTo>
                <a:lnTo>
                  <a:pt x="0" y="0"/>
                </a:lnTo>
                <a:lnTo>
                  <a:pt x="0" y="564640"/>
                </a:lnTo>
                <a:lnTo>
                  <a:pt x="289648" y="564640"/>
                </a:lnTo>
                <a:lnTo>
                  <a:pt x="289648" y="0"/>
                </a:lnTo>
                <a:close/>
              </a:path>
            </a:pathLst>
          </a:custGeom>
          <a:solidFill>
            <a:srgbClr val="7AB1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1" name="bg object 21"/>
          <p:cNvSpPr/>
          <p:nvPr/>
        </p:nvSpPr>
        <p:spPr>
          <a:xfrm>
            <a:off x="4426330" y="6293358"/>
            <a:ext cx="290195" cy="565150"/>
          </a:xfrm>
          <a:custGeom>
            <a:avLst/>
            <a:gdLst/>
            <a:ahLst/>
            <a:cxnLst/>
            <a:rect l="l" t="t" r="r" b="b"/>
            <a:pathLst>
              <a:path w="290195" h="565150">
                <a:moveTo>
                  <a:pt x="289648" y="0"/>
                </a:moveTo>
                <a:lnTo>
                  <a:pt x="0" y="0"/>
                </a:lnTo>
                <a:lnTo>
                  <a:pt x="0" y="564640"/>
                </a:lnTo>
                <a:lnTo>
                  <a:pt x="289648" y="564640"/>
                </a:lnTo>
                <a:lnTo>
                  <a:pt x="289648" y="0"/>
                </a:lnTo>
                <a:close/>
              </a:path>
            </a:pathLst>
          </a:custGeom>
          <a:solidFill>
            <a:srgbClr val="7AB1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2" name="bg object 22"/>
          <p:cNvSpPr/>
          <p:nvPr/>
        </p:nvSpPr>
        <p:spPr>
          <a:xfrm>
            <a:off x="5146421" y="6293358"/>
            <a:ext cx="290195" cy="565150"/>
          </a:xfrm>
          <a:custGeom>
            <a:avLst/>
            <a:gdLst/>
            <a:ahLst/>
            <a:cxnLst/>
            <a:rect l="l" t="t" r="r" b="b"/>
            <a:pathLst>
              <a:path w="290195" h="565150">
                <a:moveTo>
                  <a:pt x="289648" y="0"/>
                </a:moveTo>
                <a:lnTo>
                  <a:pt x="0" y="0"/>
                </a:lnTo>
                <a:lnTo>
                  <a:pt x="0" y="564640"/>
                </a:lnTo>
                <a:lnTo>
                  <a:pt x="289648" y="564640"/>
                </a:lnTo>
                <a:lnTo>
                  <a:pt x="289648" y="0"/>
                </a:lnTo>
                <a:close/>
              </a:path>
            </a:pathLst>
          </a:custGeom>
          <a:solidFill>
            <a:srgbClr val="7AB1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3" name="bg object 23"/>
          <p:cNvSpPr/>
          <p:nvPr/>
        </p:nvSpPr>
        <p:spPr>
          <a:xfrm>
            <a:off x="5866510" y="6293358"/>
            <a:ext cx="290195" cy="565150"/>
          </a:xfrm>
          <a:custGeom>
            <a:avLst/>
            <a:gdLst/>
            <a:ahLst/>
            <a:cxnLst/>
            <a:rect l="l" t="t" r="r" b="b"/>
            <a:pathLst>
              <a:path w="290195" h="565150">
                <a:moveTo>
                  <a:pt x="289648" y="0"/>
                </a:moveTo>
                <a:lnTo>
                  <a:pt x="0" y="0"/>
                </a:lnTo>
                <a:lnTo>
                  <a:pt x="0" y="564640"/>
                </a:lnTo>
                <a:lnTo>
                  <a:pt x="289648" y="564640"/>
                </a:lnTo>
                <a:lnTo>
                  <a:pt x="289648" y="0"/>
                </a:lnTo>
                <a:close/>
              </a:path>
            </a:pathLst>
          </a:custGeom>
          <a:solidFill>
            <a:srgbClr val="7AB1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4" name="bg object 24"/>
          <p:cNvSpPr/>
          <p:nvPr/>
        </p:nvSpPr>
        <p:spPr>
          <a:xfrm>
            <a:off x="6586601" y="6293358"/>
            <a:ext cx="290195" cy="565150"/>
          </a:xfrm>
          <a:custGeom>
            <a:avLst/>
            <a:gdLst/>
            <a:ahLst/>
            <a:cxnLst/>
            <a:rect l="l" t="t" r="r" b="b"/>
            <a:pathLst>
              <a:path w="290195" h="565150">
                <a:moveTo>
                  <a:pt x="289648" y="0"/>
                </a:moveTo>
                <a:lnTo>
                  <a:pt x="0" y="0"/>
                </a:lnTo>
                <a:lnTo>
                  <a:pt x="0" y="564640"/>
                </a:lnTo>
                <a:lnTo>
                  <a:pt x="289648" y="564640"/>
                </a:lnTo>
                <a:lnTo>
                  <a:pt x="289648" y="0"/>
                </a:lnTo>
                <a:close/>
              </a:path>
            </a:pathLst>
          </a:custGeom>
          <a:solidFill>
            <a:srgbClr val="7AB1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5" name="bg object 25"/>
          <p:cNvSpPr/>
          <p:nvPr/>
        </p:nvSpPr>
        <p:spPr>
          <a:xfrm>
            <a:off x="7306691" y="6293358"/>
            <a:ext cx="290195" cy="565150"/>
          </a:xfrm>
          <a:custGeom>
            <a:avLst/>
            <a:gdLst/>
            <a:ahLst/>
            <a:cxnLst/>
            <a:rect l="l" t="t" r="r" b="b"/>
            <a:pathLst>
              <a:path w="290195" h="565150">
                <a:moveTo>
                  <a:pt x="289648" y="0"/>
                </a:moveTo>
                <a:lnTo>
                  <a:pt x="0" y="0"/>
                </a:lnTo>
                <a:lnTo>
                  <a:pt x="0" y="564640"/>
                </a:lnTo>
                <a:lnTo>
                  <a:pt x="289648" y="564640"/>
                </a:lnTo>
                <a:lnTo>
                  <a:pt x="289648" y="0"/>
                </a:lnTo>
                <a:close/>
              </a:path>
            </a:pathLst>
          </a:custGeom>
          <a:solidFill>
            <a:srgbClr val="7AB1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6" name="bg object 26"/>
          <p:cNvSpPr/>
          <p:nvPr/>
        </p:nvSpPr>
        <p:spPr>
          <a:xfrm>
            <a:off x="467537" y="260616"/>
            <a:ext cx="8209280" cy="1152525"/>
          </a:xfrm>
          <a:custGeom>
            <a:avLst/>
            <a:gdLst/>
            <a:ahLst/>
            <a:cxnLst/>
            <a:rect l="l" t="t" r="r" b="b"/>
            <a:pathLst>
              <a:path w="8209280" h="1152525">
                <a:moveTo>
                  <a:pt x="8208899" y="0"/>
                </a:moveTo>
                <a:lnTo>
                  <a:pt x="0" y="0"/>
                </a:lnTo>
                <a:lnTo>
                  <a:pt x="0" y="1152131"/>
                </a:lnTo>
                <a:lnTo>
                  <a:pt x="8208899" y="1152131"/>
                </a:lnTo>
                <a:lnTo>
                  <a:pt x="8208899" y="0"/>
                </a:lnTo>
                <a:close/>
              </a:path>
            </a:pathLst>
          </a:custGeom>
          <a:solidFill>
            <a:srgbClr val="7AB1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200" b="0" i="0">
                <a:solidFill>
                  <a:schemeClr val="tx1"/>
                </a:solidFill>
                <a:latin typeface="Tahoma"/>
                <a:cs typeface="Tahoma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5" name="Holder 5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4" name="Holder 4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Masters/_rels/slideMaster1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theme" Target="../theme/theme1.xml"/><Relationship Id="rId7" Type="http://schemas.openxmlformats.org/officeDocument/2006/relationships/image" Target="../media/image1.jpg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8423100" y="5934236"/>
            <a:ext cx="602301" cy="740530"/>
          </a:xfrm>
          <a:prstGeom prst="rect">
            <a:avLst/>
          </a:prstGeom>
        </p:spPr>
      </p:pic>
      <p:sp>
        <p:nvSpPr>
          <p:cNvPr id="17" name="bg object 17"/>
          <p:cNvSpPr/>
          <p:nvPr/>
        </p:nvSpPr>
        <p:spPr>
          <a:xfrm>
            <a:off x="1547622" y="6293358"/>
            <a:ext cx="288290" cy="565150"/>
          </a:xfrm>
          <a:custGeom>
            <a:avLst/>
            <a:gdLst/>
            <a:ahLst/>
            <a:cxnLst/>
            <a:rect l="l" t="t" r="r" b="b"/>
            <a:pathLst>
              <a:path w="288289" h="565150">
                <a:moveTo>
                  <a:pt x="288035" y="0"/>
                </a:moveTo>
                <a:lnTo>
                  <a:pt x="0" y="0"/>
                </a:lnTo>
                <a:lnTo>
                  <a:pt x="0" y="564640"/>
                </a:lnTo>
                <a:lnTo>
                  <a:pt x="288035" y="564640"/>
                </a:lnTo>
                <a:lnTo>
                  <a:pt x="288035" y="0"/>
                </a:lnTo>
                <a:close/>
              </a:path>
            </a:pathLst>
          </a:custGeom>
          <a:solidFill>
            <a:srgbClr val="7AB1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8" name="bg object 18"/>
          <p:cNvSpPr/>
          <p:nvPr/>
        </p:nvSpPr>
        <p:spPr>
          <a:xfrm>
            <a:off x="2267711" y="6293358"/>
            <a:ext cx="290195" cy="565150"/>
          </a:xfrm>
          <a:custGeom>
            <a:avLst/>
            <a:gdLst/>
            <a:ahLst/>
            <a:cxnLst/>
            <a:rect l="l" t="t" r="r" b="b"/>
            <a:pathLst>
              <a:path w="290194" h="565150">
                <a:moveTo>
                  <a:pt x="289648" y="0"/>
                </a:moveTo>
                <a:lnTo>
                  <a:pt x="0" y="0"/>
                </a:lnTo>
                <a:lnTo>
                  <a:pt x="0" y="564640"/>
                </a:lnTo>
                <a:lnTo>
                  <a:pt x="289648" y="564640"/>
                </a:lnTo>
                <a:lnTo>
                  <a:pt x="289648" y="0"/>
                </a:lnTo>
                <a:close/>
              </a:path>
            </a:pathLst>
          </a:custGeom>
          <a:solidFill>
            <a:srgbClr val="7AB1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9" name="bg object 19"/>
          <p:cNvSpPr/>
          <p:nvPr/>
        </p:nvSpPr>
        <p:spPr>
          <a:xfrm>
            <a:off x="2987801" y="6293358"/>
            <a:ext cx="290195" cy="565150"/>
          </a:xfrm>
          <a:custGeom>
            <a:avLst/>
            <a:gdLst/>
            <a:ahLst/>
            <a:cxnLst/>
            <a:rect l="l" t="t" r="r" b="b"/>
            <a:pathLst>
              <a:path w="290195" h="565150">
                <a:moveTo>
                  <a:pt x="289648" y="0"/>
                </a:moveTo>
                <a:lnTo>
                  <a:pt x="0" y="0"/>
                </a:lnTo>
                <a:lnTo>
                  <a:pt x="0" y="564640"/>
                </a:lnTo>
                <a:lnTo>
                  <a:pt x="289648" y="564640"/>
                </a:lnTo>
                <a:lnTo>
                  <a:pt x="289648" y="0"/>
                </a:lnTo>
                <a:close/>
              </a:path>
            </a:pathLst>
          </a:custGeom>
          <a:solidFill>
            <a:srgbClr val="7AB1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0" name="bg object 20"/>
          <p:cNvSpPr/>
          <p:nvPr/>
        </p:nvSpPr>
        <p:spPr>
          <a:xfrm>
            <a:off x="3706240" y="6293358"/>
            <a:ext cx="290195" cy="565150"/>
          </a:xfrm>
          <a:custGeom>
            <a:avLst/>
            <a:gdLst/>
            <a:ahLst/>
            <a:cxnLst/>
            <a:rect l="l" t="t" r="r" b="b"/>
            <a:pathLst>
              <a:path w="290195" h="565150">
                <a:moveTo>
                  <a:pt x="289648" y="0"/>
                </a:moveTo>
                <a:lnTo>
                  <a:pt x="0" y="0"/>
                </a:lnTo>
                <a:lnTo>
                  <a:pt x="0" y="564640"/>
                </a:lnTo>
                <a:lnTo>
                  <a:pt x="289648" y="564640"/>
                </a:lnTo>
                <a:lnTo>
                  <a:pt x="289648" y="0"/>
                </a:lnTo>
                <a:close/>
              </a:path>
            </a:pathLst>
          </a:custGeom>
          <a:solidFill>
            <a:srgbClr val="7AB1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1" name="bg object 21"/>
          <p:cNvSpPr/>
          <p:nvPr/>
        </p:nvSpPr>
        <p:spPr>
          <a:xfrm>
            <a:off x="4426330" y="6293358"/>
            <a:ext cx="290195" cy="565150"/>
          </a:xfrm>
          <a:custGeom>
            <a:avLst/>
            <a:gdLst/>
            <a:ahLst/>
            <a:cxnLst/>
            <a:rect l="l" t="t" r="r" b="b"/>
            <a:pathLst>
              <a:path w="290195" h="565150">
                <a:moveTo>
                  <a:pt x="289648" y="0"/>
                </a:moveTo>
                <a:lnTo>
                  <a:pt x="0" y="0"/>
                </a:lnTo>
                <a:lnTo>
                  <a:pt x="0" y="564640"/>
                </a:lnTo>
                <a:lnTo>
                  <a:pt x="289648" y="564640"/>
                </a:lnTo>
                <a:lnTo>
                  <a:pt x="289648" y="0"/>
                </a:lnTo>
                <a:close/>
              </a:path>
            </a:pathLst>
          </a:custGeom>
          <a:solidFill>
            <a:srgbClr val="7AB1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2" name="bg object 22"/>
          <p:cNvSpPr/>
          <p:nvPr/>
        </p:nvSpPr>
        <p:spPr>
          <a:xfrm>
            <a:off x="5146421" y="6293358"/>
            <a:ext cx="290195" cy="565150"/>
          </a:xfrm>
          <a:custGeom>
            <a:avLst/>
            <a:gdLst/>
            <a:ahLst/>
            <a:cxnLst/>
            <a:rect l="l" t="t" r="r" b="b"/>
            <a:pathLst>
              <a:path w="290195" h="565150">
                <a:moveTo>
                  <a:pt x="289648" y="0"/>
                </a:moveTo>
                <a:lnTo>
                  <a:pt x="0" y="0"/>
                </a:lnTo>
                <a:lnTo>
                  <a:pt x="0" y="564640"/>
                </a:lnTo>
                <a:lnTo>
                  <a:pt x="289648" y="564640"/>
                </a:lnTo>
                <a:lnTo>
                  <a:pt x="289648" y="0"/>
                </a:lnTo>
                <a:close/>
              </a:path>
            </a:pathLst>
          </a:custGeom>
          <a:solidFill>
            <a:srgbClr val="7AB1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3" name="bg object 23"/>
          <p:cNvSpPr/>
          <p:nvPr/>
        </p:nvSpPr>
        <p:spPr>
          <a:xfrm>
            <a:off x="5866510" y="6293358"/>
            <a:ext cx="290195" cy="565150"/>
          </a:xfrm>
          <a:custGeom>
            <a:avLst/>
            <a:gdLst/>
            <a:ahLst/>
            <a:cxnLst/>
            <a:rect l="l" t="t" r="r" b="b"/>
            <a:pathLst>
              <a:path w="290195" h="565150">
                <a:moveTo>
                  <a:pt x="289648" y="0"/>
                </a:moveTo>
                <a:lnTo>
                  <a:pt x="0" y="0"/>
                </a:lnTo>
                <a:lnTo>
                  <a:pt x="0" y="564640"/>
                </a:lnTo>
                <a:lnTo>
                  <a:pt x="289648" y="564640"/>
                </a:lnTo>
                <a:lnTo>
                  <a:pt x="289648" y="0"/>
                </a:lnTo>
                <a:close/>
              </a:path>
            </a:pathLst>
          </a:custGeom>
          <a:solidFill>
            <a:srgbClr val="7AB1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4" name="bg object 24"/>
          <p:cNvSpPr/>
          <p:nvPr/>
        </p:nvSpPr>
        <p:spPr>
          <a:xfrm>
            <a:off x="6586601" y="6293358"/>
            <a:ext cx="290195" cy="565150"/>
          </a:xfrm>
          <a:custGeom>
            <a:avLst/>
            <a:gdLst/>
            <a:ahLst/>
            <a:cxnLst/>
            <a:rect l="l" t="t" r="r" b="b"/>
            <a:pathLst>
              <a:path w="290195" h="565150">
                <a:moveTo>
                  <a:pt x="289648" y="0"/>
                </a:moveTo>
                <a:lnTo>
                  <a:pt x="0" y="0"/>
                </a:lnTo>
                <a:lnTo>
                  <a:pt x="0" y="564640"/>
                </a:lnTo>
                <a:lnTo>
                  <a:pt x="289648" y="564640"/>
                </a:lnTo>
                <a:lnTo>
                  <a:pt x="289648" y="0"/>
                </a:lnTo>
                <a:close/>
              </a:path>
            </a:pathLst>
          </a:custGeom>
          <a:solidFill>
            <a:srgbClr val="7AB1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5" name="bg object 25"/>
          <p:cNvSpPr/>
          <p:nvPr/>
        </p:nvSpPr>
        <p:spPr>
          <a:xfrm>
            <a:off x="7306691" y="6293358"/>
            <a:ext cx="290195" cy="565150"/>
          </a:xfrm>
          <a:custGeom>
            <a:avLst/>
            <a:gdLst/>
            <a:ahLst/>
            <a:cxnLst/>
            <a:rect l="l" t="t" r="r" b="b"/>
            <a:pathLst>
              <a:path w="290195" h="565150">
                <a:moveTo>
                  <a:pt x="289648" y="0"/>
                </a:moveTo>
                <a:lnTo>
                  <a:pt x="0" y="0"/>
                </a:lnTo>
                <a:lnTo>
                  <a:pt x="0" y="564640"/>
                </a:lnTo>
                <a:lnTo>
                  <a:pt x="289648" y="564640"/>
                </a:lnTo>
                <a:lnTo>
                  <a:pt x="289648" y="0"/>
                </a:lnTo>
                <a:close/>
              </a:path>
            </a:pathLst>
          </a:custGeom>
          <a:solidFill>
            <a:srgbClr val="7AB1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511911" y="231089"/>
            <a:ext cx="8120176" cy="108140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200" b="0" i="0">
                <a:solidFill>
                  <a:schemeClr val="tx1"/>
                </a:solidFill>
                <a:latin typeface="Tahoma"/>
                <a:cs typeface="Tahoma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627075" y="1588414"/>
            <a:ext cx="7889849" cy="351980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>
          <a:xfrm>
            <a:off x="3108960" y="6377940"/>
            <a:ext cx="292608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>
          <a:xfrm>
            <a:off x="45720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>
          <a:xfrm>
            <a:off x="658368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 folHlink="folHlink" hlink="hlink" accent1="accent1" accent2="accent2" accent3="accent3" accent4="accent4" accent5="accent5" accent6="accent6" tx2="dk2" bg2="lt2" tx1="dk1" bg1="lt1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2.jpg"/><Relationship Id="rId3" Type="http://schemas.openxmlformats.org/officeDocument/2006/relationships/image" Target="../media/image3.jpg"/><Relationship Id="rId4" Type="http://schemas.openxmlformats.org/officeDocument/2006/relationships/image" Target="../media/image4.jpg"/><Relationship Id="rId5" Type="http://schemas.openxmlformats.org/officeDocument/2006/relationships/image" Target="../media/image5.jpg"/></Relationships>

</file>

<file path=ppt/slides/_rels/slide10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20.jpg"/></Relationships>

</file>

<file path=ppt/slides/_rels/slide11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/Relationships>

</file>

<file path=ppt/slides/_rels/slide12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21.png"/><Relationship Id="rId3" Type="http://schemas.openxmlformats.org/officeDocument/2006/relationships/image" Target="../media/image22.png"/><Relationship Id="rId4" Type="http://schemas.openxmlformats.org/officeDocument/2006/relationships/image" Target="../media/image23.png"/><Relationship Id="rId5" Type="http://schemas.openxmlformats.org/officeDocument/2006/relationships/image" Target="../media/image24.png"/><Relationship Id="rId6" Type="http://schemas.openxmlformats.org/officeDocument/2006/relationships/image" Target="../media/image25.png"/><Relationship Id="rId7" Type="http://schemas.openxmlformats.org/officeDocument/2006/relationships/image" Target="../media/image26.png"/></Relationships>

</file>

<file path=ppt/slides/_rels/slide13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27.png"/></Relationships>

</file>

<file path=ppt/slides/_rels/slide14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28.png"/><Relationship Id="rId3" Type="http://schemas.openxmlformats.org/officeDocument/2006/relationships/image" Target="../media/image29.jpg"/></Relationships>

</file>

<file path=ppt/slides/_rels/slide15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28.png"/><Relationship Id="rId3" Type="http://schemas.openxmlformats.org/officeDocument/2006/relationships/image" Target="../media/image30.jpg"/></Relationships>

</file>

<file path=ppt/slides/_rels/slide16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31.jpg"/><Relationship Id="rId3" Type="http://schemas.openxmlformats.org/officeDocument/2006/relationships/image" Target="../media/image32.jpg"/></Relationships>

</file>

<file path=ppt/slides/_rels/slide2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Relationship Id="rId3" Type="http://schemas.openxmlformats.org/officeDocument/2006/relationships/image" Target="../media/image7.jpg"/><Relationship Id="rId4" Type="http://schemas.openxmlformats.org/officeDocument/2006/relationships/image" Target="../media/image8.png"/><Relationship Id="rId5" Type="http://schemas.openxmlformats.org/officeDocument/2006/relationships/image" Target="../media/image9.png"/></Relationships>

</file>

<file path=ppt/slides/_rels/slide3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jpg"/><Relationship Id="rId3" Type="http://schemas.openxmlformats.org/officeDocument/2006/relationships/image" Target="../media/image11.jpg"/></Relationships>

</file>

<file path=ppt/slides/_rels/slide4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jpg"/><Relationship Id="rId3" Type="http://schemas.openxmlformats.org/officeDocument/2006/relationships/image" Target="../media/image13.jpg"/><Relationship Id="rId4" Type="http://schemas.openxmlformats.org/officeDocument/2006/relationships/image" Target="../media/image14.jpg"/></Relationships>

</file>

<file path=ppt/slides/_rels/slide5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5.jpg"/></Relationships>

</file>

<file path=ppt/slides/_rels/slide6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jpg"/></Relationships>

</file>

<file path=ppt/slides/_rels/slide7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7.jpg"/></Relationships>

</file>

<file path=ppt/slides/_rels/slide8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8.jpg"/></Relationships>

</file>

<file path=ppt/slides/_rels/slide9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9.jpg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629536" y="239090"/>
            <a:ext cx="5881370" cy="1096645"/>
          </a:xfrm>
          <a:prstGeom prst="rect"/>
        </p:spPr>
        <p:txBody>
          <a:bodyPr wrap="square" lIns="0" tIns="75565" rIns="0" bIns="0" rtlCol="0" vert="horz">
            <a:spAutoFit/>
          </a:bodyPr>
          <a:lstStyle/>
          <a:p>
            <a:pPr marL="1203325" marR="5080" indent="-1190625">
              <a:lnSpc>
                <a:spcPts val="4000"/>
              </a:lnSpc>
              <a:spcBef>
                <a:spcPts val="595"/>
              </a:spcBef>
            </a:pPr>
            <a:r>
              <a:rPr dirty="0" sz="3700" spc="-100"/>
              <a:t>La</a:t>
            </a:r>
            <a:r>
              <a:rPr dirty="0" sz="3700" spc="-165"/>
              <a:t> </a:t>
            </a:r>
            <a:r>
              <a:rPr dirty="0" sz="3700" spc="-70"/>
              <a:t>démarche</a:t>
            </a:r>
            <a:r>
              <a:rPr dirty="0" sz="3700" spc="-135"/>
              <a:t> </a:t>
            </a:r>
            <a:r>
              <a:rPr dirty="0" sz="3700" spc="-50"/>
              <a:t>Plan</a:t>
            </a:r>
            <a:r>
              <a:rPr dirty="0" sz="3700" spc="-165"/>
              <a:t> </a:t>
            </a:r>
            <a:r>
              <a:rPr dirty="0" sz="3700" spc="-30"/>
              <a:t>de</a:t>
            </a:r>
            <a:r>
              <a:rPr dirty="0" sz="3700" spc="-135"/>
              <a:t> </a:t>
            </a:r>
            <a:r>
              <a:rPr dirty="0" sz="3700" spc="-180"/>
              <a:t>paysage </a:t>
            </a:r>
            <a:r>
              <a:rPr dirty="0" sz="3700" spc="-1140"/>
              <a:t> </a:t>
            </a:r>
            <a:r>
              <a:rPr dirty="0" sz="3700" spc="-120"/>
              <a:t>Parc</a:t>
            </a:r>
            <a:r>
              <a:rPr dirty="0" sz="3700" spc="-150"/>
              <a:t> </a:t>
            </a:r>
            <a:r>
              <a:rPr dirty="0" sz="3700" spc="-30"/>
              <a:t>de</a:t>
            </a:r>
            <a:r>
              <a:rPr dirty="0" sz="3700" spc="-130"/>
              <a:t> </a:t>
            </a:r>
            <a:r>
              <a:rPr dirty="0" sz="3700" spc="-75"/>
              <a:t>la</a:t>
            </a:r>
            <a:r>
              <a:rPr dirty="0" sz="3700" spc="-150"/>
              <a:t> </a:t>
            </a:r>
            <a:r>
              <a:rPr dirty="0" sz="3700" spc="-65"/>
              <a:t>Brenne</a:t>
            </a:r>
            <a:endParaRPr sz="3700"/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84822" y="5157177"/>
            <a:ext cx="8229600" cy="1417828"/>
          </a:xfrm>
          <a:prstGeom prst="rect">
            <a:avLst/>
          </a:prstGeom>
        </p:spPr>
      </p:pic>
      <p:pic>
        <p:nvPicPr>
          <p:cNvPr id="4" name="object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484822" y="3000248"/>
            <a:ext cx="3410458" cy="2088260"/>
          </a:xfrm>
          <a:prstGeom prst="rect">
            <a:avLst/>
          </a:prstGeom>
        </p:spPr>
      </p:pic>
      <p:pic>
        <p:nvPicPr>
          <p:cNvPr id="5" name="object 5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3995928" y="2996945"/>
            <a:ext cx="3445383" cy="2088260"/>
          </a:xfrm>
          <a:prstGeom prst="rect">
            <a:avLst/>
          </a:prstGeom>
        </p:spPr>
      </p:pic>
      <p:pic>
        <p:nvPicPr>
          <p:cNvPr id="6" name="object 6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484822" y="1453133"/>
            <a:ext cx="8201914" cy="1472946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algn="ctr" marL="314960">
              <a:lnSpc>
                <a:spcPts val="4635"/>
              </a:lnSpc>
              <a:spcBef>
                <a:spcPts val="95"/>
              </a:spcBef>
            </a:pPr>
            <a:r>
              <a:rPr dirty="0" sz="4000" spc="-95"/>
              <a:t>L’Arbre</a:t>
            </a:r>
            <a:r>
              <a:rPr dirty="0" sz="4000" spc="-160"/>
              <a:t> </a:t>
            </a:r>
            <a:r>
              <a:rPr dirty="0" sz="4000" spc="-135"/>
              <a:t>et</a:t>
            </a:r>
            <a:r>
              <a:rPr dirty="0" sz="4000" spc="-150"/>
              <a:t> </a:t>
            </a:r>
            <a:r>
              <a:rPr dirty="0" sz="4000" spc="-80"/>
              <a:t>la</a:t>
            </a:r>
            <a:r>
              <a:rPr dirty="0" sz="4000" spc="-165"/>
              <a:t> </a:t>
            </a:r>
            <a:r>
              <a:rPr dirty="0" sz="4000" spc="-85"/>
              <a:t>Vallée</a:t>
            </a:r>
            <a:endParaRPr sz="4000"/>
          </a:p>
          <a:p>
            <a:pPr algn="ctr" marL="315595">
              <a:lnSpc>
                <a:spcPts val="3675"/>
              </a:lnSpc>
            </a:pPr>
            <a:r>
              <a:rPr dirty="0" spc="-165"/>
              <a:t>Paysans</a:t>
            </a:r>
            <a:r>
              <a:rPr dirty="0" spc="-125"/>
              <a:t> </a:t>
            </a:r>
            <a:r>
              <a:rPr dirty="0" spc="-105"/>
              <a:t>et</a:t>
            </a:r>
            <a:r>
              <a:rPr dirty="0" spc="-120"/>
              <a:t> </a:t>
            </a:r>
            <a:r>
              <a:rPr dirty="0" spc="-100"/>
              <a:t>habitants,</a:t>
            </a:r>
            <a:r>
              <a:rPr dirty="0" spc="-120"/>
              <a:t> </a:t>
            </a:r>
            <a:r>
              <a:rPr dirty="0" spc="-25"/>
              <a:t>pour</a:t>
            </a:r>
            <a:r>
              <a:rPr dirty="0" spc="-125"/>
              <a:t> </a:t>
            </a:r>
            <a:r>
              <a:rPr dirty="0" spc="-30"/>
              <a:t>un</a:t>
            </a:r>
            <a:r>
              <a:rPr dirty="0" spc="-120"/>
              <a:t> </a:t>
            </a:r>
            <a:r>
              <a:rPr dirty="0" spc="-70"/>
              <a:t>avenir</a:t>
            </a:r>
            <a:r>
              <a:rPr dirty="0" spc="-105"/>
              <a:t> </a:t>
            </a:r>
            <a:r>
              <a:rPr dirty="0" spc="-20"/>
              <a:t>commun</a:t>
            </a: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55573" y="1454670"/>
            <a:ext cx="7434326" cy="4938267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62406" y="1626234"/>
            <a:ext cx="7549515" cy="441579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  <a:buAutoNum type="arabicPlain"/>
              <a:tabLst>
                <a:tab pos="349250" algn="l"/>
                <a:tab pos="349885" algn="l"/>
                <a:tab pos="1619250" algn="l"/>
                <a:tab pos="2946400" algn="l"/>
                <a:tab pos="3406775" algn="l"/>
                <a:tab pos="4707255" algn="l"/>
                <a:tab pos="5866765" algn="l"/>
                <a:tab pos="6183630" algn="l"/>
                <a:tab pos="6644640" algn="l"/>
                <a:tab pos="7426325" algn="l"/>
              </a:tabLst>
            </a:pPr>
            <a:r>
              <a:rPr dirty="0" sz="1800" spc="20" b="1">
                <a:latin typeface="Tahoma"/>
                <a:cs typeface="Tahoma"/>
              </a:rPr>
              <a:t>D</a:t>
            </a:r>
            <a:r>
              <a:rPr dirty="0" sz="1800" spc="-75" b="1">
                <a:latin typeface="Tahoma"/>
                <a:cs typeface="Tahoma"/>
              </a:rPr>
              <a:t>i</a:t>
            </a:r>
            <a:r>
              <a:rPr dirty="0" sz="1800" spc="-140" b="1">
                <a:latin typeface="Tahoma"/>
                <a:cs typeface="Tahoma"/>
              </a:rPr>
              <a:t>a</a:t>
            </a:r>
            <a:r>
              <a:rPr dirty="0" sz="1800" spc="-160" b="1">
                <a:latin typeface="Tahoma"/>
                <a:cs typeface="Tahoma"/>
              </a:rPr>
              <a:t>gn</a:t>
            </a:r>
            <a:r>
              <a:rPr dirty="0" sz="1800" spc="-160" b="1">
                <a:latin typeface="Tahoma"/>
                <a:cs typeface="Tahoma"/>
              </a:rPr>
              <a:t>o</a:t>
            </a:r>
            <a:r>
              <a:rPr dirty="0" sz="1800" spc="-120" b="1">
                <a:latin typeface="Tahoma"/>
                <a:cs typeface="Tahoma"/>
              </a:rPr>
              <a:t>sti</a:t>
            </a:r>
            <a:r>
              <a:rPr dirty="0" sz="1800" spc="-114" b="1">
                <a:latin typeface="Tahoma"/>
                <a:cs typeface="Tahoma"/>
              </a:rPr>
              <a:t>c</a:t>
            </a:r>
            <a:r>
              <a:rPr dirty="0" sz="1800" spc="-55">
                <a:latin typeface="Tahoma"/>
                <a:cs typeface="Tahoma"/>
              </a:rPr>
              <a:t>,</a:t>
            </a:r>
            <a:r>
              <a:rPr dirty="0" sz="1800">
                <a:latin typeface="Tahoma"/>
                <a:cs typeface="Tahoma"/>
              </a:rPr>
              <a:t>	</a:t>
            </a:r>
            <a:r>
              <a:rPr dirty="0" sz="1800" spc="-45">
                <a:latin typeface="Tahoma"/>
                <a:cs typeface="Tahoma"/>
              </a:rPr>
              <a:t>a</a:t>
            </a:r>
            <a:r>
              <a:rPr dirty="0" sz="1800" spc="-50">
                <a:latin typeface="Tahoma"/>
                <a:cs typeface="Tahoma"/>
              </a:rPr>
              <a:t>c</a:t>
            </a:r>
            <a:r>
              <a:rPr dirty="0" sz="1800" spc="-45">
                <a:latin typeface="Tahoma"/>
                <a:cs typeface="Tahoma"/>
              </a:rPr>
              <a:t>t</a:t>
            </a:r>
            <a:r>
              <a:rPr dirty="0" sz="1800" spc="-75">
                <a:latin typeface="Tahoma"/>
                <a:cs typeface="Tahoma"/>
              </a:rPr>
              <a:t>u</a:t>
            </a:r>
            <a:r>
              <a:rPr dirty="0" sz="1800" spc="-50">
                <a:latin typeface="Tahoma"/>
                <a:cs typeface="Tahoma"/>
              </a:rPr>
              <a:t>a</a:t>
            </a:r>
            <a:r>
              <a:rPr dirty="0" sz="1800" spc="-20">
                <a:latin typeface="Tahoma"/>
                <a:cs typeface="Tahoma"/>
              </a:rPr>
              <a:t>l</a:t>
            </a:r>
            <a:r>
              <a:rPr dirty="0" sz="1800" spc="-50">
                <a:latin typeface="Tahoma"/>
                <a:cs typeface="Tahoma"/>
              </a:rPr>
              <a:t>i</a:t>
            </a:r>
            <a:r>
              <a:rPr dirty="0" sz="1800" spc="-95">
                <a:latin typeface="Tahoma"/>
                <a:cs typeface="Tahoma"/>
              </a:rPr>
              <a:t>s</a:t>
            </a:r>
            <a:r>
              <a:rPr dirty="0" sz="1800" spc="-85">
                <a:latin typeface="Tahoma"/>
                <a:cs typeface="Tahoma"/>
              </a:rPr>
              <a:t>at</a:t>
            </a:r>
            <a:r>
              <a:rPr dirty="0" sz="1800" spc="5">
                <a:latin typeface="Tahoma"/>
                <a:cs typeface="Tahoma"/>
              </a:rPr>
              <a:t>i</a:t>
            </a:r>
            <a:r>
              <a:rPr dirty="0" sz="1800" spc="30">
                <a:latin typeface="Tahoma"/>
                <a:cs typeface="Tahoma"/>
              </a:rPr>
              <a:t>o</a:t>
            </a:r>
            <a:r>
              <a:rPr dirty="0" sz="1800" spc="-20">
                <a:latin typeface="Tahoma"/>
                <a:cs typeface="Tahoma"/>
              </a:rPr>
              <a:t>n</a:t>
            </a:r>
            <a:r>
              <a:rPr dirty="0" sz="1800">
                <a:latin typeface="Tahoma"/>
                <a:cs typeface="Tahoma"/>
              </a:rPr>
              <a:t>	</a:t>
            </a:r>
            <a:r>
              <a:rPr dirty="0" sz="1800" spc="-75">
                <a:latin typeface="Tahoma"/>
                <a:cs typeface="Tahoma"/>
              </a:rPr>
              <a:t>de</a:t>
            </a:r>
            <a:r>
              <a:rPr dirty="0" sz="1800" spc="-55">
                <a:latin typeface="Tahoma"/>
                <a:cs typeface="Tahoma"/>
              </a:rPr>
              <a:t>s</a:t>
            </a:r>
            <a:r>
              <a:rPr dirty="0" sz="1800">
                <a:latin typeface="Tahoma"/>
                <a:cs typeface="Tahoma"/>
              </a:rPr>
              <a:t>	</a:t>
            </a:r>
            <a:r>
              <a:rPr dirty="0" sz="1800" spc="-30">
                <a:latin typeface="Tahoma"/>
                <a:cs typeface="Tahoma"/>
              </a:rPr>
              <a:t>dynam</a:t>
            </a:r>
            <a:r>
              <a:rPr dirty="0" sz="1800" spc="-20">
                <a:latin typeface="Tahoma"/>
                <a:cs typeface="Tahoma"/>
              </a:rPr>
              <a:t>i</a:t>
            </a:r>
            <a:r>
              <a:rPr dirty="0" sz="1800" spc="-60">
                <a:latin typeface="Tahoma"/>
                <a:cs typeface="Tahoma"/>
              </a:rPr>
              <a:t>que</a:t>
            </a:r>
            <a:r>
              <a:rPr dirty="0" sz="1800" spc="-45">
                <a:latin typeface="Tahoma"/>
                <a:cs typeface="Tahoma"/>
              </a:rPr>
              <a:t>s</a:t>
            </a:r>
            <a:r>
              <a:rPr dirty="0" sz="1800">
                <a:latin typeface="Tahoma"/>
                <a:cs typeface="Tahoma"/>
              </a:rPr>
              <a:t>	</a:t>
            </a:r>
            <a:r>
              <a:rPr dirty="0" sz="1800" spc="-45">
                <a:latin typeface="Tahoma"/>
                <a:cs typeface="Tahoma"/>
              </a:rPr>
              <a:t>p</a:t>
            </a:r>
            <a:r>
              <a:rPr dirty="0" sz="1800" spc="-50">
                <a:latin typeface="Tahoma"/>
                <a:cs typeface="Tahoma"/>
              </a:rPr>
              <a:t>a</a:t>
            </a:r>
            <a:r>
              <a:rPr dirty="0" sz="1800" spc="-120">
                <a:latin typeface="Tahoma"/>
                <a:cs typeface="Tahoma"/>
              </a:rPr>
              <a:t>y</a:t>
            </a:r>
            <a:r>
              <a:rPr dirty="0" sz="1800" spc="-110">
                <a:latin typeface="Tahoma"/>
                <a:cs typeface="Tahoma"/>
              </a:rPr>
              <a:t>s</a:t>
            </a:r>
            <a:r>
              <a:rPr dirty="0" sz="1800" spc="-95">
                <a:latin typeface="Tahoma"/>
                <a:cs typeface="Tahoma"/>
              </a:rPr>
              <a:t>agères</a:t>
            </a:r>
            <a:r>
              <a:rPr dirty="0" sz="1800">
                <a:latin typeface="Tahoma"/>
                <a:cs typeface="Tahoma"/>
              </a:rPr>
              <a:t>	</a:t>
            </a:r>
            <a:r>
              <a:rPr dirty="0" sz="1800" spc="-60">
                <a:latin typeface="Tahoma"/>
                <a:cs typeface="Tahoma"/>
              </a:rPr>
              <a:t>et</a:t>
            </a:r>
            <a:r>
              <a:rPr dirty="0" sz="1800">
                <a:latin typeface="Tahoma"/>
                <a:cs typeface="Tahoma"/>
              </a:rPr>
              <a:t>	</a:t>
            </a:r>
            <a:r>
              <a:rPr dirty="0" sz="1800" spc="-75">
                <a:latin typeface="Tahoma"/>
                <a:cs typeface="Tahoma"/>
              </a:rPr>
              <a:t>de</a:t>
            </a:r>
            <a:r>
              <a:rPr dirty="0" sz="1800" spc="-55">
                <a:latin typeface="Tahoma"/>
                <a:cs typeface="Tahoma"/>
              </a:rPr>
              <a:t>s</a:t>
            </a:r>
            <a:r>
              <a:rPr dirty="0" sz="1800">
                <a:latin typeface="Tahoma"/>
                <a:cs typeface="Tahoma"/>
              </a:rPr>
              <a:t>	</a:t>
            </a:r>
            <a:r>
              <a:rPr dirty="0" sz="1800" spc="-40">
                <a:latin typeface="Tahoma"/>
                <a:cs typeface="Tahoma"/>
              </a:rPr>
              <a:t>enjeux</a:t>
            </a:r>
            <a:r>
              <a:rPr dirty="0" sz="1800">
                <a:latin typeface="Tahoma"/>
                <a:cs typeface="Tahoma"/>
              </a:rPr>
              <a:t>	</a:t>
            </a:r>
            <a:r>
              <a:rPr dirty="0" sz="1800" spc="-60">
                <a:latin typeface="Tahoma"/>
                <a:cs typeface="Tahoma"/>
              </a:rPr>
              <a:t>à  </a:t>
            </a:r>
            <a:r>
              <a:rPr dirty="0" sz="1800" spc="-10">
                <a:latin typeface="Tahoma"/>
                <a:cs typeface="Tahoma"/>
              </a:rPr>
              <a:t>l’aune</a:t>
            </a:r>
            <a:r>
              <a:rPr dirty="0" sz="1800" spc="-75">
                <a:latin typeface="Tahoma"/>
                <a:cs typeface="Tahoma"/>
              </a:rPr>
              <a:t> </a:t>
            </a:r>
            <a:r>
              <a:rPr dirty="0" sz="1800" spc="-5">
                <a:latin typeface="Tahoma"/>
                <a:cs typeface="Tahoma"/>
              </a:rPr>
              <a:t>du</a:t>
            </a:r>
            <a:r>
              <a:rPr dirty="0" sz="1800" spc="-75">
                <a:latin typeface="Tahoma"/>
                <a:cs typeface="Tahoma"/>
              </a:rPr>
              <a:t> </a:t>
            </a:r>
            <a:r>
              <a:rPr dirty="0" sz="1800" spc="-55">
                <a:latin typeface="Tahoma"/>
                <a:cs typeface="Tahoma"/>
              </a:rPr>
              <a:t>changement</a:t>
            </a:r>
            <a:r>
              <a:rPr dirty="0" sz="1800" spc="-50">
                <a:latin typeface="Tahoma"/>
                <a:cs typeface="Tahoma"/>
              </a:rPr>
              <a:t> </a:t>
            </a:r>
            <a:r>
              <a:rPr dirty="0" sz="1800" spc="-20">
                <a:latin typeface="Tahoma"/>
                <a:cs typeface="Tahoma"/>
              </a:rPr>
              <a:t>climatique</a:t>
            </a:r>
            <a:endParaRPr sz="1800">
              <a:latin typeface="Tahoma"/>
              <a:cs typeface="Tahoma"/>
            </a:endParaRPr>
          </a:p>
          <a:p>
            <a:pPr>
              <a:lnSpc>
                <a:spcPct val="100000"/>
              </a:lnSpc>
              <a:spcBef>
                <a:spcPts val="45"/>
              </a:spcBef>
              <a:buFont typeface="Tahoma"/>
              <a:buAutoNum type="arabicPlain"/>
            </a:pPr>
            <a:endParaRPr sz="1750">
              <a:latin typeface="Tahoma"/>
              <a:cs typeface="Tahoma"/>
            </a:endParaRPr>
          </a:p>
          <a:p>
            <a:pPr marL="276225" indent="-264160">
              <a:lnSpc>
                <a:spcPct val="100000"/>
              </a:lnSpc>
              <a:buFont typeface="Tahoma"/>
              <a:buAutoNum type="arabicPlain"/>
              <a:tabLst>
                <a:tab pos="276860" algn="l"/>
              </a:tabLst>
            </a:pPr>
            <a:r>
              <a:rPr dirty="0" sz="1800" spc="-50">
                <a:latin typeface="Tahoma"/>
                <a:cs typeface="Tahoma"/>
              </a:rPr>
              <a:t>La</a:t>
            </a:r>
            <a:r>
              <a:rPr dirty="0" sz="1800" spc="-85">
                <a:latin typeface="Tahoma"/>
                <a:cs typeface="Tahoma"/>
              </a:rPr>
              <a:t> </a:t>
            </a:r>
            <a:r>
              <a:rPr dirty="0" sz="1800" spc="-20">
                <a:latin typeface="Tahoma"/>
                <a:cs typeface="Tahoma"/>
              </a:rPr>
              <a:t>définition</a:t>
            </a:r>
            <a:r>
              <a:rPr dirty="0" sz="1800" spc="-25">
                <a:latin typeface="Tahoma"/>
                <a:cs typeface="Tahoma"/>
              </a:rPr>
              <a:t> </a:t>
            </a:r>
            <a:r>
              <a:rPr dirty="0" sz="1800" spc="-70">
                <a:latin typeface="Tahoma"/>
                <a:cs typeface="Tahoma"/>
              </a:rPr>
              <a:t>des </a:t>
            </a:r>
            <a:r>
              <a:rPr dirty="0" sz="1800" spc="-130" b="1">
                <a:latin typeface="Tahoma"/>
                <a:cs typeface="Tahoma"/>
              </a:rPr>
              <a:t>objectifs</a:t>
            </a:r>
            <a:r>
              <a:rPr dirty="0" sz="1800" spc="-45" b="1">
                <a:latin typeface="Tahoma"/>
                <a:cs typeface="Tahoma"/>
              </a:rPr>
              <a:t> </a:t>
            </a:r>
            <a:r>
              <a:rPr dirty="0" sz="1800" spc="-15">
                <a:latin typeface="Tahoma"/>
                <a:cs typeface="Tahoma"/>
              </a:rPr>
              <a:t>de</a:t>
            </a:r>
            <a:r>
              <a:rPr dirty="0" sz="1800" spc="-65">
                <a:latin typeface="Tahoma"/>
                <a:cs typeface="Tahoma"/>
              </a:rPr>
              <a:t> </a:t>
            </a:r>
            <a:r>
              <a:rPr dirty="0" sz="1800" spc="-30">
                <a:latin typeface="Tahoma"/>
                <a:cs typeface="Tahoma"/>
              </a:rPr>
              <a:t>qualité</a:t>
            </a:r>
            <a:r>
              <a:rPr dirty="0" sz="1800" spc="-55">
                <a:latin typeface="Tahoma"/>
                <a:cs typeface="Tahoma"/>
              </a:rPr>
              <a:t> </a:t>
            </a:r>
            <a:r>
              <a:rPr dirty="0" sz="1800" spc="-80">
                <a:latin typeface="Tahoma"/>
                <a:cs typeface="Tahoma"/>
              </a:rPr>
              <a:t>paysagère</a:t>
            </a:r>
            <a:endParaRPr sz="1800">
              <a:latin typeface="Tahoma"/>
              <a:cs typeface="Tahoma"/>
            </a:endParaRPr>
          </a:p>
          <a:p>
            <a:pPr>
              <a:lnSpc>
                <a:spcPct val="100000"/>
              </a:lnSpc>
              <a:spcBef>
                <a:spcPts val="50"/>
              </a:spcBef>
              <a:buFont typeface="Tahoma"/>
              <a:buAutoNum type="arabicPlain"/>
            </a:pPr>
            <a:endParaRPr sz="1750">
              <a:latin typeface="Tahoma"/>
              <a:cs typeface="Tahoma"/>
            </a:endParaRPr>
          </a:p>
          <a:p>
            <a:pPr marL="12700" marR="151130">
              <a:lnSpc>
                <a:spcPct val="100000"/>
              </a:lnSpc>
              <a:buFont typeface="Tahoma"/>
              <a:buAutoNum type="arabicPlain"/>
              <a:tabLst>
                <a:tab pos="276860" algn="l"/>
              </a:tabLst>
            </a:pPr>
            <a:r>
              <a:rPr dirty="0" sz="1800" spc="-40">
                <a:latin typeface="Tahoma"/>
                <a:cs typeface="Tahoma"/>
              </a:rPr>
              <a:t>L’élaboration</a:t>
            </a:r>
            <a:r>
              <a:rPr dirty="0" sz="1800" spc="-45">
                <a:latin typeface="Tahoma"/>
                <a:cs typeface="Tahoma"/>
              </a:rPr>
              <a:t> </a:t>
            </a:r>
            <a:r>
              <a:rPr dirty="0" sz="1800" spc="-5">
                <a:latin typeface="Tahoma"/>
                <a:cs typeface="Tahoma"/>
              </a:rPr>
              <a:t>du</a:t>
            </a:r>
            <a:r>
              <a:rPr dirty="0" sz="1800" spc="-60">
                <a:latin typeface="Tahoma"/>
                <a:cs typeface="Tahoma"/>
              </a:rPr>
              <a:t> </a:t>
            </a:r>
            <a:r>
              <a:rPr dirty="0" sz="1800" spc="-145" b="1">
                <a:latin typeface="Tahoma"/>
                <a:cs typeface="Tahoma"/>
              </a:rPr>
              <a:t>programme</a:t>
            </a:r>
            <a:r>
              <a:rPr dirty="0" sz="1800" spc="-20" b="1">
                <a:latin typeface="Tahoma"/>
                <a:cs typeface="Tahoma"/>
              </a:rPr>
              <a:t> </a:t>
            </a:r>
            <a:r>
              <a:rPr dirty="0" sz="1800" spc="-110" b="1">
                <a:latin typeface="Tahoma"/>
                <a:cs typeface="Tahoma"/>
              </a:rPr>
              <a:t>d’actions</a:t>
            </a:r>
            <a:r>
              <a:rPr dirty="0" sz="1800" spc="-40" b="1">
                <a:latin typeface="Tahoma"/>
                <a:cs typeface="Tahoma"/>
              </a:rPr>
              <a:t> </a:t>
            </a:r>
            <a:r>
              <a:rPr dirty="0" sz="1800" spc="-30">
                <a:latin typeface="Tahoma"/>
                <a:cs typeface="Tahoma"/>
              </a:rPr>
              <a:t>opérationnel</a:t>
            </a:r>
            <a:r>
              <a:rPr dirty="0" sz="1800" spc="-40">
                <a:latin typeface="Tahoma"/>
                <a:cs typeface="Tahoma"/>
              </a:rPr>
              <a:t> </a:t>
            </a:r>
            <a:r>
              <a:rPr dirty="0" sz="1800" spc="-60">
                <a:latin typeface="Tahoma"/>
                <a:cs typeface="Tahoma"/>
              </a:rPr>
              <a:t>et</a:t>
            </a:r>
            <a:r>
              <a:rPr dirty="0" sz="1800" spc="-65">
                <a:latin typeface="Tahoma"/>
                <a:cs typeface="Tahoma"/>
              </a:rPr>
              <a:t> </a:t>
            </a:r>
            <a:r>
              <a:rPr dirty="0" sz="1800" spc="-40">
                <a:latin typeface="Tahoma"/>
                <a:cs typeface="Tahoma"/>
              </a:rPr>
              <a:t>la</a:t>
            </a:r>
            <a:r>
              <a:rPr dirty="0" sz="1800" spc="-65">
                <a:latin typeface="Tahoma"/>
                <a:cs typeface="Tahoma"/>
              </a:rPr>
              <a:t> </a:t>
            </a:r>
            <a:r>
              <a:rPr dirty="0" sz="1800" spc="-20">
                <a:latin typeface="Tahoma"/>
                <a:cs typeface="Tahoma"/>
              </a:rPr>
              <a:t>définition </a:t>
            </a:r>
            <a:r>
              <a:rPr dirty="0" sz="1800" spc="5">
                <a:latin typeface="Tahoma"/>
                <a:cs typeface="Tahoma"/>
              </a:rPr>
              <a:t>d’une </a:t>
            </a:r>
            <a:r>
              <a:rPr dirty="0" sz="1800" spc="-545">
                <a:latin typeface="Tahoma"/>
                <a:cs typeface="Tahoma"/>
              </a:rPr>
              <a:t> </a:t>
            </a:r>
            <a:r>
              <a:rPr dirty="0" sz="1800" spc="-40">
                <a:latin typeface="Tahoma"/>
                <a:cs typeface="Tahoma"/>
              </a:rPr>
              <a:t>fe</a:t>
            </a:r>
            <a:r>
              <a:rPr dirty="0" sz="1800" spc="-65">
                <a:latin typeface="Tahoma"/>
                <a:cs typeface="Tahoma"/>
              </a:rPr>
              <a:t>u</a:t>
            </a:r>
            <a:r>
              <a:rPr dirty="0" sz="1800" spc="-5">
                <a:latin typeface="Tahoma"/>
                <a:cs typeface="Tahoma"/>
              </a:rPr>
              <a:t>ill</a:t>
            </a:r>
            <a:r>
              <a:rPr dirty="0" sz="1800" spc="5">
                <a:latin typeface="Tahoma"/>
                <a:cs typeface="Tahoma"/>
              </a:rPr>
              <a:t>e</a:t>
            </a:r>
            <a:r>
              <a:rPr dirty="0" sz="1800" spc="-50">
                <a:latin typeface="Tahoma"/>
                <a:cs typeface="Tahoma"/>
              </a:rPr>
              <a:t> </a:t>
            </a:r>
            <a:r>
              <a:rPr dirty="0" sz="1800" spc="-20">
                <a:latin typeface="Tahoma"/>
                <a:cs typeface="Tahoma"/>
              </a:rPr>
              <a:t>d</a:t>
            </a:r>
            <a:r>
              <a:rPr dirty="0" sz="1800" spc="-15">
                <a:latin typeface="Tahoma"/>
                <a:cs typeface="Tahoma"/>
              </a:rPr>
              <a:t>e</a:t>
            </a:r>
            <a:r>
              <a:rPr dirty="0" sz="1800" spc="-70">
                <a:latin typeface="Tahoma"/>
                <a:cs typeface="Tahoma"/>
              </a:rPr>
              <a:t> </a:t>
            </a:r>
            <a:r>
              <a:rPr dirty="0" sz="1800" spc="-30">
                <a:latin typeface="Tahoma"/>
                <a:cs typeface="Tahoma"/>
              </a:rPr>
              <a:t>ro</a:t>
            </a:r>
            <a:r>
              <a:rPr dirty="0" sz="1800" spc="-40">
                <a:latin typeface="Tahoma"/>
                <a:cs typeface="Tahoma"/>
              </a:rPr>
              <a:t>u</a:t>
            </a:r>
            <a:r>
              <a:rPr dirty="0" sz="1800" spc="-55">
                <a:latin typeface="Tahoma"/>
                <a:cs typeface="Tahoma"/>
              </a:rPr>
              <a:t>t</a:t>
            </a:r>
            <a:r>
              <a:rPr dirty="0" sz="1800" spc="-75">
                <a:latin typeface="Tahoma"/>
                <a:cs typeface="Tahoma"/>
              </a:rPr>
              <a:t>e</a:t>
            </a:r>
            <a:r>
              <a:rPr dirty="0" sz="1800" spc="-65">
                <a:latin typeface="Tahoma"/>
                <a:cs typeface="Tahoma"/>
              </a:rPr>
              <a:t> </a:t>
            </a:r>
            <a:r>
              <a:rPr dirty="0" sz="1800" spc="-80">
                <a:latin typeface="Tahoma"/>
                <a:cs typeface="Tahoma"/>
              </a:rPr>
              <a:t>à</a:t>
            </a:r>
            <a:r>
              <a:rPr dirty="0" sz="1800" spc="-70">
                <a:latin typeface="Tahoma"/>
                <a:cs typeface="Tahoma"/>
              </a:rPr>
              <a:t> </a:t>
            </a:r>
            <a:r>
              <a:rPr dirty="0" sz="1800" spc="5">
                <a:latin typeface="Tahoma"/>
                <a:cs typeface="Tahoma"/>
              </a:rPr>
              <a:t>5</a:t>
            </a:r>
            <a:r>
              <a:rPr dirty="0" sz="1800" spc="-85">
                <a:latin typeface="Tahoma"/>
                <a:cs typeface="Tahoma"/>
              </a:rPr>
              <a:t> </a:t>
            </a:r>
            <a:r>
              <a:rPr dirty="0" sz="1800" spc="-90">
                <a:latin typeface="Tahoma"/>
                <a:cs typeface="Tahoma"/>
              </a:rPr>
              <a:t>ans</a:t>
            </a:r>
            <a:endParaRPr sz="1800">
              <a:latin typeface="Tahoma"/>
              <a:cs typeface="Tahoma"/>
            </a:endParaRPr>
          </a:p>
          <a:p>
            <a:pPr marL="12700">
              <a:lnSpc>
                <a:spcPct val="100000"/>
              </a:lnSpc>
            </a:pPr>
            <a:r>
              <a:rPr dirty="0" sz="1800" spc="-40">
                <a:latin typeface="Tahoma"/>
                <a:cs typeface="Tahoma"/>
              </a:rPr>
              <a:t>Elaboration</a:t>
            </a:r>
            <a:r>
              <a:rPr dirty="0" sz="1800" spc="-50">
                <a:latin typeface="Tahoma"/>
                <a:cs typeface="Tahoma"/>
              </a:rPr>
              <a:t> </a:t>
            </a:r>
            <a:r>
              <a:rPr dirty="0" sz="1800" spc="-70">
                <a:latin typeface="Tahoma"/>
                <a:cs typeface="Tahoma"/>
              </a:rPr>
              <a:t>des </a:t>
            </a:r>
            <a:r>
              <a:rPr dirty="0" sz="1800" spc="75">
                <a:latin typeface="Tahoma"/>
                <a:cs typeface="Tahoma"/>
              </a:rPr>
              <a:t>OAP</a:t>
            </a:r>
            <a:r>
              <a:rPr dirty="0" sz="1800" spc="-75">
                <a:latin typeface="Tahoma"/>
                <a:cs typeface="Tahoma"/>
              </a:rPr>
              <a:t> </a:t>
            </a:r>
            <a:r>
              <a:rPr dirty="0" sz="1800" spc="-50">
                <a:latin typeface="Tahoma"/>
                <a:cs typeface="Tahoma"/>
              </a:rPr>
              <a:t>thématiques</a:t>
            </a:r>
            <a:r>
              <a:rPr dirty="0" sz="1800" spc="-70">
                <a:latin typeface="Tahoma"/>
                <a:cs typeface="Tahoma"/>
              </a:rPr>
              <a:t> </a:t>
            </a:r>
            <a:r>
              <a:rPr dirty="0" sz="1800" spc="-60">
                <a:latin typeface="Tahoma"/>
                <a:cs typeface="Tahoma"/>
              </a:rPr>
              <a:t>et</a:t>
            </a:r>
            <a:r>
              <a:rPr dirty="0" sz="1800" spc="-65">
                <a:latin typeface="Tahoma"/>
                <a:cs typeface="Tahoma"/>
              </a:rPr>
              <a:t> </a:t>
            </a:r>
            <a:r>
              <a:rPr dirty="0" sz="1800" spc="-70">
                <a:latin typeface="Tahoma"/>
                <a:cs typeface="Tahoma"/>
              </a:rPr>
              <a:t>sectorisées</a:t>
            </a:r>
            <a:r>
              <a:rPr dirty="0" sz="1800" spc="-50">
                <a:latin typeface="Tahoma"/>
                <a:cs typeface="Tahoma"/>
              </a:rPr>
              <a:t> </a:t>
            </a:r>
            <a:r>
              <a:rPr dirty="0" sz="1800" spc="-80">
                <a:latin typeface="Tahoma"/>
                <a:cs typeface="Tahoma"/>
              </a:rPr>
              <a:t>à</a:t>
            </a:r>
            <a:r>
              <a:rPr dirty="0" sz="1800" spc="-70">
                <a:latin typeface="Tahoma"/>
                <a:cs typeface="Tahoma"/>
              </a:rPr>
              <a:t> </a:t>
            </a:r>
            <a:r>
              <a:rPr dirty="0" sz="1800" spc="-55">
                <a:latin typeface="Tahoma"/>
                <a:cs typeface="Tahoma"/>
              </a:rPr>
              <a:t>insérer</a:t>
            </a:r>
            <a:r>
              <a:rPr dirty="0" sz="1800" spc="-70">
                <a:latin typeface="Tahoma"/>
                <a:cs typeface="Tahoma"/>
              </a:rPr>
              <a:t> dans</a:t>
            </a:r>
            <a:r>
              <a:rPr dirty="0" sz="1800" spc="-65">
                <a:latin typeface="Tahoma"/>
                <a:cs typeface="Tahoma"/>
              </a:rPr>
              <a:t> </a:t>
            </a:r>
            <a:r>
              <a:rPr dirty="0" sz="1800" spc="-15">
                <a:latin typeface="Tahoma"/>
                <a:cs typeface="Tahoma"/>
              </a:rPr>
              <a:t>le</a:t>
            </a:r>
            <a:r>
              <a:rPr dirty="0" sz="1800" spc="-55">
                <a:latin typeface="Tahoma"/>
                <a:cs typeface="Tahoma"/>
              </a:rPr>
              <a:t> </a:t>
            </a:r>
            <a:r>
              <a:rPr dirty="0" sz="1800" spc="20">
                <a:latin typeface="Tahoma"/>
                <a:cs typeface="Tahoma"/>
              </a:rPr>
              <a:t>PLUi</a:t>
            </a:r>
            <a:endParaRPr sz="1800">
              <a:latin typeface="Tahoma"/>
              <a:cs typeface="Tahoma"/>
            </a:endParaRPr>
          </a:p>
          <a:p>
            <a:pPr marL="12700" marR="782955">
              <a:lnSpc>
                <a:spcPct val="200000"/>
              </a:lnSpc>
              <a:spcBef>
                <a:spcPts val="5"/>
              </a:spcBef>
              <a:tabLst>
                <a:tab pos="3277870" algn="l"/>
              </a:tabLst>
            </a:pPr>
            <a:r>
              <a:rPr dirty="0" sz="1800" spc="-160" b="1">
                <a:latin typeface="Tahoma"/>
                <a:cs typeface="Tahoma"/>
              </a:rPr>
              <a:t>3</a:t>
            </a:r>
            <a:r>
              <a:rPr dirty="0" sz="1800" spc="-30" b="1">
                <a:latin typeface="Tahoma"/>
                <a:cs typeface="Tahoma"/>
              </a:rPr>
              <a:t> </a:t>
            </a:r>
            <a:r>
              <a:rPr dirty="0" sz="1800" spc="-85" b="1">
                <a:latin typeface="Tahoma"/>
                <a:cs typeface="Tahoma"/>
              </a:rPr>
              <a:t>bis</a:t>
            </a:r>
            <a:r>
              <a:rPr dirty="0" sz="1800" spc="-85">
                <a:latin typeface="Tahoma"/>
                <a:cs typeface="Tahoma"/>
              </a:rPr>
              <a:t>-</a:t>
            </a:r>
            <a:r>
              <a:rPr dirty="0" sz="1800" spc="-90">
                <a:latin typeface="Tahoma"/>
                <a:cs typeface="Tahoma"/>
              </a:rPr>
              <a:t> </a:t>
            </a:r>
            <a:r>
              <a:rPr dirty="0" sz="1800" spc="-105">
                <a:latin typeface="Tahoma"/>
                <a:cs typeface="Tahoma"/>
              </a:rPr>
              <a:t>Et</a:t>
            </a:r>
            <a:r>
              <a:rPr dirty="0" sz="1800" spc="-65">
                <a:latin typeface="Tahoma"/>
                <a:cs typeface="Tahoma"/>
              </a:rPr>
              <a:t> </a:t>
            </a:r>
            <a:r>
              <a:rPr dirty="0" sz="1800" spc="-15">
                <a:latin typeface="Tahoma"/>
                <a:cs typeface="Tahoma"/>
              </a:rPr>
              <a:t>de</a:t>
            </a:r>
            <a:r>
              <a:rPr dirty="0" sz="1800" spc="-65">
                <a:latin typeface="Tahoma"/>
                <a:cs typeface="Tahoma"/>
              </a:rPr>
              <a:t> </a:t>
            </a:r>
            <a:r>
              <a:rPr dirty="0" sz="1800" spc="-40">
                <a:latin typeface="Tahoma"/>
                <a:cs typeface="Tahoma"/>
              </a:rPr>
              <a:t>façon</a:t>
            </a:r>
            <a:r>
              <a:rPr dirty="0" sz="1800" spc="-55">
                <a:latin typeface="Tahoma"/>
                <a:cs typeface="Tahoma"/>
              </a:rPr>
              <a:t> </a:t>
            </a:r>
            <a:r>
              <a:rPr dirty="0" sz="1800" spc="-30">
                <a:latin typeface="Tahoma"/>
                <a:cs typeface="Tahoma"/>
              </a:rPr>
              <a:t>concomitante,	</a:t>
            </a:r>
            <a:r>
              <a:rPr dirty="0" sz="1800" spc="-50">
                <a:latin typeface="Tahoma"/>
                <a:cs typeface="Tahoma"/>
              </a:rPr>
              <a:t>l’engagement</a:t>
            </a:r>
            <a:r>
              <a:rPr dirty="0" sz="1800" spc="-45">
                <a:latin typeface="Tahoma"/>
                <a:cs typeface="Tahoma"/>
              </a:rPr>
              <a:t> </a:t>
            </a:r>
            <a:r>
              <a:rPr dirty="0" sz="1800" spc="-70">
                <a:latin typeface="Tahoma"/>
                <a:cs typeface="Tahoma"/>
              </a:rPr>
              <a:t>des </a:t>
            </a:r>
            <a:r>
              <a:rPr dirty="0" sz="1800" spc="-50">
                <a:latin typeface="Tahoma"/>
                <a:cs typeface="Tahoma"/>
              </a:rPr>
              <a:t>premières actions </a:t>
            </a:r>
            <a:r>
              <a:rPr dirty="0" sz="1800" spc="-550">
                <a:latin typeface="Tahoma"/>
                <a:cs typeface="Tahoma"/>
              </a:rPr>
              <a:t> </a:t>
            </a:r>
            <a:r>
              <a:rPr dirty="0" sz="1800" spc="50">
                <a:latin typeface="Tahoma"/>
                <a:cs typeface="Tahoma"/>
              </a:rPr>
              <a:t>De</a:t>
            </a:r>
            <a:r>
              <a:rPr dirty="0" sz="1800" spc="-70">
                <a:latin typeface="Tahoma"/>
                <a:cs typeface="Tahoma"/>
              </a:rPr>
              <a:t> </a:t>
            </a:r>
            <a:r>
              <a:rPr dirty="0" sz="1800" spc="-70">
                <a:latin typeface="Tahoma"/>
                <a:cs typeface="Tahoma"/>
              </a:rPr>
              <a:t>m</a:t>
            </a:r>
            <a:r>
              <a:rPr dirty="0" sz="1800" spc="-50">
                <a:latin typeface="Tahoma"/>
                <a:cs typeface="Tahoma"/>
              </a:rPr>
              <a:t>a</a:t>
            </a:r>
            <a:r>
              <a:rPr dirty="0" sz="1800" spc="-25">
                <a:latin typeface="Tahoma"/>
                <a:cs typeface="Tahoma"/>
              </a:rPr>
              <a:t>nière</a:t>
            </a:r>
            <a:r>
              <a:rPr dirty="0" sz="1800" spc="-70">
                <a:latin typeface="Tahoma"/>
                <a:cs typeface="Tahoma"/>
              </a:rPr>
              <a:t> </a:t>
            </a:r>
            <a:r>
              <a:rPr dirty="0" sz="1800" spc="-95">
                <a:latin typeface="Tahoma"/>
                <a:cs typeface="Tahoma"/>
              </a:rPr>
              <a:t>t</a:t>
            </a:r>
            <a:r>
              <a:rPr dirty="0" sz="1800" spc="-90">
                <a:latin typeface="Tahoma"/>
                <a:cs typeface="Tahoma"/>
              </a:rPr>
              <a:t>ran</a:t>
            </a:r>
            <a:r>
              <a:rPr dirty="0" sz="1800" spc="-90">
                <a:latin typeface="Tahoma"/>
                <a:cs typeface="Tahoma"/>
              </a:rPr>
              <a:t>s</a:t>
            </a:r>
            <a:r>
              <a:rPr dirty="0" sz="1800" spc="-60">
                <a:latin typeface="Tahoma"/>
                <a:cs typeface="Tahoma"/>
              </a:rPr>
              <a:t>v</a:t>
            </a:r>
            <a:r>
              <a:rPr dirty="0" sz="1800" spc="-55">
                <a:latin typeface="Tahoma"/>
                <a:cs typeface="Tahoma"/>
              </a:rPr>
              <a:t>e</a:t>
            </a:r>
            <a:r>
              <a:rPr dirty="0" sz="1800" spc="-105">
                <a:latin typeface="Tahoma"/>
                <a:cs typeface="Tahoma"/>
              </a:rPr>
              <a:t>r</a:t>
            </a:r>
            <a:r>
              <a:rPr dirty="0" sz="1800" spc="-135">
                <a:latin typeface="Tahoma"/>
                <a:cs typeface="Tahoma"/>
              </a:rPr>
              <a:t>s</a:t>
            </a:r>
            <a:r>
              <a:rPr dirty="0" sz="1800" spc="-40">
                <a:latin typeface="Tahoma"/>
                <a:cs typeface="Tahoma"/>
              </a:rPr>
              <a:t>ale</a:t>
            </a:r>
            <a:r>
              <a:rPr dirty="0" sz="1800" spc="-65">
                <a:latin typeface="Tahoma"/>
                <a:cs typeface="Tahoma"/>
              </a:rPr>
              <a:t> </a:t>
            </a:r>
            <a:r>
              <a:rPr dirty="0" sz="1800" spc="-50">
                <a:latin typeface="Tahoma"/>
                <a:cs typeface="Tahoma"/>
              </a:rPr>
              <a:t>:</a:t>
            </a:r>
            <a:endParaRPr sz="1800">
              <a:latin typeface="Tahoma"/>
              <a:cs typeface="Tahoma"/>
            </a:endParaRPr>
          </a:p>
          <a:p>
            <a:pPr>
              <a:lnSpc>
                <a:spcPct val="100000"/>
              </a:lnSpc>
              <a:spcBef>
                <a:spcPts val="50"/>
              </a:spcBef>
            </a:pPr>
            <a:endParaRPr sz="1750">
              <a:latin typeface="Tahoma"/>
              <a:cs typeface="Tahoma"/>
            </a:endParaRPr>
          </a:p>
          <a:p>
            <a:pPr marL="299085" indent="-287020">
              <a:lnSpc>
                <a:spcPct val="100000"/>
              </a:lnSpc>
              <a:buChar char="-"/>
              <a:tabLst>
                <a:tab pos="299085" algn="l"/>
                <a:tab pos="299720" algn="l"/>
              </a:tabLst>
            </a:pPr>
            <a:r>
              <a:rPr dirty="0" sz="1800" spc="-55">
                <a:latin typeface="Tahoma"/>
                <a:cs typeface="Tahoma"/>
              </a:rPr>
              <a:t>Etude</a:t>
            </a:r>
            <a:r>
              <a:rPr dirty="0" sz="1800" spc="-60">
                <a:latin typeface="Tahoma"/>
                <a:cs typeface="Tahoma"/>
              </a:rPr>
              <a:t> </a:t>
            </a:r>
            <a:r>
              <a:rPr dirty="0" sz="1800" spc="-125" b="1">
                <a:latin typeface="Tahoma"/>
                <a:cs typeface="Tahoma"/>
              </a:rPr>
              <a:t>phyto-historique</a:t>
            </a:r>
            <a:r>
              <a:rPr dirty="0" sz="1800" spc="-55" b="1">
                <a:latin typeface="Tahoma"/>
                <a:cs typeface="Tahoma"/>
              </a:rPr>
              <a:t> </a:t>
            </a:r>
            <a:r>
              <a:rPr dirty="0" sz="1800" spc="-5">
                <a:latin typeface="Tahoma"/>
                <a:cs typeface="Tahoma"/>
              </a:rPr>
              <a:t>du</a:t>
            </a:r>
            <a:r>
              <a:rPr dirty="0" sz="1800" spc="-65">
                <a:latin typeface="Tahoma"/>
                <a:cs typeface="Tahoma"/>
              </a:rPr>
              <a:t> </a:t>
            </a:r>
            <a:r>
              <a:rPr dirty="0" sz="1800" spc="-140" b="1">
                <a:latin typeface="Tahoma"/>
                <a:cs typeface="Tahoma"/>
              </a:rPr>
              <a:t>chêne</a:t>
            </a:r>
            <a:r>
              <a:rPr dirty="0" sz="1800" spc="-45" b="1">
                <a:latin typeface="Tahoma"/>
                <a:cs typeface="Tahoma"/>
              </a:rPr>
              <a:t> </a:t>
            </a:r>
            <a:r>
              <a:rPr dirty="0" sz="1800" spc="-15">
                <a:latin typeface="Tahoma"/>
                <a:cs typeface="Tahoma"/>
              </a:rPr>
              <a:t>pédonculé</a:t>
            </a:r>
            <a:endParaRPr sz="1800">
              <a:latin typeface="Tahoma"/>
              <a:cs typeface="Tahoma"/>
            </a:endParaRPr>
          </a:p>
          <a:p>
            <a:pPr marL="299085" marR="250825" indent="-287020">
              <a:lnSpc>
                <a:spcPct val="100000"/>
              </a:lnSpc>
              <a:buChar char="-"/>
              <a:tabLst>
                <a:tab pos="299085" algn="l"/>
                <a:tab pos="299720" algn="l"/>
              </a:tabLst>
            </a:pPr>
            <a:r>
              <a:rPr dirty="0" sz="1800" spc="75">
                <a:latin typeface="Tahoma"/>
                <a:cs typeface="Tahoma"/>
              </a:rPr>
              <a:t>Un</a:t>
            </a:r>
            <a:r>
              <a:rPr dirty="0" sz="1800" spc="-85">
                <a:latin typeface="Tahoma"/>
                <a:cs typeface="Tahoma"/>
              </a:rPr>
              <a:t> </a:t>
            </a:r>
            <a:r>
              <a:rPr dirty="0" sz="1800" spc="-45">
                <a:latin typeface="Tahoma"/>
                <a:cs typeface="Tahoma"/>
              </a:rPr>
              <a:t>accompagnement</a:t>
            </a:r>
            <a:r>
              <a:rPr dirty="0" sz="1800" spc="-50">
                <a:latin typeface="Tahoma"/>
                <a:cs typeface="Tahoma"/>
              </a:rPr>
              <a:t> </a:t>
            </a:r>
            <a:r>
              <a:rPr dirty="0" sz="1800" spc="-80">
                <a:latin typeface="Tahoma"/>
                <a:cs typeface="Tahoma"/>
              </a:rPr>
              <a:t>à</a:t>
            </a:r>
            <a:r>
              <a:rPr dirty="0" sz="1800" spc="-65">
                <a:latin typeface="Tahoma"/>
                <a:cs typeface="Tahoma"/>
              </a:rPr>
              <a:t> </a:t>
            </a:r>
            <a:r>
              <a:rPr dirty="0" sz="1800" spc="-40">
                <a:latin typeface="Tahoma"/>
                <a:cs typeface="Tahoma"/>
              </a:rPr>
              <a:t>la</a:t>
            </a:r>
            <a:r>
              <a:rPr dirty="0" sz="1800" spc="-70">
                <a:latin typeface="Tahoma"/>
                <a:cs typeface="Tahoma"/>
              </a:rPr>
              <a:t> </a:t>
            </a:r>
            <a:r>
              <a:rPr dirty="0" sz="1800" spc="-55">
                <a:latin typeface="Tahoma"/>
                <a:cs typeface="Tahoma"/>
              </a:rPr>
              <a:t>mise</a:t>
            </a:r>
            <a:r>
              <a:rPr dirty="0" sz="1800" spc="-70">
                <a:latin typeface="Tahoma"/>
                <a:cs typeface="Tahoma"/>
              </a:rPr>
              <a:t> </a:t>
            </a:r>
            <a:r>
              <a:rPr dirty="0" sz="1800" spc="-30">
                <a:latin typeface="Tahoma"/>
                <a:cs typeface="Tahoma"/>
              </a:rPr>
              <a:t>en</a:t>
            </a:r>
            <a:r>
              <a:rPr dirty="0" sz="1800" spc="-65">
                <a:latin typeface="Tahoma"/>
                <a:cs typeface="Tahoma"/>
              </a:rPr>
              <a:t> </a:t>
            </a:r>
            <a:r>
              <a:rPr dirty="0" sz="1800" spc="-25">
                <a:latin typeface="Tahoma"/>
                <a:cs typeface="Tahoma"/>
              </a:rPr>
              <a:t>place</a:t>
            </a:r>
            <a:r>
              <a:rPr dirty="0" sz="1800" spc="-65">
                <a:latin typeface="Tahoma"/>
                <a:cs typeface="Tahoma"/>
              </a:rPr>
              <a:t> </a:t>
            </a:r>
            <a:r>
              <a:rPr dirty="0" sz="1800" spc="-5">
                <a:latin typeface="Tahoma"/>
                <a:cs typeface="Tahoma"/>
              </a:rPr>
              <a:t>du</a:t>
            </a:r>
            <a:r>
              <a:rPr dirty="0" sz="1800" spc="-65">
                <a:latin typeface="Tahoma"/>
                <a:cs typeface="Tahoma"/>
              </a:rPr>
              <a:t> </a:t>
            </a:r>
            <a:r>
              <a:rPr dirty="0" sz="1800" spc="-105" b="1">
                <a:latin typeface="Tahoma"/>
                <a:cs typeface="Tahoma"/>
              </a:rPr>
              <a:t>pôle</a:t>
            </a:r>
            <a:r>
              <a:rPr dirty="0" sz="1800" spc="-55" b="1">
                <a:latin typeface="Tahoma"/>
                <a:cs typeface="Tahoma"/>
              </a:rPr>
              <a:t> </a:t>
            </a:r>
            <a:r>
              <a:rPr dirty="0" sz="1800" spc="-140" b="1">
                <a:latin typeface="Tahoma"/>
                <a:cs typeface="Tahoma"/>
              </a:rPr>
              <a:t>expérimental</a:t>
            </a:r>
            <a:r>
              <a:rPr dirty="0" sz="1800" spc="-25" b="1">
                <a:latin typeface="Tahoma"/>
                <a:cs typeface="Tahoma"/>
              </a:rPr>
              <a:t> </a:t>
            </a:r>
            <a:r>
              <a:rPr dirty="0" sz="1800" spc="-20">
                <a:latin typeface="Tahoma"/>
                <a:cs typeface="Tahoma"/>
              </a:rPr>
              <a:t>pour</a:t>
            </a:r>
            <a:r>
              <a:rPr dirty="0" sz="1800" spc="-65">
                <a:latin typeface="Tahoma"/>
                <a:cs typeface="Tahoma"/>
              </a:rPr>
              <a:t> </a:t>
            </a:r>
            <a:r>
              <a:rPr dirty="0" sz="1800" spc="-30">
                <a:latin typeface="Tahoma"/>
                <a:cs typeface="Tahoma"/>
              </a:rPr>
              <a:t>une </a:t>
            </a:r>
            <a:r>
              <a:rPr dirty="0" sz="1800" spc="-550">
                <a:latin typeface="Tahoma"/>
                <a:cs typeface="Tahoma"/>
              </a:rPr>
              <a:t> </a:t>
            </a:r>
            <a:r>
              <a:rPr dirty="0" sz="1800" spc="-50">
                <a:latin typeface="Tahoma"/>
                <a:cs typeface="Tahoma"/>
              </a:rPr>
              <a:t>agriculture</a:t>
            </a:r>
            <a:r>
              <a:rPr dirty="0" sz="1800" spc="-45">
                <a:latin typeface="Tahoma"/>
                <a:cs typeface="Tahoma"/>
              </a:rPr>
              <a:t> résiliente</a:t>
            </a:r>
            <a:r>
              <a:rPr dirty="0" sz="1800" spc="-35">
                <a:latin typeface="Tahoma"/>
                <a:cs typeface="Tahoma"/>
              </a:rPr>
              <a:t> (pépinière</a:t>
            </a:r>
            <a:r>
              <a:rPr dirty="0" sz="1800" spc="-70">
                <a:latin typeface="Tahoma"/>
                <a:cs typeface="Tahoma"/>
              </a:rPr>
              <a:t> </a:t>
            </a:r>
            <a:r>
              <a:rPr dirty="0" sz="1800" spc="-75">
                <a:latin typeface="Tahoma"/>
                <a:cs typeface="Tahoma"/>
              </a:rPr>
              <a:t>végétal</a:t>
            </a:r>
            <a:r>
              <a:rPr dirty="0" sz="1800" spc="-65">
                <a:latin typeface="Tahoma"/>
                <a:cs typeface="Tahoma"/>
              </a:rPr>
              <a:t> </a:t>
            </a:r>
            <a:r>
              <a:rPr dirty="0" sz="1800" spc="-45">
                <a:latin typeface="Tahoma"/>
                <a:cs typeface="Tahoma"/>
              </a:rPr>
              <a:t>local)</a:t>
            </a:r>
            <a:endParaRPr sz="1800">
              <a:latin typeface="Tahoma"/>
              <a:cs typeface="Tahoma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467537" y="260616"/>
            <a:ext cx="8209280" cy="1152525"/>
          </a:xfrm>
          <a:prstGeom prst="rect">
            <a:avLst/>
          </a:prstGeom>
          <a:solidFill>
            <a:srgbClr val="7AB138"/>
          </a:solidFill>
        </p:spPr>
        <p:txBody>
          <a:bodyPr wrap="square" lIns="0" tIns="0" rIns="0" bIns="0" rtlCol="0" vert="horz">
            <a:spAutoFit/>
          </a:bodyPr>
          <a:lstStyle/>
          <a:p>
            <a:pPr algn="ctr" marL="311150">
              <a:lnSpc>
                <a:spcPts val="4500"/>
              </a:lnSpc>
            </a:pPr>
            <a:r>
              <a:rPr dirty="0" sz="4000" spc="-95">
                <a:latin typeface="Tahoma"/>
                <a:cs typeface="Tahoma"/>
              </a:rPr>
              <a:t>L’Arbre</a:t>
            </a:r>
            <a:r>
              <a:rPr dirty="0" sz="4000" spc="-160">
                <a:latin typeface="Tahoma"/>
                <a:cs typeface="Tahoma"/>
              </a:rPr>
              <a:t> </a:t>
            </a:r>
            <a:r>
              <a:rPr dirty="0" sz="4000" spc="-135">
                <a:latin typeface="Tahoma"/>
                <a:cs typeface="Tahoma"/>
              </a:rPr>
              <a:t>et</a:t>
            </a:r>
            <a:r>
              <a:rPr dirty="0" sz="4000" spc="-150">
                <a:latin typeface="Tahoma"/>
                <a:cs typeface="Tahoma"/>
              </a:rPr>
              <a:t> </a:t>
            </a:r>
            <a:r>
              <a:rPr dirty="0" sz="4000" spc="-80">
                <a:latin typeface="Tahoma"/>
                <a:cs typeface="Tahoma"/>
              </a:rPr>
              <a:t>la</a:t>
            </a:r>
            <a:r>
              <a:rPr dirty="0" sz="4000" spc="-165">
                <a:latin typeface="Tahoma"/>
                <a:cs typeface="Tahoma"/>
              </a:rPr>
              <a:t> </a:t>
            </a:r>
            <a:r>
              <a:rPr dirty="0" sz="4000" spc="-85">
                <a:latin typeface="Tahoma"/>
                <a:cs typeface="Tahoma"/>
              </a:rPr>
              <a:t>Vallée</a:t>
            </a:r>
            <a:endParaRPr sz="4000">
              <a:latin typeface="Tahoma"/>
              <a:cs typeface="Tahoma"/>
            </a:endParaRPr>
          </a:p>
          <a:p>
            <a:pPr algn="ctr" marL="315595">
              <a:lnSpc>
                <a:spcPts val="3675"/>
              </a:lnSpc>
            </a:pPr>
            <a:r>
              <a:rPr dirty="0" sz="3200" spc="-165">
                <a:latin typeface="Tahoma"/>
                <a:cs typeface="Tahoma"/>
              </a:rPr>
              <a:t>Paysans</a:t>
            </a:r>
            <a:r>
              <a:rPr dirty="0" sz="3200" spc="-125">
                <a:latin typeface="Tahoma"/>
                <a:cs typeface="Tahoma"/>
              </a:rPr>
              <a:t> </a:t>
            </a:r>
            <a:r>
              <a:rPr dirty="0" sz="3200" spc="-105">
                <a:latin typeface="Tahoma"/>
                <a:cs typeface="Tahoma"/>
              </a:rPr>
              <a:t>et</a:t>
            </a:r>
            <a:r>
              <a:rPr dirty="0" sz="3200" spc="-120">
                <a:latin typeface="Tahoma"/>
                <a:cs typeface="Tahoma"/>
              </a:rPr>
              <a:t> </a:t>
            </a:r>
            <a:r>
              <a:rPr dirty="0" sz="3200" spc="-100">
                <a:latin typeface="Tahoma"/>
                <a:cs typeface="Tahoma"/>
              </a:rPr>
              <a:t>habitants,</a:t>
            </a:r>
            <a:r>
              <a:rPr dirty="0" sz="3200" spc="-125">
                <a:latin typeface="Tahoma"/>
                <a:cs typeface="Tahoma"/>
              </a:rPr>
              <a:t> </a:t>
            </a:r>
            <a:r>
              <a:rPr dirty="0" sz="3200" spc="-25">
                <a:latin typeface="Tahoma"/>
                <a:cs typeface="Tahoma"/>
              </a:rPr>
              <a:t>pour</a:t>
            </a:r>
            <a:r>
              <a:rPr dirty="0" sz="3200" spc="-120">
                <a:latin typeface="Tahoma"/>
                <a:cs typeface="Tahoma"/>
              </a:rPr>
              <a:t> </a:t>
            </a:r>
            <a:r>
              <a:rPr dirty="0" sz="3200" spc="-30">
                <a:latin typeface="Tahoma"/>
                <a:cs typeface="Tahoma"/>
              </a:rPr>
              <a:t>un</a:t>
            </a:r>
            <a:r>
              <a:rPr dirty="0" sz="3200" spc="-125">
                <a:latin typeface="Tahoma"/>
                <a:cs typeface="Tahoma"/>
              </a:rPr>
              <a:t> </a:t>
            </a:r>
            <a:r>
              <a:rPr dirty="0" sz="3200" spc="-70">
                <a:latin typeface="Tahoma"/>
                <a:cs typeface="Tahoma"/>
              </a:rPr>
              <a:t>avenir</a:t>
            </a:r>
            <a:r>
              <a:rPr dirty="0" sz="3200" spc="-105">
                <a:latin typeface="Tahoma"/>
                <a:cs typeface="Tahoma"/>
              </a:rPr>
              <a:t> </a:t>
            </a:r>
            <a:r>
              <a:rPr dirty="0" sz="3200" spc="-20">
                <a:latin typeface="Tahoma"/>
                <a:cs typeface="Tahoma"/>
              </a:rPr>
              <a:t>commun</a:t>
            </a:r>
            <a:endParaRPr sz="3200">
              <a:latin typeface="Tahoma"/>
              <a:cs typeface="Tahoma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5911532"/>
            <a:ext cx="9144000" cy="946785"/>
          </a:xfrm>
          <a:custGeom>
            <a:avLst/>
            <a:gdLst/>
            <a:ahLst/>
            <a:cxnLst/>
            <a:rect l="l" t="t" r="r" b="b"/>
            <a:pathLst>
              <a:path w="9144000" h="946784">
                <a:moveTo>
                  <a:pt x="9144000" y="0"/>
                </a:moveTo>
                <a:lnTo>
                  <a:pt x="0" y="0"/>
                </a:lnTo>
                <a:lnTo>
                  <a:pt x="0" y="946465"/>
                </a:lnTo>
                <a:lnTo>
                  <a:pt x="9144000" y="946465"/>
                </a:lnTo>
                <a:lnTo>
                  <a:pt x="914400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grpSp>
        <p:nvGrpSpPr>
          <p:cNvPr id="3" name="object 3"/>
          <p:cNvGrpSpPr/>
          <p:nvPr/>
        </p:nvGrpSpPr>
        <p:grpSpPr>
          <a:xfrm>
            <a:off x="213359" y="1421891"/>
            <a:ext cx="5416550" cy="1249680"/>
            <a:chOff x="213359" y="1421891"/>
            <a:chExt cx="5416550" cy="1249680"/>
          </a:xfrm>
        </p:grpSpPr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342902" y="1452359"/>
              <a:ext cx="5286750" cy="1091209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13359" y="1421891"/>
              <a:ext cx="1978152" cy="1249679"/>
            </a:xfrm>
            <a:prstGeom prst="rect">
              <a:avLst/>
            </a:prstGeom>
          </p:spPr>
        </p:pic>
        <p:sp>
          <p:nvSpPr>
            <p:cNvPr id="6" name="object 6"/>
            <p:cNvSpPr/>
            <p:nvPr/>
          </p:nvSpPr>
          <p:spPr>
            <a:xfrm>
              <a:off x="395541" y="1484756"/>
              <a:ext cx="5181600" cy="986790"/>
            </a:xfrm>
            <a:custGeom>
              <a:avLst/>
              <a:gdLst/>
              <a:ahLst/>
              <a:cxnLst/>
              <a:rect l="l" t="t" r="r" b="b"/>
              <a:pathLst>
                <a:path w="5181600" h="986789">
                  <a:moveTo>
                    <a:pt x="5082984" y="0"/>
                  </a:moveTo>
                  <a:lnTo>
                    <a:pt x="98640" y="0"/>
                  </a:lnTo>
                  <a:lnTo>
                    <a:pt x="60243" y="7756"/>
                  </a:lnTo>
                  <a:lnTo>
                    <a:pt x="28889" y="28908"/>
                  </a:lnTo>
                  <a:lnTo>
                    <a:pt x="7750" y="60275"/>
                  </a:lnTo>
                  <a:lnTo>
                    <a:pt x="0" y="98678"/>
                  </a:lnTo>
                  <a:lnTo>
                    <a:pt x="0" y="887856"/>
                  </a:lnTo>
                  <a:lnTo>
                    <a:pt x="7750" y="926260"/>
                  </a:lnTo>
                  <a:lnTo>
                    <a:pt x="28889" y="957627"/>
                  </a:lnTo>
                  <a:lnTo>
                    <a:pt x="60243" y="978779"/>
                  </a:lnTo>
                  <a:lnTo>
                    <a:pt x="98640" y="986535"/>
                  </a:lnTo>
                  <a:lnTo>
                    <a:pt x="5082984" y="986535"/>
                  </a:lnTo>
                  <a:lnTo>
                    <a:pt x="5121368" y="978779"/>
                  </a:lnTo>
                  <a:lnTo>
                    <a:pt x="5152691" y="957627"/>
                  </a:lnTo>
                  <a:lnTo>
                    <a:pt x="5173799" y="926260"/>
                  </a:lnTo>
                  <a:lnTo>
                    <a:pt x="5181536" y="887856"/>
                  </a:lnTo>
                  <a:lnTo>
                    <a:pt x="5181536" y="98678"/>
                  </a:lnTo>
                  <a:lnTo>
                    <a:pt x="5173799" y="60275"/>
                  </a:lnTo>
                  <a:lnTo>
                    <a:pt x="5152691" y="28908"/>
                  </a:lnTo>
                  <a:lnTo>
                    <a:pt x="5121368" y="7756"/>
                  </a:lnTo>
                  <a:lnTo>
                    <a:pt x="5082984" y="0"/>
                  </a:lnTo>
                  <a:close/>
                </a:path>
              </a:pathLst>
            </a:custGeom>
            <a:solidFill>
              <a:srgbClr val="4F81BC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" name="object 7"/>
            <p:cNvSpPr/>
            <p:nvPr/>
          </p:nvSpPr>
          <p:spPr>
            <a:xfrm>
              <a:off x="395541" y="1484756"/>
              <a:ext cx="5181600" cy="986790"/>
            </a:xfrm>
            <a:custGeom>
              <a:avLst/>
              <a:gdLst/>
              <a:ahLst/>
              <a:cxnLst/>
              <a:rect l="l" t="t" r="r" b="b"/>
              <a:pathLst>
                <a:path w="5181600" h="986789">
                  <a:moveTo>
                    <a:pt x="0" y="98678"/>
                  </a:moveTo>
                  <a:lnTo>
                    <a:pt x="7750" y="60275"/>
                  </a:lnTo>
                  <a:lnTo>
                    <a:pt x="28889" y="28908"/>
                  </a:lnTo>
                  <a:lnTo>
                    <a:pt x="60243" y="7756"/>
                  </a:lnTo>
                  <a:lnTo>
                    <a:pt x="98640" y="0"/>
                  </a:lnTo>
                  <a:lnTo>
                    <a:pt x="5082984" y="0"/>
                  </a:lnTo>
                  <a:lnTo>
                    <a:pt x="5121368" y="7756"/>
                  </a:lnTo>
                  <a:lnTo>
                    <a:pt x="5152691" y="28908"/>
                  </a:lnTo>
                  <a:lnTo>
                    <a:pt x="5173799" y="60275"/>
                  </a:lnTo>
                  <a:lnTo>
                    <a:pt x="5181536" y="98678"/>
                  </a:lnTo>
                  <a:lnTo>
                    <a:pt x="5181536" y="887856"/>
                  </a:lnTo>
                  <a:lnTo>
                    <a:pt x="5173799" y="926260"/>
                  </a:lnTo>
                  <a:lnTo>
                    <a:pt x="5152691" y="957627"/>
                  </a:lnTo>
                  <a:lnTo>
                    <a:pt x="5121368" y="978779"/>
                  </a:lnTo>
                  <a:lnTo>
                    <a:pt x="5082984" y="986535"/>
                  </a:lnTo>
                  <a:lnTo>
                    <a:pt x="98640" y="986535"/>
                  </a:lnTo>
                  <a:lnTo>
                    <a:pt x="60243" y="978779"/>
                  </a:lnTo>
                  <a:lnTo>
                    <a:pt x="28889" y="957627"/>
                  </a:lnTo>
                  <a:lnTo>
                    <a:pt x="7750" y="926260"/>
                  </a:lnTo>
                  <a:lnTo>
                    <a:pt x="0" y="887856"/>
                  </a:lnTo>
                  <a:lnTo>
                    <a:pt x="0" y="98678"/>
                  </a:lnTo>
                  <a:close/>
                </a:path>
              </a:pathLst>
            </a:custGeom>
            <a:ln w="381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8" name="object 8"/>
          <p:cNvSpPr txBox="1"/>
          <p:nvPr/>
        </p:nvSpPr>
        <p:spPr>
          <a:xfrm>
            <a:off x="575563" y="1572894"/>
            <a:ext cx="1129030" cy="68072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4300" spc="-15">
                <a:solidFill>
                  <a:srgbClr val="FFFFFF"/>
                </a:solidFill>
                <a:latin typeface="Calibri"/>
                <a:cs typeface="Calibri"/>
              </a:rPr>
              <a:t>2022</a:t>
            </a:r>
            <a:endParaRPr sz="4300">
              <a:latin typeface="Calibri"/>
              <a:cs typeface="Calibri"/>
            </a:endParaRPr>
          </a:p>
        </p:txBody>
      </p:sp>
      <p:grpSp>
        <p:nvGrpSpPr>
          <p:cNvPr id="9" name="object 9"/>
          <p:cNvGrpSpPr/>
          <p:nvPr/>
        </p:nvGrpSpPr>
        <p:grpSpPr>
          <a:xfrm>
            <a:off x="679704" y="3130286"/>
            <a:ext cx="5407660" cy="1379855"/>
            <a:chOff x="679704" y="3130286"/>
            <a:chExt cx="5407660" cy="1379855"/>
          </a:xfrm>
        </p:grpSpPr>
        <p:pic>
          <p:nvPicPr>
            <p:cNvPr id="10" name="object 10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800102" y="3130286"/>
              <a:ext cx="5286750" cy="1379239"/>
            </a:xfrm>
            <a:prstGeom prst="rect">
              <a:avLst/>
            </a:prstGeom>
          </p:spPr>
        </p:pic>
        <p:pic>
          <p:nvPicPr>
            <p:cNvPr id="11" name="object 11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679704" y="3244596"/>
              <a:ext cx="1978152" cy="1249679"/>
            </a:xfrm>
            <a:prstGeom prst="rect">
              <a:avLst/>
            </a:prstGeom>
          </p:spPr>
        </p:pic>
        <p:sp>
          <p:nvSpPr>
            <p:cNvPr id="12" name="object 12"/>
            <p:cNvSpPr/>
            <p:nvPr/>
          </p:nvSpPr>
          <p:spPr>
            <a:xfrm>
              <a:off x="852728" y="3162554"/>
              <a:ext cx="5181600" cy="1275080"/>
            </a:xfrm>
            <a:custGeom>
              <a:avLst/>
              <a:gdLst/>
              <a:ahLst/>
              <a:cxnLst/>
              <a:rect l="l" t="t" r="r" b="b"/>
              <a:pathLst>
                <a:path w="5181600" h="1275079">
                  <a:moveTo>
                    <a:pt x="5054168" y="0"/>
                  </a:moveTo>
                  <a:lnTo>
                    <a:pt x="127457" y="0"/>
                  </a:lnTo>
                  <a:lnTo>
                    <a:pt x="77849" y="10029"/>
                  </a:lnTo>
                  <a:lnTo>
                    <a:pt x="37334" y="37369"/>
                  </a:lnTo>
                  <a:lnTo>
                    <a:pt x="10017" y="77902"/>
                  </a:lnTo>
                  <a:lnTo>
                    <a:pt x="0" y="127508"/>
                  </a:lnTo>
                  <a:lnTo>
                    <a:pt x="0" y="1147064"/>
                  </a:lnTo>
                  <a:lnTo>
                    <a:pt x="10017" y="1196722"/>
                  </a:lnTo>
                  <a:lnTo>
                    <a:pt x="37334" y="1237249"/>
                  </a:lnTo>
                  <a:lnTo>
                    <a:pt x="77849" y="1264560"/>
                  </a:lnTo>
                  <a:lnTo>
                    <a:pt x="127457" y="1274572"/>
                  </a:lnTo>
                  <a:lnTo>
                    <a:pt x="5054168" y="1274572"/>
                  </a:lnTo>
                  <a:lnTo>
                    <a:pt x="5103753" y="1264560"/>
                  </a:lnTo>
                  <a:lnTo>
                    <a:pt x="5144242" y="1237249"/>
                  </a:lnTo>
                  <a:lnTo>
                    <a:pt x="5171540" y="1196722"/>
                  </a:lnTo>
                  <a:lnTo>
                    <a:pt x="5181549" y="1147064"/>
                  </a:lnTo>
                  <a:lnTo>
                    <a:pt x="5181549" y="127508"/>
                  </a:lnTo>
                  <a:lnTo>
                    <a:pt x="5171540" y="77902"/>
                  </a:lnTo>
                  <a:lnTo>
                    <a:pt x="5144242" y="37369"/>
                  </a:lnTo>
                  <a:lnTo>
                    <a:pt x="5103753" y="10029"/>
                  </a:lnTo>
                  <a:lnTo>
                    <a:pt x="5054168" y="0"/>
                  </a:lnTo>
                  <a:close/>
                </a:path>
              </a:pathLst>
            </a:custGeom>
            <a:solidFill>
              <a:srgbClr val="4F81BC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3" name="object 13"/>
            <p:cNvSpPr/>
            <p:nvPr/>
          </p:nvSpPr>
          <p:spPr>
            <a:xfrm>
              <a:off x="852728" y="3162554"/>
              <a:ext cx="5181600" cy="1275080"/>
            </a:xfrm>
            <a:custGeom>
              <a:avLst/>
              <a:gdLst/>
              <a:ahLst/>
              <a:cxnLst/>
              <a:rect l="l" t="t" r="r" b="b"/>
              <a:pathLst>
                <a:path w="5181600" h="1275079">
                  <a:moveTo>
                    <a:pt x="0" y="127508"/>
                  </a:moveTo>
                  <a:lnTo>
                    <a:pt x="10017" y="77902"/>
                  </a:lnTo>
                  <a:lnTo>
                    <a:pt x="37334" y="37369"/>
                  </a:lnTo>
                  <a:lnTo>
                    <a:pt x="77849" y="10029"/>
                  </a:lnTo>
                  <a:lnTo>
                    <a:pt x="127457" y="0"/>
                  </a:lnTo>
                  <a:lnTo>
                    <a:pt x="5054168" y="0"/>
                  </a:lnTo>
                  <a:lnTo>
                    <a:pt x="5103753" y="10029"/>
                  </a:lnTo>
                  <a:lnTo>
                    <a:pt x="5144242" y="37369"/>
                  </a:lnTo>
                  <a:lnTo>
                    <a:pt x="5171540" y="77902"/>
                  </a:lnTo>
                  <a:lnTo>
                    <a:pt x="5181549" y="127508"/>
                  </a:lnTo>
                  <a:lnTo>
                    <a:pt x="5181549" y="1147064"/>
                  </a:lnTo>
                  <a:lnTo>
                    <a:pt x="5171540" y="1196722"/>
                  </a:lnTo>
                  <a:lnTo>
                    <a:pt x="5144242" y="1237249"/>
                  </a:lnTo>
                  <a:lnTo>
                    <a:pt x="5103753" y="1264560"/>
                  </a:lnTo>
                  <a:lnTo>
                    <a:pt x="5054168" y="1274572"/>
                  </a:lnTo>
                  <a:lnTo>
                    <a:pt x="127457" y="1274572"/>
                  </a:lnTo>
                  <a:lnTo>
                    <a:pt x="77849" y="1264560"/>
                  </a:lnTo>
                  <a:lnTo>
                    <a:pt x="37334" y="1237249"/>
                  </a:lnTo>
                  <a:lnTo>
                    <a:pt x="10017" y="1196722"/>
                  </a:lnTo>
                  <a:lnTo>
                    <a:pt x="0" y="1147064"/>
                  </a:lnTo>
                  <a:lnTo>
                    <a:pt x="0" y="127508"/>
                  </a:lnTo>
                  <a:close/>
                </a:path>
              </a:pathLst>
            </a:custGeom>
            <a:ln w="381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4" name="object 14"/>
          <p:cNvSpPr txBox="1"/>
          <p:nvPr/>
        </p:nvSpPr>
        <p:spPr>
          <a:xfrm>
            <a:off x="1041298" y="3394913"/>
            <a:ext cx="1129030" cy="68072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4300" spc="-15">
                <a:solidFill>
                  <a:srgbClr val="FFFFFF"/>
                </a:solidFill>
                <a:latin typeface="Calibri"/>
                <a:cs typeface="Calibri"/>
              </a:rPr>
              <a:t>2023</a:t>
            </a:r>
            <a:endParaRPr sz="4300">
              <a:latin typeface="Calibri"/>
              <a:cs typeface="Calibri"/>
            </a:endParaRPr>
          </a:p>
        </p:txBody>
      </p:sp>
      <p:grpSp>
        <p:nvGrpSpPr>
          <p:cNvPr id="15" name="object 15"/>
          <p:cNvGrpSpPr/>
          <p:nvPr/>
        </p:nvGrpSpPr>
        <p:grpSpPr>
          <a:xfrm>
            <a:off x="1127760" y="4735067"/>
            <a:ext cx="5416550" cy="1249680"/>
            <a:chOff x="1127760" y="4735067"/>
            <a:chExt cx="5416550" cy="1249680"/>
          </a:xfrm>
        </p:grpSpPr>
        <p:pic>
          <p:nvPicPr>
            <p:cNvPr id="16" name="object 16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257302" y="4764023"/>
              <a:ext cx="5286750" cy="1092708"/>
            </a:xfrm>
            <a:prstGeom prst="rect">
              <a:avLst/>
            </a:prstGeom>
          </p:spPr>
        </p:pic>
        <p:pic>
          <p:nvPicPr>
            <p:cNvPr id="17" name="object 17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1127760" y="4735067"/>
              <a:ext cx="1978152" cy="1249680"/>
            </a:xfrm>
            <a:prstGeom prst="rect">
              <a:avLst/>
            </a:prstGeom>
          </p:spPr>
        </p:pic>
        <p:sp>
          <p:nvSpPr>
            <p:cNvPr id="18" name="object 18"/>
            <p:cNvSpPr/>
            <p:nvPr/>
          </p:nvSpPr>
          <p:spPr>
            <a:xfrm>
              <a:off x="1309878" y="4797170"/>
              <a:ext cx="5181600" cy="986790"/>
            </a:xfrm>
            <a:custGeom>
              <a:avLst/>
              <a:gdLst/>
              <a:ahLst/>
              <a:cxnLst/>
              <a:rect l="l" t="t" r="r" b="b"/>
              <a:pathLst>
                <a:path w="5181600" h="986789">
                  <a:moveTo>
                    <a:pt x="5083048" y="0"/>
                  </a:moveTo>
                  <a:lnTo>
                    <a:pt x="98678" y="0"/>
                  </a:lnTo>
                  <a:lnTo>
                    <a:pt x="60275" y="7756"/>
                  </a:lnTo>
                  <a:lnTo>
                    <a:pt x="28908" y="28908"/>
                  </a:lnTo>
                  <a:lnTo>
                    <a:pt x="7756" y="60275"/>
                  </a:lnTo>
                  <a:lnTo>
                    <a:pt x="0" y="98678"/>
                  </a:lnTo>
                  <a:lnTo>
                    <a:pt x="0" y="887831"/>
                  </a:lnTo>
                  <a:lnTo>
                    <a:pt x="7756" y="926231"/>
                  </a:lnTo>
                  <a:lnTo>
                    <a:pt x="28908" y="957589"/>
                  </a:lnTo>
                  <a:lnTo>
                    <a:pt x="60275" y="978732"/>
                  </a:lnTo>
                  <a:lnTo>
                    <a:pt x="98678" y="986485"/>
                  </a:lnTo>
                  <a:lnTo>
                    <a:pt x="5083048" y="986485"/>
                  </a:lnTo>
                  <a:lnTo>
                    <a:pt x="5121431" y="978732"/>
                  </a:lnTo>
                  <a:lnTo>
                    <a:pt x="5152755" y="957589"/>
                  </a:lnTo>
                  <a:lnTo>
                    <a:pt x="5173862" y="926231"/>
                  </a:lnTo>
                  <a:lnTo>
                    <a:pt x="5181600" y="887831"/>
                  </a:lnTo>
                  <a:lnTo>
                    <a:pt x="5181600" y="98678"/>
                  </a:lnTo>
                  <a:lnTo>
                    <a:pt x="5173862" y="60275"/>
                  </a:lnTo>
                  <a:lnTo>
                    <a:pt x="5152755" y="28908"/>
                  </a:lnTo>
                  <a:lnTo>
                    <a:pt x="5121431" y="7756"/>
                  </a:lnTo>
                  <a:lnTo>
                    <a:pt x="5083048" y="0"/>
                  </a:lnTo>
                  <a:close/>
                </a:path>
              </a:pathLst>
            </a:custGeom>
            <a:solidFill>
              <a:srgbClr val="4F81BC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9" name="object 19"/>
            <p:cNvSpPr/>
            <p:nvPr/>
          </p:nvSpPr>
          <p:spPr>
            <a:xfrm>
              <a:off x="1309878" y="4797170"/>
              <a:ext cx="5181600" cy="986790"/>
            </a:xfrm>
            <a:custGeom>
              <a:avLst/>
              <a:gdLst/>
              <a:ahLst/>
              <a:cxnLst/>
              <a:rect l="l" t="t" r="r" b="b"/>
              <a:pathLst>
                <a:path w="5181600" h="986789">
                  <a:moveTo>
                    <a:pt x="0" y="98678"/>
                  </a:moveTo>
                  <a:lnTo>
                    <a:pt x="7756" y="60275"/>
                  </a:lnTo>
                  <a:lnTo>
                    <a:pt x="28908" y="28908"/>
                  </a:lnTo>
                  <a:lnTo>
                    <a:pt x="60275" y="7756"/>
                  </a:lnTo>
                  <a:lnTo>
                    <a:pt x="98678" y="0"/>
                  </a:lnTo>
                  <a:lnTo>
                    <a:pt x="5083048" y="0"/>
                  </a:lnTo>
                  <a:lnTo>
                    <a:pt x="5121431" y="7756"/>
                  </a:lnTo>
                  <a:lnTo>
                    <a:pt x="5152755" y="28908"/>
                  </a:lnTo>
                  <a:lnTo>
                    <a:pt x="5173862" y="60275"/>
                  </a:lnTo>
                  <a:lnTo>
                    <a:pt x="5181600" y="98678"/>
                  </a:lnTo>
                  <a:lnTo>
                    <a:pt x="5181600" y="887831"/>
                  </a:lnTo>
                  <a:lnTo>
                    <a:pt x="5173862" y="926231"/>
                  </a:lnTo>
                  <a:lnTo>
                    <a:pt x="5152755" y="957589"/>
                  </a:lnTo>
                  <a:lnTo>
                    <a:pt x="5121431" y="978732"/>
                  </a:lnTo>
                  <a:lnTo>
                    <a:pt x="5083048" y="986485"/>
                  </a:lnTo>
                  <a:lnTo>
                    <a:pt x="98678" y="986485"/>
                  </a:lnTo>
                  <a:lnTo>
                    <a:pt x="60275" y="978732"/>
                  </a:lnTo>
                  <a:lnTo>
                    <a:pt x="28908" y="957589"/>
                  </a:lnTo>
                  <a:lnTo>
                    <a:pt x="7756" y="926231"/>
                  </a:lnTo>
                  <a:lnTo>
                    <a:pt x="0" y="887831"/>
                  </a:lnTo>
                  <a:lnTo>
                    <a:pt x="0" y="98678"/>
                  </a:lnTo>
                  <a:close/>
                </a:path>
              </a:pathLst>
            </a:custGeom>
            <a:ln w="38099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20" name="object 20"/>
          <p:cNvSpPr txBox="1"/>
          <p:nvPr/>
        </p:nvSpPr>
        <p:spPr>
          <a:xfrm>
            <a:off x="1490217" y="4886071"/>
            <a:ext cx="1129030" cy="68072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4300" spc="-15">
                <a:solidFill>
                  <a:srgbClr val="FFFFFF"/>
                </a:solidFill>
                <a:latin typeface="Calibri"/>
                <a:cs typeface="Calibri"/>
              </a:rPr>
              <a:t>2024</a:t>
            </a:r>
            <a:endParaRPr sz="4300">
              <a:latin typeface="Calibri"/>
              <a:cs typeface="Calibri"/>
            </a:endParaRPr>
          </a:p>
        </p:txBody>
      </p:sp>
      <p:grpSp>
        <p:nvGrpSpPr>
          <p:cNvPr id="21" name="object 21"/>
          <p:cNvGrpSpPr/>
          <p:nvPr/>
        </p:nvGrpSpPr>
        <p:grpSpPr>
          <a:xfrm>
            <a:off x="4707890" y="2405633"/>
            <a:ext cx="1339215" cy="2476500"/>
            <a:chOff x="4707890" y="2405633"/>
            <a:chExt cx="1339215" cy="2476500"/>
          </a:xfrm>
        </p:grpSpPr>
        <p:sp>
          <p:nvSpPr>
            <p:cNvPr id="22" name="object 22"/>
            <p:cNvSpPr/>
            <p:nvPr/>
          </p:nvSpPr>
          <p:spPr>
            <a:xfrm>
              <a:off x="4720590" y="2418333"/>
              <a:ext cx="856615" cy="856615"/>
            </a:xfrm>
            <a:custGeom>
              <a:avLst/>
              <a:gdLst/>
              <a:ahLst/>
              <a:cxnLst/>
              <a:rect l="l" t="t" r="r" b="b"/>
              <a:pathLst>
                <a:path w="856614" h="856614">
                  <a:moveTo>
                    <a:pt x="663829" y="0"/>
                  </a:moveTo>
                  <a:lnTo>
                    <a:pt x="192786" y="0"/>
                  </a:lnTo>
                  <a:lnTo>
                    <a:pt x="192786" y="471042"/>
                  </a:lnTo>
                  <a:lnTo>
                    <a:pt x="0" y="471042"/>
                  </a:lnTo>
                  <a:lnTo>
                    <a:pt x="428244" y="856488"/>
                  </a:lnTo>
                  <a:lnTo>
                    <a:pt x="856488" y="471042"/>
                  </a:lnTo>
                  <a:lnTo>
                    <a:pt x="663829" y="471042"/>
                  </a:lnTo>
                  <a:lnTo>
                    <a:pt x="663829" y="0"/>
                  </a:lnTo>
                  <a:close/>
                </a:path>
              </a:pathLst>
            </a:custGeom>
            <a:solidFill>
              <a:srgbClr val="D0D7E8">
                <a:alpha val="90194"/>
              </a:srgbClr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3" name="object 23"/>
            <p:cNvSpPr/>
            <p:nvPr/>
          </p:nvSpPr>
          <p:spPr>
            <a:xfrm>
              <a:off x="4720590" y="2418333"/>
              <a:ext cx="856615" cy="856615"/>
            </a:xfrm>
            <a:custGeom>
              <a:avLst/>
              <a:gdLst/>
              <a:ahLst/>
              <a:cxnLst/>
              <a:rect l="l" t="t" r="r" b="b"/>
              <a:pathLst>
                <a:path w="856614" h="856614">
                  <a:moveTo>
                    <a:pt x="0" y="471042"/>
                  </a:moveTo>
                  <a:lnTo>
                    <a:pt x="192786" y="471042"/>
                  </a:lnTo>
                  <a:lnTo>
                    <a:pt x="192786" y="0"/>
                  </a:lnTo>
                  <a:lnTo>
                    <a:pt x="663829" y="0"/>
                  </a:lnTo>
                  <a:lnTo>
                    <a:pt x="663829" y="471042"/>
                  </a:lnTo>
                  <a:lnTo>
                    <a:pt x="856488" y="471042"/>
                  </a:lnTo>
                  <a:lnTo>
                    <a:pt x="428244" y="856488"/>
                  </a:lnTo>
                  <a:lnTo>
                    <a:pt x="0" y="471042"/>
                  </a:lnTo>
                  <a:close/>
                </a:path>
              </a:pathLst>
            </a:custGeom>
            <a:ln w="25400">
              <a:solidFill>
                <a:srgbClr val="D0D7E8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4" name="object 24"/>
            <p:cNvSpPr/>
            <p:nvPr/>
          </p:nvSpPr>
          <p:spPr>
            <a:xfrm>
              <a:off x="5177790" y="4012691"/>
              <a:ext cx="856615" cy="856615"/>
            </a:xfrm>
            <a:custGeom>
              <a:avLst/>
              <a:gdLst/>
              <a:ahLst/>
              <a:cxnLst/>
              <a:rect l="l" t="t" r="r" b="b"/>
              <a:pathLst>
                <a:path w="856614" h="856614">
                  <a:moveTo>
                    <a:pt x="663829" y="0"/>
                  </a:moveTo>
                  <a:lnTo>
                    <a:pt x="192786" y="0"/>
                  </a:lnTo>
                  <a:lnTo>
                    <a:pt x="192786" y="471042"/>
                  </a:lnTo>
                  <a:lnTo>
                    <a:pt x="0" y="471042"/>
                  </a:lnTo>
                  <a:lnTo>
                    <a:pt x="428244" y="856487"/>
                  </a:lnTo>
                  <a:lnTo>
                    <a:pt x="856488" y="471042"/>
                  </a:lnTo>
                  <a:lnTo>
                    <a:pt x="663829" y="471042"/>
                  </a:lnTo>
                  <a:lnTo>
                    <a:pt x="663829" y="0"/>
                  </a:lnTo>
                  <a:close/>
                </a:path>
              </a:pathLst>
            </a:custGeom>
            <a:solidFill>
              <a:srgbClr val="D0D7E8">
                <a:alpha val="90194"/>
              </a:srgbClr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5" name="object 25"/>
            <p:cNvSpPr/>
            <p:nvPr/>
          </p:nvSpPr>
          <p:spPr>
            <a:xfrm>
              <a:off x="5177790" y="4012691"/>
              <a:ext cx="856615" cy="856615"/>
            </a:xfrm>
            <a:custGeom>
              <a:avLst/>
              <a:gdLst/>
              <a:ahLst/>
              <a:cxnLst/>
              <a:rect l="l" t="t" r="r" b="b"/>
              <a:pathLst>
                <a:path w="856614" h="856614">
                  <a:moveTo>
                    <a:pt x="0" y="471042"/>
                  </a:moveTo>
                  <a:lnTo>
                    <a:pt x="192786" y="471042"/>
                  </a:lnTo>
                  <a:lnTo>
                    <a:pt x="192786" y="0"/>
                  </a:lnTo>
                  <a:lnTo>
                    <a:pt x="663829" y="0"/>
                  </a:lnTo>
                  <a:lnTo>
                    <a:pt x="663829" y="471042"/>
                  </a:lnTo>
                  <a:lnTo>
                    <a:pt x="856488" y="471042"/>
                  </a:lnTo>
                  <a:lnTo>
                    <a:pt x="428244" y="856487"/>
                  </a:lnTo>
                  <a:lnTo>
                    <a:pt x="0" y="471042"/>
                  </a:lnTo>
                  <a:close/>
                </a:path>
              </a:pathLst>
            </a:custGeom>
            <a:ln w="25400">
              <a:solidFill>
                <a:srgbClr val="D0D7E8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26" name="object 26"/>
          <p:cNvSpPr txBox="1"/>
          <p:nvPr/>
        </p:nvSpPr>
        <p:spPr>
          <a:xfrm>
            <a:off x="2130932" y="1518615"/>
            <a:ext cx="3305810" cy="848994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299085" indent="-287020">
              <a:lnSpc>
                <a:spcPct val="100000"/>
              </a:lnSpc>
              <a:spcBef>
                <a:spcPts val="100"/>
              </a:spcBef>
              <a:buChar char="-"/>
              <a:tabLst>
                <a:tab pos="299085" algn="l"/>
                <a:tab pos="299720" algn="l"/>
              </a:tabLst>
            </a:pPr>
            <a:r>
              <a:rPr dirty="0" sz="1800" spc="-10">
                <a:solidFill>
                  <a:srgbClr val="FFFFFF"/>
                </a:solidFill>
                <a:latin typeface="Calibri"/>
                <a:cs typeface="Calibri"/>
              </a:rPr>
              <a:t>Recrutement</a:t>
            </a:r>
            <a:r>
              <a:rPr dirty="0" sz="1800" spc="1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800" spc="-10">
                <a:solidFill>
                  <a:srgbClr val="FFFFFF"/>
                </a:solidFill>
                <a:latin typeface="Calibri"/>
                <a:cs typeface="Calibri"/>
              </a:rPr>
              <a:t>bureau</a:t>
            </a:r>
            <a:r>
              <a:rPr dirty="0" sz="1800" spc="1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800" spc="-25">
                <a:solidFill>
                  <a:srgbClr val="FFFFFF"/>
                </a:solidFill>
                <a:latin typeface="Calibri"/>
                <a:cs typeface="Calibri"/>
              </a:rPr>
              <a:t>d’étude</a:t>
            </a:r>
            <a:endParaRPr sz="1800">
              <a:latin typeface="Calibri"/>
              <a:cs typeface="Calibri"/>
            </a:endParaRPr>
          </a:p>
          <a:p>
            <a:pPr marL="299085" indent="-287020">
              <a:lnSpc>
                <a:spcPct val="100000"/>
              </a:lnSpc>
              <a:buChar char="-"/>
              <a:tabLst>
                <a:tab pos="299085" algn="l"/>
                <a:tab pos="299720" algn="l"/>
              </a:tabLst>
            </a:pPr>
            <a:r>
              <a:rPr dirty="0" sz="1800" spc="-10">
                <a:solidFill>
                  <a:srgbClr val="FFFFFF"/>
                </a:solidFill>
                <a:latin typeface="Calibri"/>
                <a:cs typeface="Calibri"/>
              </a:rPr>
              <a:t>Diagnostic</a:t>
            </a:r>
            <a:r>
              <a:rPr dirty="0" sz="1800" spc="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800" spc="-5">
                <a:solidFill>
                  <a:srgbClr val="FFFFFF"/>
                </a:solidFill>
                <a:latin typeface="Calibri"/>
                <a:cs typeface="Calibri"/>
              </a:rPr>
              <a:t>et </a:t>
            </a:r>
            <a:r>
              <a:rPr dirty="0" sz="1800" spc="-10">
                <a:solidFill>
                  <a:srgbClr val="FFFFFF"/>
                </a:solidFill>
                <a:latin typeface="Calibri"/>
                <a:cs typeface="Calibri"/>
              </a:rPr>
              <a:t>orientations </a:t>
            </a:r>
            <a:r>
              <a:rPr dirty="0" sz="1800" spc="-5">
                <a:solidFill>
                  <a:srgbClr val="FFFFFF"/>
                </a:solidFill>
                <a:latin typeface="Calibri"/>
                <a:cs typeface="Calibri"/>
              </a:rPr>
              <a:t>(OQP)</a:t>
            </a:r>
            <a:endParaRPr sz="1800">
              <a:latin typeface="Calibri"/>
              <a:cs typeface="Calibri"/>
            </a:endParaRPr>
          </a:p>
          <a:p>
            <a:pPr marL="299085" indent="-287020">
              <a:lnSpc>
                <a:spcPct val="100000"/>
              </a:lnSpc>
              <a:buChar char="-"/>
              <a:tabLst>
                <a:tab pos="299085" algn="l"/>
                <a:tab pos="299720" algn="l"/>
              </a:tabLst>
            </a:pPr>
            <a:r>
              <a:rPr dirty="0" sz="1800" spc="-10">
                <a:solidFill>
                  <a:srgbClr val="FFFFFF"/>
                </a:solidFill>
                <a:latin typeface="Calibri"/>
                <a:cs typeface="Calibri"/>
              </a:rPr>
              <a:t>Etude</a:t>
            </a:r>
            <a:r>
              <a:rPr dirty="0" sz="1800">
                <a:solidFill>
                  <a:srgbClr val="FFFFFF"/>
                </a:solidFill>
                <a:latin typeface="Calibri"/>
                <a:cs typeface="Calibri"/>
              </a:rPr>
              <a:t> sur</a:t>
            </a:r>
            <a:r>
              <a:rPr dirty="0" sz="1800" spc="-1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800" spc="-5">
                <a:solidFill>
                  <a:srgbClr val="FFFFFF"/>
                </a:solidFill>
                <a:latin typeface="Calibri"/>
                <a:cs typeface="Calibri"/>
              </a:rPr>
              <a:t>le</a:t>
            </a:r>
            <a:r>
              <a:rPr dirty="0" sz="1800" spc="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800" spc="-5">
                <a:solidFill>
                  <a:srgbClr val="FFFFFF"/>
                </a:solidFill>
                <a:latin typeface="Calibri"/>
                <a:cs typeface="Calibri"/>
              </a:rPr>
              <a:t>chêne</a:t>
            </a:r>
            <a:r>
              <a:rPr dirty="0" sz="180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800" spc="-5">
                <a:solidFill>
                  <a:srgbClr val="FFFFFF"/>
                </a:solidFill>
                <a:latin typeface="Calibri"/>
                <a:cs typeface="Calibri"/>
              </a:rPr>
              <a:t>pédonculé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2490977" y="3231641"/>
            <a:ext cx="3056255" cy="112331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299085" indent="-287020">
              <a:lnSpc>
                <a:spcPct val="100000"/>
              </a:lnSpc>
              <a:spcBef>
                <a:spcPts val="100"/>
              </a:spcBef>
              <a:buChar char="-"/>
              <a:tabLst>
                <a:tab pos="299085" algn="l"/>
                <a:tab pos="299720" algn="l"/>
              </a:tabLst>
            </a:pPr>
            <a:r>
              <a:rPr dirty="0" sz="1800" spc="-10">
                <a:solidFill>
                  <a:srgbClr val="FFFFFF"/>
                </a:solidFill>
                <a:latin typeface="Calibri"/>
                <a:cs typeface="Calibri"/>
              </a:rPr>
              <a:t>Orientations</a:t>
            </a:r>
            <a:r>
              <a:rPr dirty="0" sz="1800" spc="-3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800" spc="-5">
                <a:solidFill>
                  <a:srgbClr val="FFFFFF"/>
                </a:solidFill>
                <a:latin typeface="Calibri"/>
                <a:cs typeface="Calibri"/>
              </a:rPr>
              <a:t>(OQP)</a:t>
            </a:r>
            <a:endParaRPr sz="1800">
              <a:latin typeface="Calibri"/>
              <a:cs typeface="Calibri"/>
            </a:endParaRPr>
          </a:p>
          <a:p>
            <a:pPr marL="299085" indent="-287020">
              <a:lnSpc>
                <a:spcPct val="100000"/>
              </a:lnSpc>
              <a:buChar char="-"/>
              <a:tabLst>
                <a:tab pos="299085" algn="l"/>
                <a:tab pos="299720" algn="l"/>
              </a:tabLst>
            </a:pPr>
            <a:r>
              <a:rPr dirty="0" sz="1800" spc="-10">
                <a:solidFill>
                  <a:srgbClr val="FFFFFF"/>
                </a:solidFill>
                <a:latin typeface="Calibri"/>
                <a:cs typeface="Calibri"/>
              </a:rPr>
              <a:t>Programme</a:t>
            </a:r>
            <a:r>
              <a:rPr dirty="0" sz="1800" spc="-3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800" spc="-20">
                <a:solidFill>
                  <a:srgbClr val="FFFFFF"/>
                </a:solidFill>
                <a:latin typeface="Calibri"/>
                <a:cs typeface="Calibri"/>
              </a:rPr>
              <a:t>d’actions</a:t>
            </a:r>
            <a:endParaRPr sz="1800">
              <a:latin typeface="Calibri"/>
              <a:cs typeface="Calibri"/>
            </a:endParaRPr>
          </a:p>
          <a:p>
            <a:pPr marL="299085" indent="-287020">
              <a:lnSpc>
                <a:spcPct val="100000"/>
              </a:lnSpc>
              <a:buChar char="-"/>
              <a:tabLst>
                <a:tab pos="299085" algn="l"/>
                <a:tab pos="299720" algn="l"/>
              </a:tabLst>
            </a:pPr>
            <a:r>
              <a:rPr dirty="0" sz="1800" spc="-10">
                <a:solidFill>
                  <a:srgbClr val="FFFFFF"/>
                </a:solidFill>
                <a:latin typeface="Calibri"/>
                <a:cs typeface="Calibri"/>
              </a:rPr>
              <a:t>Finalisation</a:t>
            </a:r>
            <a:r>
              <a:rPr dirty="0" sz="180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800" spc="-5">
                <a:solidFill>
                  <a:srgbClr val="FFFFFF"/>
                </a:solidFill>
                <a:latin typeface="Calibri"/>
                <a:cs typeface="Calibri"/>
              </a:rPr>
              <a:t>des</a:t>
            </a:r>
            <a:r>
              <a:rPr dirty="0" sz="180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800" spc="-10">
                <a:solidFill>
                  <a:srgbClr val="FFFFFF"/>
                </a:solidFill>
                <a:latin typeface="Calibri"/>
                <a:cs typeface="Calibri"/>
              </a:rPr>
              <a:t>OAP</a:t>
            </a:r>
            <a:r>
              <a:rPr dirty="0" sz="1800" spc="-1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800">
                <a:solidFill>
                  <a:srgbClr val="FFFFFF"/>
                </a:solidFill>
                <a:latin typeface="Calibri"/>
                <a:cs typeface="Calibri"/>
              </a:rPr>
              <a:t>à</a:t>
            </a:r>
            <a:r>
              <a:rPr dirty="0" sz="1800" spc="-5">
                <a:solidFill>
                  <a:srgbClr val="FFFFFF"/>
                </a:solidFill>
                <a:latin typeface="Calibri"/>
                <a:cs typeface="Calibri"/>
              </a:rPr>
              <a:t> insérer</a:t>
            </a:r>
            <a:endParaRPr sz="1800">
              <a:latin typeface="Calibri"/>
              <a:cs typeface="Calibri"/>
            </a:endParaRPr>
          </a:p>
          <a:p>
            <a:pPr marL="299085">
              <a:lnSpc>
                <a:spcPct val="100000"/>
              </a:lnSpc>
            </a:pPr>
            <a:r>
              <a:rPr dirty="0" sz="1800" spc="-5">
                <a:solidFill>
                  <a:srgbClr val="FFFFFF"/>
                </a:solidFill>
                <a:latin typeface="Calibri"/>
                <a:cs typeface="Calibri"/>
              </a:rPr>
              <a:t>dans</a:t>
            </a:r>
            <a:r>
              <a:rPr dirty="0" sz="1800" spc="-2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800" spc="-5">
                <a:solidFill>
                  <a:srgbClr val="FFFFFF"/>
                </a:solidFill>
                <a:latin typeface="Calibri"/>
                <a:cs typeface="Calibri"/>
              </a:rPr>
              <a:t>le</a:t>
            </a:r>
            <a:r>
              <a:rPr dirty="0" sz="180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800" spc="-15">
                <a:solidFill>
                  <a:srgbClr val="FFFFFF"/>
                </a:solidFill>
                <a:latin typeface="Calibri"/>
                <a:cs typeface="Calibri"/>
              </a:rPr>
              <a:t>PLUi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28" name="object 28"/>
          <p:cNvSpPr txBox="1"/>
          <p:nvPr/>
        </p:nvSpPr>
        <p:spPr>
          <a:xfrm>
            <a:off x="2707004" y="4816220"/>
            <a:ext cx="3225800" cy="848994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299085" marR="5080" indent="-287020">
              <a:lnSpc>
                <a:spcPct val="100000"/>
              </a:lnSpc>
              <a:spcBef>
                <a:spcPts val="100"/>
              </a:spcBef>
              <a:buChar char="-"/>
              <a:tabLst>
                <a:tab pos="299085" algn="l"/>
                <a:tab pos="299720" algn="l"/>
              </a:tabLst>
            </a:pPr>
            <a:r>
              <a:rPr dirty="0" sz="1800" spc="-10">
                <a:solidFill>
                  <a:srgbClr val="FFFFFF"/>
                </a:solidFill>
                <a:latin typeface="Calibri"/>
                <a:cs typeface="Calibri"/>
              </a:rPr>
              <a:t>Finalisation</a:t>
            </a:r>
            <a:r>
              <a:rPr dirty="0" sz="180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800" spc="-5">
                <a:solidFill>
                  <a:srgbClr val="FFFFFF"/>
                </a:solidFill>
                <a:latin typeface="Calibri"/>
                <a:cs typeface="Calibri"/>
              </a:rPr>
              <a:t>et</a:t>
            </a:r>
            <a:r>
              <a:rPr dirty="0" sz="1800" spc="-1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800" spc="-5">
                <a:solidFill>
                  <a:srgbClr val="FFFFFF"/>
                </a:solidFill>
                <a:latin typeface="Calibri"/>
                <a:cs typeface="Calibri"/>
              </a:rPr>
              <a:t>mise</a:t>
            </a:r>
            <a:r>
              <a:rPr dirty="0" sz="1800">
                <a:solidFill>
                  <a:srgbClr val="FFFFFF"/>
                </a:solidFill>
                <a:latin typeface="Calibri"/>
                <a:cs typeface="Calibri"/>
              </a:rPr>
              <a:t> en</a:t>
            </a:r>
            <a:r>
              <a:rPr dirty="0" sz="1800" spc="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800" spc="-5">
                <a:solidFill>
                  <a:srgbClr val="FFFFFF"/>
                </a:solidFill>
                <a:latin typeface="Calibri"/>
                <a:cs typeface="Calibri"/>
              </a:rPr>
              <a:t>place</a:t>
            </a:r>
            <a:r>
              <a:rPr dirty="0" sz="1800" spc="1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800" spc="-5">
                <a:solidFill>
                  <a:srgbClr val="FFFFFF"/>
                </a:solidFill>
                <a:latin typeface="Calibri"/>
                <a:cs typeface="Calibri"/>
              </a:rPr>
              <a:t>du </a:t>
            </a:r>
            <a:r>
              <a:rPr dirty="0" sz="1800" spc="-39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800" spc="-10">
                <a:solidFill>
                  <a:srgbClr val="FFFFFF"/>
                </a:solidFill>
                <a:latin typeface="Calibri"/>
                <a:cs typeface="Calibri"/>
              </a:rPr>
              <a:t>programme</a:t>
            </a:r>
            <a:r>
              <a:rPr dirty="0" sz="180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800" spc="-20">
                <a:solidFill>
                  <a:srgbClr val="FFFFFF"/>
                </a:solidFill>
                <a:latin typeface="Calibri"/>
                <a:cs typeface="Calibri"/>
              </a:rPr>
              <a:t>d’actions</a:t>
            </a:r>
            <a:endParaRPr sz="1800">
              <a:latin typeface="Calibri"/>
              <a:cs typeface="Calibri"/>
            </a:endParaRPr>
          </a:p>
          <a:p>
            <a:pPr marL="299085" indent="-287020">
              <a:lnSpc>
                <a:spcPct val="100000"/>
              </a:lnSpc>
              <a:buChar char="-"/>
              <a:tabLst>
                <a:tab pos="299085" algn="l"/>
                <a:tab pos="299720" algn="l"/>
              </a:tabLst>
            </a:pPr>
            <a:r>
              <a:rPr dirty="0" sz="1800" spc="-5">
                <a:solidFill>
                  <a:srgbClr val="FFFFFF"/>
                </a:solidFill>
                <a:latin typeface="Calibri"/>
                <a:cs typeface="Calibri"/>
              </a:rPr>
              <a:t>Animation</a:t>
            </a:r>
            <a:r>
              <a:rPr dirty="0" sz="1800" spc="-2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800">
                <a:solidFill>
                  <a:srgbClr val="FFFFFF"/>
                </a:solidFill>
                <a:latin typeface="Calibri"/>
                <a:cs typeface="Calibri"/>
              </a:rPr>
              <a:t>du</a:t>
            </a:r>
            <a:r>
              <a:rPr dirty="0" sz="1800" spc="-5">
                <a:solidFill>
                  <a:srgbClr val="FFFFFF"/>
                </a:solidFill>
                <a:latin typeface="Calibri"/>
                <a:cs typeface="Calibri"/>
              </a:rPr>
              <a:t> Plan</a:t>
            </a:r>
            <a:r>
              <a:rPr dirty="0" sz="1800" spc="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800" spc="-5">
                <a:solidFill>
                  <a:srgbClr val="FFFFFF"/>
                </a:solidFill>
                <a:latin typeface="Calibri"/>
                <a:cs typeface="Calibri"/>
              </a:rPr>
              <a:t>de</a:t>
            </a:r>
            <a:r>
              <a:rPr dirty="0" sz="180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800" spc="-10">
                <a:solidFill>
                  <a:srgbClr val="FFFFFF"/>
                </a:solidFill>
                <a:latin typeface="Calibri"/>
                <a:cs typeface="Calibri"/>
              </a:rPr>
              <a:t>paysage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29" name="object 29"/>
          <p:cNvSpPr txBox="1"/>
          <p:nvPr/>
        </p:nvSpPr>
        <p:spPr>
          <a:xfrm>
            <a:off x="6295135" y="6399377"/>
            <a:ext cx="254000" cy="2997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 spc="325">
                <a:latin typeface="Tahoma"/>
                <a:cs typeface="Tahoma"/>
              </a:rPr>
              <a:t>…</a:t>
            </a:r>
            <a:endParaRPr sz="1800">
              <a:latin typeface="Tahoma"/>
              <a:cs typeface="Tahoma"/>
            </a:endParaRPr>
          </a:p>
        </p:txBody>
      </p:sp>
      <p:grpSp>
        <p:nvGrpSpPr>
          <p:cNvPr id="30" name="object 30"/>
          <p:cNvGrpSpPr/>
          <p:nvPr/>
        </p:nvGrpSpPr>
        <p:grpSpPr>
          <a:xfrm>
            <a:off x="5787263" y="2120138"/>
            <a:ext cx="882015" cy="4418330"/>
            <a:chOff x="5787263" y="2120138"/>
            <a:chExt cx="882015" cy="4418330"/>
          </a:xfrm>
        </p:grpSpPr>
        <p:sp>
          <p:nvSpPr>
            <p:cNvPr id="31" name="object 31"/>
            <p:cNvSpPr/>
            <p:nvPr/>
          </p:nvSpPr>
          <p:spPr>
            <a:xfrm>
              <a:off x="5799963" y="5668810"/>
              <a:ext cx="856615" cy="856615"/>
            </a:xfrm>
            <a:custGeom>
              <a:avLst/>
              <a:gdLst/>
              <a:ahLst/>
              <a:cxnLst/>
              <a:rect l="l" t="t" r="r" b="b"/>
              <a:pathLst>
                <a:path w="856615" h="856615">
                  <a:moveTo>
                    <a:pt x="663828" y="0"/>
                  </a:moveTo>
                  <a:lnTo>
                    <a:pt x="192659" y="0"/>
                  </a:lnTo>
                  <a:lnTo>
                    <a:pt x="192659" y="471093"/>
                  </a:lnTo>
                  <a:lnTo>
                    <a:pt x="0" y="471093"/>
                  </a:lnTo>
                  <a:lnTo>
                    <a:pt x="428244" y="856538"/>
                  </a:lnTo>
                  <a:lnTo>
                    <a:pt x="856488" y="471093"/>
                  </a:lnTo>
                  <a:lnTo>
                    <a:pt x="663828" y="471093"/>
                  </a:lnTo>
                  <a:lnTo>
                    <a:pt x="663828" y="0"/>
                  </a:lnTo>
                  <a:close/>
                </a:path>
              </a:pathLst>
            </a:custGeom>
            <a:solidFill>
              <a:srgbClr val="D0D7E8">
                <a:alpha val="90194"/>
              </a:srgbClr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2" name="object 32"/>
            <p:cNvSpPr/>
            <p:nvPr/>
          </p:nvSpPr>
          <p:spPr>
            <a:xfrm>
              <a:off x="5799963" y="5668810"/>
              <a:ext cx="856615" cy="856615"/>
            </a:xfrm>
            <a:custGeom>
              <a:avLst/>
              <a:gdLst/>
              <a:ahLst/>
              <a:cxnLst/>
              <a:rect l="l" t="t" r="r" b="b"/>
              <a:pathLst>
                <a:path w="856615" h="856615">
                  <a:moveTo>
                    <a:pt x="0" y="471093"/>
                  </a:moveTo>
                  <a:lnTo>
                    <a:pt x="192659" y="471093"/>
                  </a:lnTo>
                  <a:lnTo>
                    <a:pt x="192659" y="0"/>
                  </a:lnTo>
                  <a:lnTo>
                    <a:pt x="663828" y="0"/>
                  </a:lnTo>
                  <a:lnTo>
                    <a:pt x="663828" y="471093"/>
                  </a:lnTo>
                  <a:lnTo>
                    <a:pt x="856488" y="471093"/>
                  </a:lnTo>
                  <a:lnTo>
                    <a:pt x="428244" y="856538"/>
                  </a:lnTo>
                  <a:lnTo>
                    <a:pt x="0" y="471093"/>
                  </a:lnTo>
                  <a:close/>
                </a:path>
              </a:pathLst>
            </a:custGeom>
            <a:ln w="25400">
              <a:solidFill>
                <a:srgbClr val="D0D7E8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3" name="object 33"/>
            <p:cNvSpPr/>
            <p:nvPr/>
          </p:nvSpPr>
          <p:spPr>
            <a:xfrm>
              <a:off x="6119368" y="2132838"/>
              <a:ext cx="537210" cy="2088514"/>
            </a:xfrm>
            <a:custGeom>
              <a:avLst/>
              <a:gdLst/>
              <a:ahLst/>
              <a:cxnLst/>
              <a:rect l="l" t="t" r="r" b="b"/>
              <a:pathLst>
                <a:path w="537209" h="2088514">
                  <a:moveTo>
                    <a:pt x="416179" y="0"/>
                  </a:moveTo>
                  <a:lnTo>
                    <a:pt x="120904" y="0"/>
                  </a:lnTo>
                  <a:lnTo>
                    <a:pt x="120904" y="1846580"/>
                  </a:lnTo>
                  <a:lnTo>
                    <a:pt x="0" y="1846580"/>
                  </a:lnTo>
                  <a:lnTo>
                    <a:pt x="268605" y="2088261"/>
                  </a:lnTo>
                  <a:lnTo>
                    <a:pt x="537083" y="1846580"/>
                  </a:lnTo>
                  <a:lnTo>
                    <a:pt x="416179" y="1846580"/>
                  </a:lnTo>
                  <a:lnTo>
                    <a:pt x="416179" y="0"/>
                  </a:lnTo>
                  <a:close/>
                </a:path>
              </a:pathLst>
            </a:custGeom>
            <a:solidFill>
              <a:srgbClr val="D0D7E8">
                <a:alpha val="90194"/>
              </a:srgbClr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4" name="object 34"/>
            <p:cNvSpPr/>
            <p:nvPr/>
          </p:nvSpPr>
          <p:spPr>
            <a:xfrm>
              <a:off x="6119368" y="2132838"/>
              <a:ext cx="537210" cy="2088514"/>
            </a:xfrm>
            <a:custGeom>
              <a:avLst/>
              <a:gdLst/>
              <a:ahLst/>
              <a:cxnLst/>
              <a:rect l="l" t="t" r="r" b="b"/>
              <a:pathLst>
                <a:path w="537209" h="2088514">
                  <a:moveTo>
                    <a:pt x="0" y="1846580"/>
                  </a:moveTo>
                  <a:lnTo>
                    <a:pt x="120904" y="1846580"/>
                  </a:lnTo>
                  <a:lnTo>
                    <a:pt x="120904" y="0"/>
                  </a:lnTo>
                  <a:lnTo>
                    <a:pt x="416179" y="0"/>
                  </a:lnTo>
                  <a:lnTo>
                    <a:pt x="416179" y="1846580"/>
                  </a:lnTo>
                  <a:lnTo>
                    <a:pt x="537083" y="1846580"/>
                  </a:lnTo>
                  <a:lnTo>
                    <a:pt x="268605" y="2088261"/>
                  </a:lnTo>
                  <a:lnTo>
                    <a:pt x="0" y="1846580"/>
                  </a:lnTo>
                  <a:close/>
                </a:path>
              </a:pathLst>
            </a:custGeom>
            <a:ln w="25400">
              <a:solidFill>
                <a:srgbClr val="D0D7E8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35" name="object 35"/>
          <p:cNvGrpSpPr/>
          <p:nvPr/>
        </p:nvGrpSpPr>
        <p:grpSpPr>
          <a:xfrm>
            <a:off x="7223632" y="1487805"/>
            <a:ext cx="562610" cy="3322320"/>
            <a:chOff x="7223632" y="1487805"/>
            <a:chExt cx="562610" cy="3322320"/>
          </a:xfrm>
        </p:grpSpPr>
        <p:sp>
          <p:nvSpPr>
            <p:cNvPr id="36" name="object 36"/>
            <p:cNvSpPr/>
            <p:nvPr/>
          </p:nvSpPr>
          <p:spPr>
            <a:xfrm>
              <a:off x="7236332" y="1500505"/>
              <a:ext cx="537210" cy="3296920"/>
            </a:xfrm>
            <a:custGeom>
              <a:avLst/>
              <a:gdLst/>
              <a:ahLst/>
              <a:cxnLst/>
              <a:rect l="l" t="t" r="r" b="b"/>
              <a:pathLst>
                <a:path w="537209" h="3296920">
                  <a:moveTo>
                    <a:pt x="416178" y="0"/>
                  </a:moveTo>
                  <a:lnTo>
                    <a:pt x="120776" y="0"/>
                  </a:lnTo>
                  <a:lnTo>
                    <a:pt x="120776" y="3054985"/>
                  </a:lnTo>
                  <a:lnTo>
                    <a:pt x="0" y="3054985"/>
                  </a:lnTo>
                  <a:lnTo>
                    <a:pt x="268477" y="3296666"/>
                  </a:lnTo>
                  <a:lnTo>
                    <a:pt x="537083" y="3054985"/>
                  </a:lnTo>
                  <a:lnTo>
                    <a:pt x="416178" y="3054985"/>
                  </a:lnTo>
                  <a:lnTo>
                    <a:pt x="416178" y="0"/>
                  </a:lnTo>
                  <a:close/>
                </a:path>
              </a:pathLst>
            </a:custGeom>
            <a:solidFill>
              <a:srgbClr val="D0D7E8">
                <a:alpha val="90194"/>
              </a:srgbClr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7" name="object 37"/>
            <p:cNvSpPr/>
            <p:nvPr/>
          </p:nvSpPr>
          <p:spPr>
            <a:xfrm>
              <a:off x="7236332" y="1500505"/>
              <a:ext cx="537210" cy="3296920"/>
            </a:xfrm>
            <a:custGeom>
              <a:avLst/>
              <a:gdLst/>
              <a:ahLst/>
              <a:cxnLst/>
              <a:rect l="l" t="t" r="r" b="b"/>
              <a:pathLst>
                <a:path w="537209" h="3296920">
                  <a:moveTo>
                    <a:pt x="0" y="3054985"/>
                  </a:moveTo>
                  <a:lnTo>
                    <a:pt x="120776" y="3054985"/>
                  </a:lnTo>
                  <a:lnTo>
                    <a:pt x="120776" y="0"/>
                  </a:lnTo>
                  <a:lnTo>
                    <a:pt x="416178" y="0"/>
                  </a:lnTo>
                  <a:lnTo>
                    <a:pt x="416178" y="3054985"/>
                  </a:lnTo>
                  <a:lnTo>
                    <a:pt x="537083" y="3054985"/>
                  </a:lnTo>
                  <a:lnTo>
                    <a:pt x="268477" y="3296666"/>
                  </a:lnTo>
                  <a:lnTo>
                    <a:pt x="0" y="3054985"/>
                  </a:lnTo>
                  <a:close/>
                </a:path>
              </a:pathLst>
            </a:custGeom>
            <a:ln w="25400">
              <a:solidFill>
                <a:srgbClr val="D0D7E8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38" name="object 38"/>
          <p:cNvSpPr txBox="1"/>
          <p:nvPr/>
        </p:nvSpPr>
        <p:spPr>
          <a:xfrm>
            <a:off x="7784845" y="1602486"/>
            <a:ext cx="528320" cy="3220085"/>
          </a:xfrm>
          <a:prstGeom prst="rect">
            <a:avLst/>
          </a:prstGeom>
        </p:spPr>
        <p:txBody>
          <a:bodyPr wrap="square" lIns="0" tIns="0" rIns="0" bIns="0" rtlCol="0" vert="vert">
            <a:spAutoFit/>
          </a:bodyPr>
          <a:lstStyle/>
          <a:p>
            <a:pPr marL="12700">
              <a:lnSpc>
                <a:spcPts val="1810"/>
              </a:lnSpc>
            </a:pPr>
            <a:r>
              <a:rPr dirty="0" sz="1800" spc="-5">
                <a:latin typeface="Calibri"/>
                <a:cs typeface="Calibri"/>
              </a:rPr>
              <a:t>Accompagnement</a:t>
            </a:r>
            <a:r>
              <a:rPr dirty="0" sz="1800" spc="-10">
                <a:latin typeface="Calibri"/>
                <a:cs typeface="Calibri"/>
              </a:rPr>
              <a:t> </a:t>
            </a:r>
            <a:r>
              <a:rPr dirty="0" sz="1800" spc="-15">
                <a:latin typeface="Calibri"/>
                <a:cs typeface="Calibri"/>
              </a:rPr>
              <a:t>d’un</a:t>
            </a:r>
            <a:r>
              <a:rPr dirty="0" sz="1800" spc="25">
                <a:latin typeface="Calibri"/>
                <a:cs typeface="Calibri"/>
              </a:rPr>
              <a:t> </a:t>
            </a:r>
            <a:r>
              <a:rPr dirty="0" sz="1800" spc="-5">
                <a:latin typeface="Calibri"/>
                <a:cs typeface="Calibri"/>
              </a:rPr>
              <a:t>pôle</a:t>
            </a:r>
            <a:endParaRPr sz="18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dirty="0" sz="1800" spc="-10">
                <a:latin typeface="Calibri"/>
                <a:cs typeface="Calibri"/>
              </a:rPr>
              <a:t>expérimental</a:t>
            </a:r>
            <a:r>
              <a:rPr dirty="0" sz="1800" spc="-5">
                <a:latin typeface="Calibri"/>
                <a:cs typeface="Calibri"/>
              </a:rPr>
              <a:t> </a:t>
            </a:r>
            <a:r>
              <a:rPr dirty="0" sz="1800" spc="-10">
                <a:latin typeface="Calibri"/>
                <a:cs typeface="Calibri"/>
              </a:rPr>
              <a:t>agriculture</a:t>
            </a:r>
            <a:r>
              <a:rPr dirty="0" sz="1800" spc="40">
                <a:latin typeface="Calibri"/>
                <a:cs typeface="Calibri"/>
              </a:rPr>
              <a:t> </a:t>
            </a:r>
            <a:r>
              <a:rPr dirty="0" sz="1800" spc="-10">
                <a:latin typeface="Calibri"/>
                <a:cs typeface="Calibri"/>
              </a:rPr>
              <a:t>résiliente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39" name="object 39"/>
          <p:cNvSpPr txBox="1"/>
          <p:nvPr/>
        </p:nvSpPr>
        <p:spPr>
          <a:xfrm>
            <a:off x="6629654" y="2214752"/>
            <a:ext cx="254000" cy="1574165"/>
          </a:xfrm>
          <a:prstGeom prst="rect">
            <a:avLst/>
          </a:prstGeom>
        </p:spPr>
        <p:txBody>
          <a:bodyPr wrap="square" lIns="0" tIns="0" rIns="0" bIns="0" rtlCol="0" vert="vert">
            <a:spAutoFit/>
          </a:bodyPr>
          <a:lstStyle/>
          <a:p>
            <a:pPr marL="12700">
              <a:lnSpc>
                <a:spcPts val="1810"/>
              </a:lnSpc>
            </a:pPr>
            <a:r>
              <a:rPr dirty="0" sz="1800" spc="-10">
                <a:latin typeface="Calibri"/>
                <a:cs typeface="Calibri"/>
              </a:rPr>
              <a:t>Rédaction</a:t>
            </a:r>
            <a:r>
              <a:rPr dirty="0" sz="1800" spc="-30">
                <a:latin typeface="Calibri"/>
                <a:cs typeface="Calibri"/>
              </a:rPr>
              <a:t> </a:t>
            </a:r>
            <a:r>
              <a:rPr dirty="0" sz="1800" spc="-25">
                <a:latin typeface="Calibri"/>
                <a:cs typeface="Calibri"/>
              </a:rPr>
              <a:t>d’OAP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40" name="object 40"/>
          <p:cNvSpPr txBox="1"/>
          <p:nvPr/>
        </p:nvSpPr>
        <p:spPr>
          <a:xfrm>
            <a:off x="467537" y="260616"/>
            <a:ext cx="8209280" cy="1152525"/>
          </a:xfrm>
          <a:prstGeom prst="rect">
            <a:avLst/>
          </a:prstGeom>
          <a:solidFill>
            <a:srgbClr val="7AB138"/>
          </a:solidFill>
        </p:spPr>
        <p:txBody>
          <a:bodyPr wrap="square" lIns="0" tIns="0" rIns="0" bIns="0" rtlCol="0" vert="horz">
            <a:spAutoFit/>
          </a:bodyPr>
          <a:lstStyle/>
          <a:p>
            <a:pPr algn="ctr" marL="311150">
              <a:lnSpc>
                <a:spcPts val="4500"/>
              </a:lnSpc>
            </a:pPr>
            <a:r>
              <a:rPr dirty="0" sz="4000" spc="-95">
                <a:latin typeface="Tahoma"/>
                <a:cs typeface="Tahoma"/>
              </a:rPr>
              <a:t>L’Arbre</a:t>
            </a:r>
            <a:r>
              <a:rPr dirty="0" sz="4000" spc="-160">
                <a:latin typeface="Tahoma"/>
                <a:cs typeface="Tahoma"/>
              </a:rPr>
              <a:t> </a:t>
            </a:r>
            <a:r>
              <a:rPr dirty="0" sz="4000" spc="-135">
                <a:latin typeface="Tahoma"/>
                <a:cs typeface="Tahoma"/>
              </a:rPr>
              <a:t>et</a:t>
            </a:r>
            <a:r>
              <a:rPr dirty="0" sz="4000" spc="-150">
                <a:latin typeface="Tahoma"/>
                <a:cs typeface="Tahoma"/>
              </a:rPr>
              <a:t> </a:t>
            </a:r>
            <a:r>
              <a:rPr dirty="0" sz="4000" spc="-80">
                <a:latin typeface="Tahoma"/>
                <a:cs typeface="Tahoma"/>
              </a:rPr>
              <a:t>la</a:t>
            </a:r>
            <a:r>
              <a:rPr dirty="0" sz="4000" spc="-165">
                <a:latin typeface="Tahoma"/>
                <a:cs typeface="Tahoma"/>
              </a:rPr>
              <a:t> </a:t>
            </a:r>
            <a:r>
              <a:rPr dirty="0" sz="4000" spc="-85">
                <a:latin typeface="Tahoma"/>
                <a:cs typeface="Tahoma"/>
              </a:rPr>
              <a:t>Vallée</a:t>
            </a:r>
            <a:endParaRPr sz="4000">
              <a:latin typeface="Tahoma"/>
              <a:cs typeface="Tahoma"/>
            </a:endParaRPr>
          </a:p>
          <a:p>
            <a:pPr algn="ctr" marL="315595">
              <a:lnSpc>
                <a:spcPts val="3675"/>
              </a:lnSpc>
            </a:pPr>
            <a:r>
              <a:rPr dirty="0" sz="3200" spc="-165">
                <a:latin typeface="Tahoma"/>
                <a:cs typeface="Tahoma"/>
              </a:rPr>
              <a:t>Paysans</a:t>
            </a:r>
            <a:r>
              <a:rPr dirty="0" sz="3200" spc="-125">
                <a:latin typeface="Tahoma"/>
                <a:cs typeface="Tahoma"/>
              </a:rPr>
              <a:t> </a:t>
            </a:r>
            <a:r>
              <a:rPr dirty="0" sz="3200" spc="-105">
                <a:latin typeface="Tahoma"/>
                <a:cs typeface="Tahoma"/>
              </a:rPr>
              <a:t>et</a:t>
            </a:r>
            <a:r>
              <a:rPr dirty="0" sz="3200" spc="-120">
                <a:latin typeface="Tahoma"/>
                <a:cs typeface="Tahoma"/>
              </a:rPr>
              <a:t> </a:t>
            </a:r>
            <a:r>
              <a:rPr dirty="0" sz="3200" spc="-100">
                <a:latin typeface="Tahoma"/>
                <a:cs typeface="Tahoma"/>
              </a:rPr>
              <a:t>habitants,</a:t>
            </a:r>
            <a:r>
              <a:rPr dirty="0" sz="3200" spc="-125">
                <a:latin typeface="Tahoma"/>
                <a:cs typeface="Tahoma"/>
              </a:rPr>
              <a:t> </a:t>
            </a:r>
            <a:r>
              <a:rPr dirty="0" sz="3200" spc="-25">
                <a:latin typeface="Tahoma"/>
                <a:cs typeface="Tahoma"/>
              </a:rPr>
              <a:t>pour</a:t>
            </a:r>
            <a:r>
              <a:rPr dirty="0" sz="3200" spc="-120">
                <a:latin typeface="Tahoma"/>
                <a:cs typeface="Tahoma"/>
              </a:rPr>
              <a:t> </a:t>
            </a:r>
            <a:r>
              <a:rPr dirty="0" sz="3200" spc="-30">
                <a:latin typeface="Tahoma"/>
                <a:cs typeface="Tahoma"/>
              </a:rPr>
              <a:t>un</a:t>
            </a:r>
            <a:r>
              <a:rPr dirty="0" sz="3200" spc="-125">
                <a:latin typeface="Tahoma"/>
                <a:cs typeface="Tahoma"/>
              </a:rPr>
              <a:t> </a:t>
            </a:r>
            <a:r>
              <a:rPr dirty="0" sz="3200" spc="-70">
                <a:latin typeface="Tahoma"/>
                <a:cs typeface="Tahoma"/>
              </a:rPr>
              <a:t>avenir</a:t>
            </a:r>
            <a:r>
              <a:rPr dirty="0" sz="3200" spc="-105">
                <a:latin typeface="Tahoma"/>
                <a:cs typeface="Tahoma"/>
              </a:rPr>
              <a:t> </a:t>
            </a:r>
            <a:r>
              <a:rPr dirty="0" sz="3200" spc="-20">
                <a:latin typeface="Tahoma"/>
                <a:cs typeface="Tahoma"/>
              </a:rPr>
              <a:t>commun</a:t>
            </a:r>
            <a:endParaRPr sz="3200">
              <a:latin typeface="Tahoma"/>
              <a:cs typeface="Tahoma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46303" y="1476247"/>
            <a:ext cx="5046345" cy="304355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 spc="-165" b="1">
                <a:latin typeface="Tahoma"/>
                <a:cs typeface="Tahoma"/>
              </a:rPr>
              <a:t>L</a:t>
            </a:r>
            <a:r>
              <a:rPr dirty="0" sz="1800" spc="-180" b="1">
                <a:latin typeface="Tahoma"/>
                <a:cs typeface="Tahoma"/>
              </a:rPr>
              <a:t>e</a:t>
            </a:r>
            <a:r>
              <a:rPr dirty="0" sz="1800" spc="-140" b="1">
                <a:latin typeface="Tahoma"/>
                <a:cs typeface="Tahoma"/>
              </a:rPr>
              <a:t>s</a:t>
            </a:r>
            <a:r>
              <a:rPr dirty="0" sz="1800" spc="-35" b="1">
                <a:latin typeface="Tahoma"/>
                <a:cs typeface="Tahoma"/>
              </a:rPr>
              <a:t> </a:t>
            </a:r>
            <a:r>
              <a:rPr dirty="0" sz="1800" spc="-95" b="1">
                <a:latin typeface="Tahoma"/>
                <a:cs typeface="Tahoma"/>
              </a:rPr>
              <a:t>p</a:t>
            </a:r>
            <a:r>
              <a:rPr dirty="0" sz="1800" spc="-105" b="1">
                <a:latin typeface="Tahoma"/>
                <a:cs typeface="Tahoma"/>
              </a:rPr>
              <a:t>r</a:t>
            </a:r>
            <a:r>
              <a:rPr dirty="0" sz="1800" spc="-155" b="1">
                <a:latin typeface="Tahoma"/>
                <a:cs typeface="Tahoma"/>
              </a:rPr>
              <a:t>e</a:t>
            </a:r>
            <a:r>
              <a:rPr dirty="0" sz="1800" spc="-155" b="1">
                <a:latin typeface="Tahoma"/>
                <a:cs typeface="Tahoma"/>
              </a:rPr>
              <a:t>stata</a:t>
            </a:r>
            <a:r>
              <a:rPr dirty="0" sz="1800" spc="-90" b="1">
                <a:latin typeface="Tahoma"/>
                <a:cs typeface="Tahoma"/>
              </a:rPr>
              <a:t>i</a:t>
            </a:r>
            <a:r>
              <a:rPr dirty="0" sz="1800" spc="-105" b="1">
                <a:latin typeface="Tahoma"/>
                <a:cs typeface="Tahoma"/>
              </a:rPr>
              <a:t>r</a:t>
            </a:r>
            <a:r>
              <a:rPr dirty="0" sz="1800" spc="-155" b="1">
                <a:latin typeface="Tahoma"/>
                <a:cs typeface="Tahoma"/>
              </a:rPr>
              <a:t>e</a:t>
            </a:r>
            <a:r>
              <a:rPr dirty="0" sz="1800" spc="-140" b="1">
                <a:latin typeface="Tahoma"/>
                <a:cs typeface="Tahoma"/>
              </a:rPr>
              <a:t>s</a:t>
            </a:r>
            <a:endParaRPr sz="1800">
              <a:latin typeface="Tahoma"/>
              <a:cs typeface="Tahoma"/>
            </a:endParaRPr>
          </a:p>
          <a:p>
            <a:pPr>
              <a:lnSpc>
                <a:spcPct val="100000"/>
              </a:lnSpc>
              <a:spcBef>
                <a:spcPts val="45"/>
              </a:spcBef>
            </a:pPr>
            <a:endParaRPr sz="1750">
              <a:latin typeface="Tahoma"/>
              <a:cs typeface="Tahoma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dirty="0" sz="1800">
                <a:latin typeface="Tahoma"/>
                <a:cs typeface="Tahoma"/>
              </a:rPr>
              <a:t>B</a:t>
            </a:r>
            <a:r>
              <a:rPr dirty="0" sz="1800" spc="-25">
                <a:latin typeface="Tahoma"/>
                <a:cs typeface="Tahoma"/>
              </a:rPr>
              <a:t>u</a:t>
            </a:r>
            <a:r>
              <a:rPr dirty="0" sz="1800" spc="-60">
                <a:latin typeface="Tahoma"/>
                <a:cs typeface="Tahoma"/>
              </a:rPr>
              <a:t>re</a:t>
            </a:r>
            <a:r>
              <a:rPr dirty="0" sz="1800" spc="-75">
                <a:latin typeface="Tahoma"/>
                <a:cs typeface="Tahoma"/>
              </a:rPr>
              <a:t>a</a:t>
            </a:r>
            <a:r>
              <a:rPr dirty="0" sz="1800" spc="-15">
                <a:latin typeface="Tahoma"/>
                <a:cs typeface="Tahoma"/>
              </a:rPr>
              <a:t>u</a:t>
            </a:r>
            <a:r>
              <a:rPr dirty="0" sz="1800" spc="-65">
                <a:latin typeface="Tahoma"/>
                <a:cs typeface="Tahoma"/>
              </a:rPr>
              <a:t> </a:t>
            </a:r>
            <a:r>
              <a:rPr dirty="0" sz="1800" spc="-5">
                <a:latin typeface="Tahoma"/>
                <a:cs typeface="Tahoma"/>
              </a:rPr>
              <a:t>d’é</a:t>
            </a:r>
            <a:r>
              <a:rPr dirty="0" sz="1800" spc="-10">
                <a:latin typeface="Tahoma"/>
                <a:cs typeface="Tahoma"/>
              </a:rPr>
              <a:t>t</a:t>
            </a:r>
            <a:r>
              <a:rPr dirty="0" sz="1800" spc="-25">
                <a:latin typeface="Tahoma"/>
                <a:cs typeface="Tahoma"/>
              </a:rPr>
              <a:t>u</a:t>
            </a:r>
            <a:r>
              <a:rPr dirty="0" sz="1800" spc="-20">
                <a:latin typeface="Tahoma"/>
                <a:cs typeface="Tahoma"/>
              </a:rPr>
              <a:t>d</a:t>
            </a:r>
            <a:r>
              <a:rPr dirty="0" sz="1800" spc="-15">
                <a:latin typeface="Tahoma"/>
                <a:cs typeface="Tahoma"/>
              </a:rPr>
              <a:t>e</a:t>
            </a:r>
            <a:r>
              <a:rPr dirty="0" sz="1800" spc="-65">
                <a:latin typeface="Tahoma"/>
                <a:cs typeface="Tahoma"/>
              </a:rPr>
              <a:t> </a:t>
            </a:r>
            <a:r>
              <a:rPr dirty="0" sz="1800" spc="-80">
                <a:latin typeface="Tahoma"/>
                <a:cs typeface="Tahoma"/>
              </a:rPr>
              <a:t>pay</a:t>
            </a:r>
            <a:r>
              <a:rPr dirty="0" sz="1800" spc="-75">
                <a:latin typeface="Tahoma"/>
                <a:cs typeface="Tahoma"/>
              </a:rPr>
              <a:t>s</a:t>
            </a:r>
            <a:r>
              <a:rPr dirty="0" sz="1800" spc="-95">
                <a:latin typeface="Tahoma"/>
                <a:cs typeface="Tahoma"/>
              </a:rPr>
              <a:t>agi</a:t>
            </a:r>
            <a:r>
              <a:rPr dirty="0" sz="1800" spc="-110">
                <a:latin typeface="Tahoma"/>
                <a:cs typeface="Tahoma"/>
              </a:rPr>
              <a:t>s</a:t>
            </a:r>
            <a:r>
              <a:rPr dirty="0" sz="1800" spc="-70">
                <a:latin typeface="Tahoma"/>
                <a:cs typeface="Tahoma"/>
              </a:rPr>
              <a:t>te</a:t>
            </a:r>
            <a:r>
              <a:rPr dirty="0" sz="1800" spc="-45">
                <a:latin typeface="Tahoma"/>
                <a:cs typeface="Tahoma"/>
              </a:rPr>
              <a:t>,</a:t>
            </a:r>
            <a:r>
              <a:rPr dirty="0" sz="1800" spc="-95">
                <a:latin typeface="Tahoma"/>
                <a:cs typeface="Tahoma"/>
              </a:rPr>
              <a:t> </a:t>
            </a:r>
            <a:r>
              <a:rPr dirty="0" sz="1800" spc="-10">
                <a:latin typeface="Tahoma"/>
                <a:cs typeface="Tahoma"/>
              </a:rPr>
              <a:t>c</a:t>
            </a:r>
            <a:r>
              <a:rPr dirty="0" sz="1800" spc="-65">
                <a:latin typeface="Tahoma"/>
                <a:cs typeface="Tahoma"/>
              </a:rPr>
              <a:t>on</a:t>
            </a:r>
            <a:r>
              <a:rPr dirty="0" sz="1800" spc="-60">
                <a:latin typeface="Tahoma"/>
                <a:cs typeface="Tahoma"/>
              </a:rPr>
              <a:t>s</a:t>
            </a:r>
            <a:r>
              <a:rPr dirty="0" sz="1800" spc="-25">
                <a:latin typeface="Tahoma"/>
                <a:cs typeface="Tahoma"/>
              </a:rPr>
              <a:t>u</a:t>
            </a:r>
            <a:r>
              <a:rPr dirty="0" sz="1800" spc="-40">
                <a:latin typeface="Tahoma"/>
                <a:cs typeface="Tahoma"/>
              </a:rPr>
              <a:t>lt</a:t>
            </a:r>
            <a:r>
              <a:rPr dirty="0" sz="1800" spc="-85">
                <a:latin typeface="Tahoma"/>
                <a:cs typeface="Tahoma"/>
              </a:rPr>
              <a:t>a</a:t>
            </a:r>
            <a:r>
              <a:rPr dirty="0" sz="1800" spc="-35">
                <a:latin typeface="Tahoma"/>
                <a:cs typeface="Tahoma"/>
              </a:rPr>
              <a:t>t</a:t>
            </a:r>
            <a:r>
              <a:rPr dirty="0" sz="1800" spc="-30">
                <a:latin typeface="Tahoma"/>
                <a:cs typeface="Tahoma"/>
              </a:rPr>
              <a:t>i</a:t>
            </a:r>
            <a:r>
              <a:rPr dirty="0" sz="1800" spc="-10">
                <a:latin typeface="Tahoma"/>
                <a:cs typeface="Tahoma"/>
              </a:rPr>
              <a:t>on</a:t>
            </a:r>
            <a:r>
              <a:rPr dirty="0" sz="1800" spc="-15">
                <a:latin typeface="Tahoma"/>
                <a:cs typeface="Tahoma"/>
              </a:rPr>
              <a:t> </a:t>
            </a:r>
            <a:r>
              <a:rPr dirty="0" sz="1800" spc="-30">
                <a:latin typeface="Tahoma"/>
                <a:cs typeface="Tahoma"/>
              </a:rPr>
              <a:t>en</a:t>
            </a:r>
            <a:r>
              <a:rPr dirty="0" sz="1800" spc="-85">
                <a:latin typeface="Tahoma"/>
                <a:cs typeface="Tahoma"/>
              </a:rPr>
              <a:t> </a:t>
            </a:r>
            <a:r>
              <a:rPr dirty="0" sz="1800" spc="-10">
                <a:latin typeface="Tahoma"/>
                <a:cs typeface="Tahoma"/>
              </a:rPr>
              <a:t>c</a:t>
            </a:r>
            <a:r>
              <a:rPr dirty="0" sz="1800" spc="-5">
                <a:latin typeface="Tahoma"/>
                <a:cs typeface="Tahoma"/>
              </a:rPr>
              <a:t>o</a:t>
            </a:r>
            <a:r>
              <a:rPr dirty="0" sz="1800" spc="-15">
                <a:latin typeface="Tahoma"/>
                <a:cs typeface="Tahoma"/>
              </a:rPr>
              <a:t>u</a:t>
            </a:r>
            <a:r>
              <a:rPr dirty="0" sz="1800" spc="-114">
                <a:latin typeface="Tahoma"/>
                <a:cs typeface="Tahoma"/>
              </a:rPr>
              <a:t>rs</a:t>
            </a:r>
            <a:endParaRPr sz="1800">
              <a:latin typeface="Tahoma"/>
              <a:cs typeface="Tahoma"/>
            </a:endParaRPr>
          </a:p>
          <a:p>
            <a:pPr marL="299085" indent="-287020">
              <a:lnSpc>
                <a:spcPct val="100000"/>
              </a:lnSpc>
              <a:buChar char="-"/>
              <a:tabLst>
                <a:tab pos="299085" algn="l"/>
                <a:tab pos="299720" algn="l"/>
              </a:tabLst>
            </a:pPr>
            <a:r>
              <a:rPr dirty="0" sz="1800" spc="-45">
                <a:latin typeface="Tahoma"/>
                <a:cs typeface="Tahoma"/>
              </a:rPr>
              <a:t>Connaissance</a:t>
            </a:r>
            <a:r>
              <a:rPr dirty="0" sz="1800" spc="-60">
                <a:latin typeface="Tahoma"/>
                <a:cs typeface="Tahoma"/>
              </a:rPr>
              <a:t> </a:t>
            </a:r>
            <a:r>
              <a:rPr dirty="0" sz="1800" spc="-5">
                <a:latin typeface="Tahoma"/>
                <a:cs typeface="Tahoma"/>
              </a:rPr>
              <a:t>milieu</a:t>
            </a:r>
            <a:r>
              <a:rPr dirty="0" sz="1800" spc="-75">
                <a:latin typeface="Tahoma"/>
                <a:cs typeface="Tahoma"/>
              </a:rPr>
              <a:t> </a:t>
            </a:r>
            <a:r>
              <a:rPr dirty="0" sz="1800" spc="-50">
                <a:latin typeface="Tahoma"/>
                <a:cs typeface="Tahoma"/>
              </a:rPr>
              <a:t>rural</a:t>
            </a:r>
            <a:endParaRPr sz="1800">
              <a:latin typeface="Tahoma"/>
              <a:cs typeface="Tahoma"/>
            </a:endParaRPr>
          </a:p>
          <a:p>
            <a:pPr marL="299085" indent="-287020">
              <a:lnSpc>
                <a:spcPct val="100000"/>
              </a:lnSpc>
              <a:buChar char="-"/>
              <a:tabLst>
                <a:tab pos="299085" algn="l"/>
                <a:tab pos="299720" algn="l"/>
              </a:tabLst>
            </a:pPr>
            <a:r>
              <a:rPr dirty="0" sz="1800" spc="-30">
                <a:latin typeface="Tahoma"/>
                <a:cs typeface="Tahoma"/>
              </a:rPr>
              <a:t>Compétences</a:t>
            </a:r>
            <a:r>
              <a:rPr dirty="0" sz="1800" spc="-70">
                <a:latin typeface="Tahoma"/>
                <a:cs typeface="Tahoma"/>
              </a:rPr>
              <a:t> </a:t>
            </a:r>
            <a:r>
              <a:rPr dirty="0" sz="1800" spc="-30">
                <a:latin typeface="Tahoma"/>
                <a:cs typeface="Tahoma"/>
              </a:rPr>
              <a:t>en</a:t>
            </a:r>
            <a:r>
              <a:rPr dirty="0" sz="1800" spc="-75">
                <a:latin typeface="Tahoma"/>
                <a:cs typeface="Tahoma"/>
              </a:rPr>
              <a:t> </a:t>
            </a:r>
            <a:r>
              <a:rPr dirty="0" sz="1800" spc="-30">
                <a:latin typeface="Tahoma"/>
                <a:cs typeface="Tahoma"/>
              </a:rPr>
              <a:t>animation</a:t>
            </a:r>
            <a:r>
              <a:rPr dirty="0" sz="1800" spc="-55">
                <a:latin typeface="Tahoma"/>
                <a:cs typeface="Tahoma"/>
              </a:rPr>
              <a:t> </a:t>
            </a:r>
            <a:r>
              <a:rPr dirty="0" sz="1800" spc="-15">
                <a:latin typeface="Tahoma"/>
                <a:cs typeface="Tahoma"/>
              </a:rPr>
              <a:t>de</a:t>
            </a:r>
            <a:r>
              <a:rPr dirty="0" sz="1800" spc="-75">
                <a:latin typeface="Tahoma"/>
                <a:cs typeface="Tahoma"/>
              </a:rPr>
              <a:t> </a:t>
            </a:r>
            <a:r>
              <a:rPr dirty="0" sz="1800" spc="-45">
                <a:latin typeface="Tahoma"/>
                <a:cs typeface="Tahoma"/>
              </a:rPr>
              <a:t>projet</a:t>
            </a:r>
            <a:endParaRPr sz="1800">
              <a:latin typeface="Tahoma"/>
              <a:cs typeface="Tahoma"/>
            </a:endParaRPr>
          </a:p>
          <a:p>
            <a:pPr marL="299085" indent="-287020">
              <a:lnSpc>
                <a:spcPct val="100000"/>
              </a:lnSpc>
              <a:buChar char="-"/>
              <a:tabLst>
                <a:tab pos="299085" algn="l"/>
                <a:tab pos="299720" algn="l"/>
              </a:tabLst>
            </a:pPr>
            <a:r>
              <a:rPr dirty="0" sz="1800" spc="-45">
                <a:latin typeface="Tahoma"/>
                <a:cs typeface="Tahoma"/>
              </a:rPr>
              <a:t>Expériences</a:t>
            </a:r>
            <a:r>
              <a:rPr dirty="0" sz="1800" spc="-65">
                <a:latin typeface="Tahoma"/>
                <a:cs typeface="Tahoma"/>
              </a:rPr>
              <a:t> </a:t>
            </a:r>
            <a:r>
              <a:rPr dirty="0" sz="1800" spc="-30">
                <a:latin typeface="Tahoma"/>
                <a:cs typeface="Tahoma"/>
              </a:rPr>
              <a:t>en</a:t>
            </a:r>
            <a:r>
              <a:rPr dirty="0" sz="1800" spc="-80">
                <a:latin typeface="Tahoma"/>
                <a:cs typeface="Tahoma"/>
              </a:rPr>
              <a:t> </a:t>
            </a:r>
            <a:r>
              <a:rPr dirty="0" sz="1800" spc="-60">
                <a:latin typeface="Tahoma"/>
                <a:cs typeface="Tahoma"/>
              </a:rPr>
              <a:t>études</a:t>
            </a:r>
            <a:r>
              <a:rPr dirty="0" sz="1800" spc="-50">
                <a:latin typeface="Tahoma"/>
                <a:cs typeface="Tahoma"/>
              </a:rPr>
              <a:t> </a:t>
            </a:r>
            <a:r>
              <a:rPr dirty="0" sz="1800" spc="-80">
                <a:latin typeface="Tahoma"/>
                <a:cs typeface="Tahoma"/>
              </a:rPr>
              <a:t>à </a:t>
            </a:r>
            <a:r>
              <a:rPr dirty="0" sz="1800">
                <a:latin typeface="Tahoma"/>
                <a:cs typeface="Tahoma"/>
              </a:rPr>
              <a:t>l’échelle</a:t>
            </a:r>
            <a:r>
              <a:rPr dirty="0" sz="1800" spc="-40">
                <a:latin typeface="Tahoma"/>
                <a:cs typeface="Tahoma"/>
              </a:rPr>
              <a:t> </a:t>
            </a:r>
            <a:r>
              <a:rPr dirty="0" sz="1800" spc="-45">
                <a:latin typeface="Tahoma"/>
                <a:cs typeface="Tahoma"/>
              </a:rPr>
              <a:t>inter-territoriale</a:t>
            </a:r>
            <a:endParaRPr sz="1800">
              <a:latin typeface="Tahoma"/>
              <a:cs typeface="Tahoma"/>
            </a:endParaRPr>
          </a:p>
          <a:p>
            <a:pPr marL="299085" indent="-287020">
              <a:lnSpc>
                <a:spcPct val="100000"/>
              </a:lnSpc>
              <a:buChar char="-"/>
              <a:tabLst>
                <a:tab pos="299085" algn="l"/>
                <a:tab pos="299720" algn="l"/>
              </a:tabLst>
            </a:pPr>
            <a:r>
              <a:rPr dirty="0" sz="1800" spc="-40">
                <a:latin typeface="Tahoma"/>
                <a:cs typeface="Tahoma"/>
              </a:rPr>
              <a:t>Appétences</a:t>
            </a:r>
            <a:r>
              <a:rPr dirty="0" sz="1800" spc="-80">
                <a:latin typeface="Tahoma"/>
                <a:cs typeface="Tahoma"/>
              </a:rPr>
              <a:t> </a:t>
            </a:r>
            <a:r>
              <a:rPr dirty="0" sz="1800" spc="-20">
                <a:latin typeface="Tahoma"/>
                <a:cs typeface="Tahoma"/>
              </a:rPr>
              <a:t>pour</a:t>
            </a:r>
            <a:r>
              <a:rPr dirty="0" sz="1800" spc="-70">
                <a:latin typeface="Tahoma"/>
                <a:cs typeface="Tahoma"/>
              </a:rPr>
              <a:t> </a:t>
            </a:r>
            <a:r>
              <a:rPr dirty="0" sz="1800" spc="-15">
                <a:latin typeface="Tahoma"/>
                <a:cs typeface="Tahoma"/>
              </a:rPr>
              <a:t>le</a:t>
            </a:r>
            <a:r>
              <a:rPr dirty="0" sz="1800" spc="-70">
                <a:latin typeface="Tahoma"/>
                <a:cs typeface="Tahoma"/>
              </a:rPr>
              <a:t> </a:t>
            </a:r>
            <a:r>
              <a:rPr dirty="0" sz="1800" spc="-5">
                <a:latin typeface="Tahoma"/>
                <a:cs typeface="Tahoma"/>
              </a:rPr>
              <a:t>milieu</a:t>
            </a:r>
            <a:r>
              <a:rPr dirty="0" sz="1800" spc="-70">
                <a:latin typeface="Tahoma"/>
                <a:cs typeface="Tahoma"/>
              </a:rPr>
              <a:t> </a:t>
            </a:r>
            <a:r>
              <a:rPr dirty="0" sz="1800" spc="-50">
                <a:latin typeface="Tahoma"/>
                <a:cs typeface="Tahoma"/>
              </a:rPr>
              <a:t>rural</a:t>
            </a:r>
            <a:r>
              <a:rPr dirty="0" sz="1800" spc="-70">
                <a:latin typeface="Tahoma"/>
                <a:cs typeface="Tahoma"/>
              </a:rPr>
              <a:t> </a:t>
            </a:r>
            <a:r>
              <a:rPr dirty="0" sz="1800" spc="-60">
                <a:latin typeface="Tahoma"/>
                <a:cs typeface="Tahoma"/>
              </a:rPr>
              <a:t>et</a:t>
            </a:r>
            <a:r>
              <a:rPr dirty="0" sz="1800" spc="-70">
                <a:latin typeface="Tahoma"/>
                <a:cs typeface="Tahoma"/>
              </a:rPr>
              <a:t> </a:t>
            </a:r>
            <a:r>
              <a:rPr dirty="0" sz="1800" spc="-40">
                <a:latin typeface="Tahoma"/>
                <a:cs typeface="Tahoma"/>
              </a:rPr>
              <a:t>agricole</a:t>
            </a:r>
            <a:endParaRPr sz="1800">
              <a:latin typeface="Tahoma"/>
              <a:cs typeface="Tahoma"/>
            </a:endParaRPr>
          </a:p>
          <a:p>
            <a:pPr>
              <a:lnSpc>
                <a:spcPct val="100000"/>
              </a:lnSpc>
            </a:pPr>
            <a:endParaRPr sz="2200">
              <a:latin typeface="Tahoma"/>
              <a:cs typeface="Tahoma"/>
            </a:endParaRPr>
          </a:p>
          <a:p>
            <a:pPr marL="12700" marR="777875">
              <a:lnSpc>
                <a:spcPct val="100000"/>
              </a:lnSpc>
              <a:spcBef>
                <a:spcPts val="1664"/>
              </a:spcBef>
            </a:pPr>
            <a:r>
              <a:rPr dirty="0" sz="1800" spc="-55">
                <a:latin typeface="Tahoma"/>
                <a:cs typeface="Tahoma"/>
              </a:rPr>
              <a:t>Etude </a:t>
            </a:r>
            <a:r>
              <a:rPr dirty="0" sz="1800" spc="-35">
                <a:latin typeface="Tahoma"/>
                <a:cs typeface="Tahoma"/>
              </a:rPr>
              <a:t>phyto-historique </a:t>
            </a:r>
            <a:r>
              <a:rPr dirty="0" sz="1800" spc="-5">
                <a:latin typeface="Tahoma"/>
                <a:cs typeface="Tahoma"/>
              </a:rPr>
              <a:t>du </a:t>
            </a:r>
            <a:r>
              <a:rPr dirty="0" sz="1800" spc="-30">
                <a:latin typeface="Tahoma"/>
                <a:cs typeface="Tahoma"/>
              </a:rPr>
              <a:t>chêne </a:t>
            </a:r>
            <a:r>
              <a:rPr dirty="0" sz="1800" spc="-15">
                <a:latin typeface="Tahoma"/>
                <a:cs typeface="Tahoma"/>
              </a:rPr>
              <a:t>pédonculé </a:t>
            </a:r>
            <a:r>
              <a:rPr dirty="0" sz="1800" spc="-550">
                <a:latin typeface="Tahoma"/>
                <a:cs typeface="Tahoma"/>
              </a:rPr>
              <a:t> </a:t>
            </a:r>
            <a:r>
              <a:rPr dirty="0" sz="1800" spc="35">
                <a:latin typeface="Tahoma"/>
                <a:cs typeface="Tahoma"/>
              </a:rPr>
              <a:t>A</a:t>
            </a:r>
            <a:r>
              <a:rPr dirty="0" sz="1800" spc="-90">
                <a:latin typeface="Tahoma"/>
                <a:cs typeface="Tahoma"/>
              </a:rPr>
              <a:t> </a:t>
            </a:r>
            <a:r>
              <a:rPr dirty="0" sz="1800" spc="-20">
                <a:latin typeface="Tahoma"/>
                <a:cs typeface="Tahoma"/>
              </a:rPr>
              <a:t>comme</a:t>
            </a:r>
            <a:r>
              <a:rPr dirty="0" sz="1800" spc="-60">
                <a:latin typeface="Tahoma"/>
                <a:cs typeface="Tahoma"/>
              </a:rPr>
              <a:t> </a:t>
            </a:r>
            <a:r>
              <a:rPr dirty="0" sz="1800" spc="-55">
                <a:latin typeface="Tahoma"/>
                <a:cs typeface="Tahoma"/>
              </a:rPr>
              <a:t>arbre</a:t>
            </a:r>
            <a:r>
              <a:rPr dirty="0" sz="1800" spc="-70">
                <a:latin typeface="Tahoma"/>
                <a:cs typeface="Tahoma"/>
              </a:rPr>
              <a:t> </a:t>
            </a:r>
            <a:r>
              <a:rPr dirty="0" sz="1800" spc="-50">
                <a:latin typeface="Tahoma"/>
                <a:cs typeface="Tahoma"/>
              </a:rPr>
              <a:t>:</a:t>
            </a:r>
            <a:r>
              <a:rPr dirty="0" sz="1800" spc="-85">
                <a:latin typeface="Tahoma"/>
                <a:cs typeface="Tahoma"/>
              </a:rPr>
              <a:t> </a:t>
            </a:r>
            <a:r>
              <a:rPr dirty="0" sz="1800" spc="-45">
                <a:latin typeface="Tahoma"/>
                <a:cs typeface="Tahoma"/>
              </a:rPr>
              <a:t>expert</a:t>
            </a:r>
            <a:r>
              <a:rPr dirty="0" sz="1800" spc="-70">
                <a:latin typeface="Tahoma"/>
                <a:cs typeface="Tahoma"/>
              </a:rPr>
              <a:t> </a:t>
            </a:r>
            <a:r>
              <a:rPr dirty="0" sz="1800" spc="-25">
                <a:latin typeface="Tahoma"/>
                <a:cs typeface="Tahoma"/>
              </a:rPr>
              <a:t>arboricole</a:t>
            </a:r>
            <a:endParaRPr sz="1800">
              <a:latin typeface="Tahoma"/>
              <a:cs typeface="Tahoma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46303" y="5317616"/>
            <a:ext cx="6542405" cy="848994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4063365">
              <a:lnSpc>
                <a:spcPct val="100000"/>
              </a:lnSpc>
              <a:spcBef>
                <a:spcPts val="100"/>
              </a:spcBef>
            </a:pPr>
            <a:r>
              <a:rPr dirty="0" sz="1800" spc="-30">
                <a:latin typeface="Tahoma"/>
                <a:cs typeface="Tahoma"/>
              </a:rPr>
              <a:t>Anima</a:t>
            </a:r>
            <a:r>
              <a:rPr dirty="0" sz="1800" spc="-25">
                <a:latin typeface="Tahoma"/>
                <a:cs typeface="Tahoma"/>
              </a:rPr>
              <a:t>t</a:t>
            </a:r>
            <a:r>
              <a:rPr dirty="0" sz="1800">
                <a:latin typeface="Tahoma"/>
                <a:cs typeface="Tahoma"/>
              </a:rPr>
              <a:t>io</a:t>
            </a:r>
            <a:r>
              <a:rPr dirty="0" sz="1800" spc="5">
                <a:latin typeface="Tahoma"/>
                <a:cs typeface="Tahoma"/>
              </a:rPr>
              <a:t>n</a:t>
            </a:r>
            <a:r>
              <a:rPr dirty="0" sz="1800" spc="-50">
                <a:latin typeface="Tahoma"/>
                <a:cs typeface="Tahoma"/>
              </a:rPr>
              <a:t> </a:t>
            </a:r>
            <a:r>
              <a:rPr dirty="0" sz="1800" spc="-80">
                <a:latin typeface="Tahoma"/>
                <a:cs typeface="Tahoma"/>
              </a:rPr>
              <a:t>s</a:t>
            </a:r>
            <a:r>
              <a:rPr dirty="0" sz="1800" spc="-110">
                <a:latin typeface="Tahoma"/>
                <a:cs typeface="Tahoma"/>
              </a:rPr>
              <a:t>u</a:t>
            </a:r>
            <a:r>
              <a:rPr dirty="0" sz="1800" spc="-60">
                <a:latin typeface="Tahoma"/>
                <a:cs typeface="Tahoma"/>
              </a:rPr>
              <a:t>r</a:t>
            </a:r>
            <a:r>
              <a:rPr dirty="0" sz="1800" spc="-70">
                <a:latin typeface="Tahoma"/>
                <a:cs typeface="Tahoma"/>
              </a:rPr>
              <a:t> </a:t>
            </a:r>
            <a:r>
              <a:rPr dirty="0" sz="1800" spc="-15">
                <a:latin typeface="Tahoma"/>
                <a:cs typeface="Tahoma"/>
              </a:rPr>
              <a:t>le</a:t>
            </a:r>
            <a:r>
              <a:rPr dirty="0" sz="1800" spc="-70">
                <a:latin typeface="Tahoma"/>
                <a:cs typeface="Tahoma"/>
              </a:rPr>
              <a:t> </a:t>
            </a:r>
            <a:r>
              <a:rPr dirty="0" sz="1800" spc="-95">
                <a:latin typeface="Tahoma"/>
                <a:cs typeface="Tahoma"/>
              </a:rPr>
              <a:t>t</a:t>
            </a:r>
            <a:r>
              <a:rPr dirty="0" sz="1800" spc="-35">
                <a:latin typeface="Tahoma"/>
                <a:cs typeface="Tahoma"/>
              </a:rPr>
              <a:t>err</a:t>
            </a:r>
            <a:r>
              <a:rPr dirty="0" sz="1800" spc="-30">
                <a:latin typeface="Tahoma"/>
                <a:cs typeface="Tahoma"/>
              </a:rPr>
              <a:t>i</a:t>
            </a:r>
            <a:r>
              <a:rPr dirty="0" sz="1800" spc="-25">
                <a:latin typeface="Tahoma"/>
                <a:cs typeface="Tahoma"/>
              </a:rPr>
              <a:t>to</a:t>
            </a:r>
            <a:r>
              <a:rPr dirty="0" sz="1800" spc="-20">
                <a:latin typeface="Tahoma"/>
                <a:cs typeface="Tahoma"/>
              </a:rPr>
              <a:t>i</a:t>
            </a:r>
            <a:r>
              <a:rPr dirty="0" sz="1800" spc="-50">
                <a:latin typeface="Tahoma"/>
                <a:cs typeface="Tahoma"/>
              </a:rPr>
              <a:t>re  </a:t>
            </a:r>
            <a:r>
              <a:rPr dirty="0" sz="1800" spc="-55">
                <a:latin typeface="Tahoma"/>
                <a:cs typeface="Tahoma"/>
              </a:rPr>
              <a:t>CPIE</a:t>
            </a:r>
            <a:r>
              <a:rPr dirty="0" sz="1800" spc="-80">
                <a:latin typeface="Tahoma"/>
                <a:cs typeface="Tahoma"/>
              </a:rPr>
              <a:t> </a:t>
            </a:r>
            <a:r>
              <a:rPr dirty="0" sz="1800" spc="-40">
                <a:latin typeface="Tahoma"/>
                <a:cs typeface="Tahoma"/>
              </a:rPr>
              <a:t>Brenne-Berry</a:t>
            </a:r>
            <a:endParaRPr sz="1800">
              <a:latin typeface="Tahoma"/>
              <a:cs typeface="Tahoma"/>
            </a:endParaRPr>
          </a:p>
          <a:p>
            <a:pPr marL="12700">
              <a:lnSpc>
                <a:spcPct val="100000"/>
              </a:lnSpc>
            </a:pPr>
            <a:r>
              <a:rPr dirty="0" sz="1800" spc="-70">
                <a:latin typeface="Tahoma"/>
                <a:cs typeface="Tahoma"/>
              </a:rPr>
              <a:t>Réseau </a:t>
            </a:r>
            <a:r>
              <a:rPr dirty="0" sz="1800" spc="-65">
                <a:latin typeface="Tahoma"/>
                <a:cs typeface="Tahoma"/>
              </a:rPr>
              <a:t>des</a:t>
            </a:r>
            <a:r>
              <a:rPr dirty="0" sz="1800" spc="-75">
                <a:latin typeface="Tahoma"/>
                <a:cs typeface="Tahoma"/>
              </a:rPr>
              <a:t> </a:t>
            </a:r>
            <a:r>
              <a:rPr dirty="0" sz="1800" spc="-40">
                <a:latin typeface="Tahoma"/>
                <a:cs typeface="Tahoma"/>
              </a:rPr>
              <a:t>Veilleurs</a:t>
            </a:r>
            <a:r>
              <a:rPr dirty="0" sz="1800" spc="-65">
                <a:latin typeface="Tahoma"/>
                <a:cs typeface="Tahoma"/>
              </a:rPr>
              <a:t> </a:t>
            </a:r>
            <a:r>
              <a:rPr dirty="0" sz="1800" spc="-5">
                <a:latin typeface="Tahoma"/>
                <a:cs typeface="Tahoma"/>
              </a:rPr>
              <a:t>du</a:t>
            </a:r>
            <a:r>
              <a:rPr dirty="0" sz="1800" spc="-65">
                <a:latin typeface="Tahoma"/>
                <a:cs typeface="Tahoma"/>
              </a:rPr>
              <a:t> </a:t>
            </a:r>
            <a:r>
              <a:rPr dirty="0" sz="1800" spc="-85">
                <a:latin typeface="Tahoma"/>
                <a:cs typeface="Tahoma"/>
              </a:rPr>
              <a:t>paysage,</a:t>
            </a:r>
            <a:r>
              <a:rPr dirty="0" sz="1800" spc="-95">
                <a:latin typeface="Tahoma"/>
                <a:cs typeface="Tahoma"/>
              </a:rPr>
              <a:t> </a:t>
            </a:r>
            <a:r>
              <a:rPr dirty="0" sz="1800" spc="-50">
                <a:latin typeface="Tahoma"/>
                <a:cs typeface="Tahoma"/>
              </a:rPr>
              <a:t>observatoire</a:t>
            </a:r>
            <a:r>
              <a:rPr dirty="0" sz="1800" spc="-55">
                <a:latin typeface="Tahoma"/>
                <a:cs typeface="Tahoma"/>
              </a:rPr>
              <a:t> </a:t>
            </a:r>
            <a:r>
              <a:rPr dirty="0" sz="1800" spc="-35">
                <a:latin typeface="Tahoma"/>
                <a:cs typeface="Tahoma"/>
              </a:rPr>
              <a:t>participatif</a:t>
            </a:r>
            <a:r>
              <a:rPr dirty="0" sz="1800" spc="-45">
                <a:latin typeface="Tahoma"/>
                <a:cs typeface="Tahoma"/>
              </a:rPr>
              <a:t> </a:t>
            </a:r>
            <a:r>
              <a:rPr dirty="0" sz="1800" spc="-5">
                <a:latin typeface="Tahoma"/>
                <a:cs typeface="Tahoma"/>
              </a:rPr>
              <a:t>du</a:t>
            </a:r>
            <a:r>
              <a:rPr dirty="0" sz="1800" spc="-75">
                <a:latin typeface="Tahoma"/>
                <a:cs typeface="Tahoma"/>
              </a:rPr>
              <a:t> </a:t>
            </a:r>
            <a:r>
              <a:rPr dirty="0" sz="1800" spc="-50">
                <a:latin typeface="Tahoma"/>
                <a:cs typeface="Tahoma"/>
              </a:rPr>
              <a:t>bocage</a:t>
            </a:r>
            <a:endParaRPr sz="1800">
              <a:latin typeface="Tahoma"/>
              <a:cs typeface="Tahoma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148071" y="3717010"/>
            <a:ext cx="595642" cy="953033"/>
          </a:xfrm>
          <a:prstGeom prst="rect">
            <a:avLst/>
          </a:prstGeom>
        </p:spPr>
      </p:pic>
      <p:sp>
        <p:nvSpPr>
          <p:cNvPr id="5" name="object 5"/>
          <p:cNvSpPr txBox="1"/>
          <p:nvPr/>
        </p:nvSpPr>
        <p:spPr>
          <a:xfrm>
            <a:off x="467537" y="260616"/>
            <a:ext cx="8209280" cy="1152525"/>
          </a:xfrm>
          <a:prstGeom prst="rect">
            <a:avLst/>
          </a:prstGeom>
          <a:solidFill>
            <a:srgbClr val="7AB138"/>
          </a:solidFill>
        </p:spPr>
        <p:txBody>
          <a:bodyPr wrap="square" lIns="0" tIns="0" rIns="0" bIns="0" rtlCol="0" vert="horz">
            <a:spAutoFit/>
          </a:bodyPr>
          <a:lstStyle/>
          <a:p>
            <a:pPr algn="ctr" marL="311150">
              <a:lnSpc>
                <a:spcPts val="4500"/>
              </a:lnSpc>
            </a:pPr>
            <a:r>
              <a:rPr dirty="0" sz="4000" spc="-95">
                <a:latin typeface="Tahoma"/>
                <a:cs typeface="Tahoma"/>
              </a:rPr>
              <a:t>L’Arbre</a:t>
            </a:r>
            <a:r>
              <a:rPr dirty="0" sz="4000" spc="-160">
                <a:latin typeface="Tahoma"/>
                <a:cs typeface="Tahoma"/>
              </a:rPr>
              <a:t> </a:t>
            </a:r>
            <a:r>
              <a:rPr dirty="0" sz="4000" spc="-135">
                <a:latin typeface="Tahoma"/>
                <a:cs typeface="Tahoma"/>
              </a:rPr>
              <a:t>et</a:t>
            </a:r>
            <a:r>
              <a:rPr dirty="0" sz="4000" spc="-150">
                <a:latin typeface="Tahoma"/>
                <a:cs typeface="Tahoma"/>
              </a:rPr>
              <a:t> </a:t>
            </a:r>
            <a:r>
              <a:rPr dirty="0" sz="4000" spc="-80">
                <a:latin typeface="Tahoma"/>
                <a:cs typeface="Tahoma"/>
              </a:rPr>
              <a:t>la</a:t>
            </a:r>
            <a:r>
              <a:rPr dirty="0" sz="4000" spc="-165">
                <a:latin typeface="Tahoma"/>
                <a:cs typeface="Tahoma"/>
              </a:rPr>
              <a:t> </a:t>
            </a:r>
            <a:r>
              <a:rPr dirty="0" sz="4000" spc="-85">
                <a:latin typeface="Tahoma"/>
                <a:cs typeface="Tahoma"/>
              </a:rPr>
              <a:t>Vallée</a:t>
            </a:r>
            <a:endParaRPr sz="4000">
              <a:latin typeface="Tahoma"/>
              <a:cs typeface="Tahoma"/>
            </a:endParaRPr>
          </a:p>
          <a:p>
            <a:pPr algn="ctr" marL="315595">
              <a:lnSpc>
                <a:spcPts val="3675"/>
              </a:lnSpc>
            </a:pPr>
            <a:r>
              <a:rPr dirty="0" sz="3200" spc="-165">
                <a:latin typeface="Tahoma"/>
                <a:cs typeface="Tahoma"/>
              </a:rPr>
              <a:t>Paysans</a:t>
            </a:r>
            <a:r>
              <a:rPr dirty="0" sz="3200" spc="-125">
                <a:latin typeface="Tahoma"/>
                <a:cs typeface="Tahoma"/>
              </a:rPr>
              <a:t> </a:t>
            </a:r>
            <a:r>
              <a:rPr dirty="0" sz="3200" spc="-105">
                <a:latin typeface="Tahoma"/>
                <a:cs typeface="Tahoma"/>
              </a:rPr>
              <a:t>et</a:t>
            </a:r>
            <a:r>
              <a:rPr dirty="0" sz="3200" spc="-120">
                <a:latin typeface="Tahoma"/>
                <a:cs typeface="Tahoma"/>
              </a:rPr>
              <a:t> </a:t>
            </a:r>
            <a:r>
              <a:rPr dirty="0" sz="3200" spc="-100">
                <a:latin typeface="Tahoma"/>
                <a:cs typeface="Tahoma"/>
              </a:rPr>
              <a:t>habitants,</a:t>
            </a:r>
            <a:r>
              <a:rPr dirty="0" sz="3200" spc="-125">
                <a:latin typeface="Tahoma"/>
                <a:cs typeface="Tahoma"/>
              </a:rPr>
              <a:t> </a:t>
            </a:r>
            <a:r>
              <a:rPr dirty="0" sz="3200" spc="-25">
                <a:latin typeface="Tahoma"/>
                <a:cs typeface="Tahoma"/>
              </a:rPr>
              <a:t>pour</a:t>
            </a:r>
            <a:r>
              <a:rPr dirty="0" sz="3200" spc="-120">
                <a:latin typeface="Tahoma"/>
                <a:cs typeface="Tahoma"/>
              </a:rPr>
              <a:t> </a:t>
            </a:r>
            <a:r>
              <a:rPr dirty="0" sz="3200" spc="-30">
                <a:latin typeface="Tahoma"/>
                <a:cs typeface="Tahoma"/>
              </a:rPr>
              <a:t>un</a:t>
            </a:r>
            <a:r>
              <a:rPr dirty="0" sz="3200" spc="-125">
                <a:latin typeface="Tahoma"/>
                <a:cs typeface="Tahoma"/>
              </a:rPr>
              <a:t> </a:t>
            </a:r>
            <a:r>
              <a:rPr dirty="0" sz="3200" spc="-70">
                <a:latin typeface="Tahoma"/>
                <a:cs typeface="Tahoma"/>
              </a:rPr>
              <a:t>avenir</a:t>
            </a:r>
            <a:r>
              <a:rPr dirty="0" sz="3200" spc="-105">
                <a:latin typeface="Tahoma"/>
                <a:cs typeface="Tahoma"/>
              </a:rPr>
              <a:t> </a:t>
            </a:r>
            <a:r>
              <a:rPr dirty="0" sz="3200" spc="-20">
                <a:latin typeface="Tahoma"/>
                <a:cs typeface="Tahoma"/>
              </a:rPr>
              <a:t>commun</a:t>
            </a:r>
            <a:endParaRPr sz="3200">
              <a:latin typeface="Tahoma"/>
              <a:cs typeface="Tahoma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236332" y="1521333"/>
            <a:ext cx="1495425" cy="1733550"/>
          </a:xfrm>
          <a:prstGeom prst="rect">
            <a:avLst/>
          </a:prstGeom>
        </p:spPr>
      </p:pic>
      <p:sp>
        <p:nvSpPr>
          <p:cNvPr id="3" name="object 3"/>
          <p:cNvSpPr txBox="1"/>
          <p:nvPr/>
        </p:nvSpPr>
        <p:spPr>
          <a:xfrm>
            <a:off x="467537" y="260616"/>
            <a:ext cx="8209280" cy="1152525"/>
          </a:xfrm>
          <a:prstGeom prst="rect">
            <a:avLst/>
          </a:prstGeom>
          <a:solidFill>
            <a:srgbClr val="7AB138"/>
          </a:solidFill>
        </p:spPr>
        <p:txBody>
          <a:bodyPr wrap="square" lIns="0" tIns="0" rIns="0" bIns="0" rtlCol="0" vert="horz">
            <a:spAutoFit/>
          </a:bodyPr>
          <a:lstStyle/>
          <a:p>
            <a:pPr algn="ctr" marL="311150">
              <a:lnSpc>
                <a:spcPts val="4575"/>
              </a:lnSpc>
            </a:pPr>
            <a:r>
              <a:rPr dirty="0" sz="4000" spc="-95">
                <a:latin typeface="Tahoma"/>
                <a:cs typeface="Tahoma"/>
              </a:rPr>
              <a:t>L’Arbre</a:t>
            </a:r>
            <a:r>
              <a:rPr dirty="0" sz="4000" spc="-160">
                <a:latin typeface="Tahoma"/>
                <a:cs typeface="Tahoma"/>
              </a:rPr>
              <a:t> </a:t>
            </a:r>
            <a:r>
              <a:rPr dirty="0" sz="4000" spc="-135">
                <a:latin typeface="Tahoma"/>
                <a:cs typeface="Tahoma"/>
              </a:rPr>
              <a:t>et</a:t>
            </a:r>
            <a:r>
              <a:rPr dirty="0" sz="4000" spc="-150">
                <a:latin typeface="Tahoma"/>
                <a:cs typeface="Tahoma"/>
              </a:rPr>
              <a:t> </a:t>
            </a:r>
            <a:r>
              <a:rPr dirty="0" sz="4000" spc="-80">
                <a:latin typeface="Tahoma"/>
                <a:cs typeface="Tahoma"/>
              </a:rPr>
              <a:t>la</a:t>
            </a:r>
            <a:r>
              <a:rPr dirty="0" sz="4000" spc="-165">
                <a:latin typeface="Tahoma"/>
                <a:cs typeface="Tahoma"/>
              </a:rPr>
              <a:t> </a:t>
            </a:r>
            <a:r>
              <a:rPr dirty="0" sz="4000" spc="-85">
                <a:latin typeface="Tahoma"/>
                <a:cs typeface="Tahoma"/>
              </a:rPr>
              <a:t>Vallée</a:t>
            </a:r>
            <a:endParaRPr sz="4000">
              <a:latin typeface="Tahoma"/>
              <a:cs typeface="Tahoma"/>
            </a:endParaRPr>
          </a:p>
          <a:p>
            <a:pPr algn="ctr" marL="315595">
              <a:lnSpc>
                <a:spcPts val="3675"/>
              </a:lnSpc>
            </a:pPr>
            <a:r>
              <a:rPr dirty="0" sz="3200" spc="-165">
                <a:latin typeface="Tahoma"/>
                <a:cs typeface="Tahoma"/>
              </a:rPr>
              <a:t>Paysans</a:t>
            </a:r>
            <a:r>
              <a:rPr dirty="0" sz="3200" spc="-125">
                <a:latin typeface="Tahoma"/>
                <a:cs typeface="Tahoma"/>
              </a:rPr>
              <a:t> </a:t>
            </a:r>
            <a:r>
              <a:rPr dirty="0" sz="3200" spc="-105">
                <a:latin typeface="Tahoma"/>
                <a:cs typeface="Tahoma"/>
              </a:rPr>
              <a:t>et</a:t>
            </a:r>
            <a:r>
              <a:rPr dirty="0" sz="3200" spc="-120">
                <a:latin typeface="Tahoma"/>
                <a:cs typeface="Tahoma"/>
              </a:rPr>
              <a:t> </a:t>
            </a:r>
            <a:r>
              <a:rPr dirty="0" sz="3200" spc="-100">
                <a:latin typeface="Tahoma"/>
                <a:cs typeface="Tahoma"/>
              </a:rPr>
              <a:t>habitants,</a:t>
            </a:r>
            <a:r>
              <a:rPr dirty="0" sz="3200" spc="-125">
                <a:latin typeface="Tahoma"/>
                <a:cs typeface="Tahoma"/>
              </a:rPr>
              <a:t> </a:t>
            </a:r>
            <a:r>
              <a:rPr dirty="0" sz="3200" spc="-25">
                <a:latin typeface="Tahoma"/>
                <a:cs typeface="Tahoma"/>
              </a:rPr>
              <a:t>pour</a:t>
            </a:r>
            <a:r>
              <a:rPr dirty="0" sz="3200" spc="-120">
                <a:latin typeface="Tahoma"/>
                <a:cs typeface="Tahoma"/>
              </a:rPr>
              <a:t> </a:t>
            </a:r>
            <a:r>
              <a:rPr dirty="0" sz="3200" spc="-30">
                <a:latin typeface="Tahoma"/>
                <a:cs typeface="Tahoma"/>
              </a:rPr>
              <a:t>un</a:t>
            </a:r>
            <a:r>
              <a:rPr dirty="0" sz="3200" spc="-125">
                <a:latin typeface="Tahoma"/>
                <a:cs typeface="Tahoma"/>
              </a:rPr>
              <a:t> </a:t>
            </a:r>
            <a:r>
              <a:rPr dirty="0" sz="3200" spc="-70">
                <a:latin typeface="Tahoma"/>
                <a:cs typeface="Tahoma"/>
              </a:rPr>
              <a:t>avenir</a:t>
            </a:r>
            <a:r>
              <a:rPr dirty="0" sz="3200" spc="-105">
                <a:latin typeface="Tahoma"/>
                <a:cs typeface="Tahoma"/>
              </a:rPr>
              <a:t> </a:t>
            </a:r>
            <a:r>
              <a:rPr dirty="0" sz="3200" spc="-20">
                <a:latin typeface="Tahoma"/>
                <a:cs typeface="Tahoma"/>
              </a:rPr>
              <a:t>commun</a:t>
            </a:r>
            <a:endParaRPr sz="3200">
              <a:latin typeface="Tahoma"/>
              <a:cs typeface="Tahoma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951687" y="5993079"/>
            <a:ext cx="3525520" cy="26924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600" spc="-10">
                <a:latin typeface="Calibri"/>
                <a:cs typeface="Calibri"/>
              </a:rPr>
              <a:t>Atelier</a:t>
            </a:r>
            <a:r>
              <a:rPr dirty="0" sz="1600" spc="-15">
                <a:latin typeface="Calibri"/>
                <a:cs typeface="Calibri"/>
              </a:rPr>
              <a:t> Hors</a:t>
            </a:r>
            <a:r>
              <a:rPr dirty="0" sz="1600" spc="15">
                <a:latin typeface="Calibri"/>
                <a:cs typeface="Calibri"/>
              </a:rPr>
              <a:t> </a:t>
            </a:r>
            <a:r>
              <a:rPr dirty="0" sz="1600" spc="-5">
                <a:latin typeface="Calibri"/>
                <a:cs typeface="Calibri"/>
              </a:rPr>
              <a:t>les</a:t>
            </a:r>
            <a:r>
              <a:rPr dirty="0" sz="1600">
                <a:latin typeface="Calibri"/>
                <a:cs typeface="Calibri"/>
              </a:rPr>
              <a:t> </a:t>
            </a:r>
            <a:r>
              <a:rPr dirty="0" sz="1600" spc="-15">
                <a:latin typeface="Calibri"/>
                <a:cs typeface="Calibri"/>
              </a:rPr>
              <a:t>murs</a:t>
            </a:r>
            <a:r>
              <a:rPr dirty="0" sz="1600">
                <a:latin typeface="Calibri"/>
                <a:cs typeface="Calibri"/>
              </a:rPr>
              <a:t> </a:t>
            </a:r>
            <a:r>
              <a:rPr dirty="0" sz="1600" spc="-5">
                <a:latin typeface="Calibri"/>
                <a:cs typeface="Calibri"/>
              </a:rPr>
              <a:t>en</a:t>
            </a:r>
            <a:r>
              <a:rPr dirty="0" sz="1600" spc="5">
                <a:latin typeface="Calibri"/>
                <a:cs typeface="Calibri"/>
              </a:rPr>
              <a:t> </a:t>
            </a:r>
            <a:r>
              <a:rPr dirty="0" sz="1600" spc="-30">
                <a:latin typeface="Calibri"/>
                <a:cs typeface="Calibri"/>
              </a:rPr>
              <a:t>MOVA</a:t>
            </a:r>
            <a:r>
              <a:rPr dirty="0" sz="1600" spc="15">
                <a:latin typeface="Calibri"/>
                <a:cs typeface="Calibri"/>
              </a:rPr>
              <a:t> </a:t>
            </a:r>
            <a:r>
              <a:rPr dirty="0" sz="1600" spc="-5">
                <a:latin typeface="Calibri"/>
                <a:cs typeface="Calibri"/>
              </a:rPr>
              <a:t>–</a:t>
            </a:r>
            <a:r>
              <a:rPr dirty="0" sz="1600">
                <a:latin typeface="Calibri"/>
                <a:cs typeface="Calibri"/>
              </a:rPr>
              <a:t> </a:t>
            </a:r>
            <a:r>
              <a:rPr dirty="0" sz="1600" spc="-10">
                <a:latin typeface="Calibri"/>
                <a:cs typeface="Calibri"/>
              </a:rPr>
              <a:t>10/01/22</a:t>
            </a:r>
            <a:endParaRPr sz="1600">
              <a:latin typeface="Calibri"/>
              <a:cs typeface="Calibri"/>
            </a:endParaRPr>
          </a:p>
        </p:txBody>
      </p:sp>
      <p:pic>
        <p:nvPicPr>
          <p:cNvPr id="5" name="object 5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656678" y="1628851"/>
            <a:ext cx="6254369" cy="4314698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236332" y="1521333"/>
            <a:ext cx="1495425" cy="1733550"/>
          </a:xfrm>
          <a:prstGeom prst="rect">
            <a:avLst/>
          </a:prstGeom>
        </p:spPr>
      </p:pic>
      <p:sp>
        <p:nvSpPr>
          <p:cNvPr id="3" name="object 3"/>
          <p:cNvSpPr txBox="1"/>
          <p:nvPr/>
        </p:nvSpPr>
        <p:spPr>
          <a:xfrm>
            <a:off x="467537" y="260616"/>
            <a:ext cx="8209280" cy="1152525"/>
          </a:xfrm>
          <a:prstGeom prst="rect">
            <a:avLst/>
          </a:prstGeom>
          <a:solidFill>
            <a:srgbClr val="7AB138"/>
          </a:solidFill>
        </p:spPr>
        <p:txBody>
          <a:bodyPr wrap="square" lIns="0" tIns="0" rIns="0" bIns="0" rtlCol="0" vert="horz">
            <a:spAutoFit/>
          </a:bodyPr>
          <a:lstStyle/>
          <a:p>
            <a:pPr algn="ctr" marL="311150">
              <a:lnSpc>
                <a:spcPts val="4575"/>
              </a:lnSpc>
            </a:pPr>
            <a:r>
              <a:rPr dirty="0" sz="4000" spc="-95">
                <a:latin typeface="Tahoma"/>
                <a:cs typeface="Tahoma"/>
              </a:rPr>
              <a:t>L’Arbre</a:t>
            </a:r>
            <a:r>
              <a:rPr dirty="0" sz="4000" spc="-160">
                <a:latin typeface="Tahoma"/>
                <a:cs typeface="Tahoma"/>
              </a:rPr>
              <a:t> </a:t>
            </a:r>
            <a:r>
              <a:rPr dirty="0" sz="4000" spc="-135">
                <a:latin typeface="Tahoma"/>
                <a:cs typeface="Tahoma"/>
              </a:rPr>
              <a:t>et</a:t>
            </a:r>
            <a:r>
              <a:rPr dirty="0" sz="4000" spc="-150">
                <a:latin typeface="Tahoma"/>
                <a:cs typeface="Tahoma"/>
              </a:rPr>
              <a:t> </a:t>
            </a:r>
            <a:r>
              <a:rPr dirty="0" sz="4000" spc="-80">
                <a:latin typeface="Tahoma"/>
                <a:cs typeface="Tahoma"/>
              </a:rPr>
              <a:t>la</a:t>
            </a:r>
            <a:r>
              <a:rPr dirty="0" sz="4000" spc="-165">
                <a:latin typeface="Tahoma"/>
                <a:cs typeface="Tahoma"/>
              </a:rPr>
              <a:t> </a:t>
            </a:r>
            <a:r>
              <a:rPr dirty="0" sz="4000" spc="-85">
                <a:latin typeface="Tahoma"/>
                <a:cs typeface="Tahoma"/>
              </a:rPr>
              <a:t>Vallée</a:t>
            </a:r>
            <a:endParaRPr sz="4000">
              <a:latin typeface="Tahoma"/>
              <a:cs typeface="Tahoma"/>
            </a:endParaRPr>
          </a:p>
          <a:p>
            <a:pPr algn="ctr" marL="315595">
              <a:lnSpc>
                <a:spcPts val="3675"/>
              </a:lnSpc>
            </a:pPr>
            <a:r>
              <a:rPr dirty="0" sz="3200" spc="-165">
                <a:latin typeface="Tahoma"/>
                <a:cs typeface="Tahoma"/>
              </a:rPr>
              <a:t>Paysans</a:t>
            </a:r>
            <a:r>
              <a:rPr dirty="0" sz="3200" spc="-125">
                <a:latin typeface="Tahoma"/>
                <a:cs typeface="Tahoma"/>
              </a:rPr>
              <a:t> </a:t>
            </a:r>
            <a:r>
              <a:rPr dirty="0" sz="3200" spc="-105">
                <a:latin typeface="Tahoma"/>
                <a:cs typeface="Tahoma"/>
              </a:rPr>
              <a:t>et</a:t>
            </a:r>
            <a:r>
              <a:rPr dirty="0" sz="3200" spc="-120">
                <a:latin typeface="Tahoma"/>
                <a:cs typeface="Tahoma"/>
              </a:rPr>
              <a:t> </a:t>
            </a:r>
            <a:r>
              <a:rPr dirty="0" sz="3200" spc="-100">
                <a:latin typeface="Tahoma"/>
                <a:cs typeface="Tahoma"/>
              </a:rPr>
              <a:t>habitants,</a:t>
            </a:r>
            <a:r>
              <a:rPr dirty="0" sz="3200" spc="-125">
                <a:latin typeface="Tahoma"/>
                <a:cs typeface="Tahoma"/>
              </a:rPr>
              <a:t> </a:t>
            </a:r>
            <a:r>
              <a:rPr dirty="0" sz="3200" spc="-25">
                <a:latin typeface="Tahoma"/>
                <a:cs typeface="Tahoma"/>
              </a:rPr>
              <a:t>pour</a:t>
            </a:r>
            <a:r>
              <a:rPr dirty="0" sz="3200" spc="-120">
                <a:latin typeface="Tahoma"/>
                <a:cs typeface="Tahoma"/>
              </a:rPr>
              <a:t> </a:t>
            </a:r>
            <a:r>
              <a:rPr dirty="0" sz="3200" spc="-30">
                <a:latin typeface="Tahoma"/>
                <a:cs typeface="Tahoma"/>
              </a:rPr>
              <a:t>un</a:t>
            </a:r>
            <a:r>
              <a:rPr dirty="0" sz="3200" spc="-125">
                <a:latin typeface="Tahoma"/>
                <a:cs typeface="Tahoma"/>
              </a:rPr>
              <a:t> </a:t>
            </a:r>
            <a:r>
              <a:rPr dirty="0" sz="3200" spc="-70">
                <a:latin typeface="Tahoma"/>
                <a:cs typeface="Tahoma"/>
              </a:rPr>
              <a:t>avenir</a:t>
            </a:r>
            <a:r>
              <a:rPr dirty="0" sz="3200" spc="-105">
                <a:latin typeface="Tahoma"/>
                <a:cs typeface="Tahoma"/>
              </a:rPr>
              <a:t> </a:t>
            </a:r>
            <a:r>
              <a:rPr dirty="0" sz="3200" spc="-20">
                <a:latin typeface="Tahoma"/>
                <a:cs typeface="Tahoma"/>
              </a:rPr>
              <a:t>commun</a:t>
            </a:r>
            <a:endParaRPr sz="3200">
              <a:latin typeface="Tahoma"/>
              <a:cs typeface="Tahoma"/>
            </a:endParaRPr>
          </a:p>
        </p:txBody>
      </p:sp>
      <p:pic>
        <p:nvPicPr>
          <p:cNvPr id="4" name="object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716445" y="1556778"/>
            <a:ext cx="6447789" cy="4298823"/>
          </a:xfrm>
          <a:prstGeom prst="rect">
            <a:avLst/>
          </a:prstGeom>
        </p:spPr>
      </p:pic>
      <p:sp>
        <p:nvSpPr>
          <p:cNvPr id="5" name="object 5"/>
          <p:cNvSpPr txBox="1"/>
          <p:nvPr/>
        </p:nvSpPr>
        <p:spPr>
          <a:xfrm>
            <a:off x="865124" y="5971438"/>
            <a:ext cx="4474845" cy="26924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600" spc="-10">
                <a:latin typeface="Calibri"/>
                <a:cs typeface="Calibri"/>
              </a:rPr>
              <a:t>Atelier </a:t>
            </a:r>
            <a:r>
              <a:rPr dirty="0" sz="1600" spc="-15">
                <a:latin typeface="Calibri"/>
                <a:cs typeface="Calibri"/>
              </a:rPr>
              <a:t>Hors</a:t>
            </a:r>
            <a:r>
              <a:rPr dirty="0" sz="1600" spc="15">
                <a:latin typeface="Calibri"/>
                <a:cs typeface="Calibri"/>
              </a:rPr>
              <a:t> </a:t>
            </a:r>
            <a:r>
              <a:rPr dirty="0" sz="1600" spc="-5">
                <a:latin typeface="Calibri"/>
                <a:cs typeface="Calibri"/>
              </a:rPr>
              <a:t>les </a:t>
            </a:r>
            <a:r>
              <a:rPr dirty="0" sz="1600" spc="-15">
                <a:latin typeface="Calibri"/>
                <a:cs typeface="Calibri"/>
              </a:rPr>
              <a:t>murs</a:t>
            </a:r>
            <a:r>
              <a:rPr dirty="0" sz="1600" spc="5">
                <a:latin typeface="Calibri"/>
                <a:cs typeface="Calibri"/>
              </a:rPr>
              <a:t> </a:t>
            </a:r>
            <a:r>
              <a:rPr dirty="0" sz="1600" spc="-5">
                <a:latin typeface="Calibri"/>
                <a:cs typeface="Calibri"/>
              </a:rPr>
              <a:t>en</a:t>
            </a:r>
            <a:r>
              <a:rPr dirty="0" sz="1600">
                <a:latin typeface="Calibri"/>
                <a:cs typeface="Calibri"/>
              </a:rPr>
              <a:t> </a:t>
            </a:r>
            <a:r>
              <a:rPr dirty="0" sz="1600" spc="-30">
                <a:latin typeface="Calibri"/>
                <a:cs typeface="Calibri"/>
              </a:rPr>
              <a:t>MOVA</a:t>
            </a:r>
            <a:r>
              <a:rPr dirty="0" sz="1600" spc="5">
                <a:latin typeface="Calibri"/>
                <a:cs typeface="Calibri"/>
              </a:rPr>
              <a:t> </a:t>
            </a:r>
            <a:r>
              <a:rPr dirty="0" sz="1600" spc="-5">
                <a:latin typeface="Calibri"/>
                <a:cs typeface="Calibri"/>
              </a:rPr>
              <a:t>–</a:t>
            </a:r>
            <a:r>
              <a:rPr dirty="0" sz="1600" spc="5">
                <a:latin typeface="Calibri"/>
                <a:cs typeface="Calibri"/>
              </a:rPr>
              <a:t> </a:t>
            </a:r>
            <a:r>
              <a:rPr dirty="0" sz="1600" spc="-5">
                <a:latin typeface="Calibri"/>
                <a:cs typeface="Calibri"/>
              </a:rPr>
              <a:t>Restitution</a:t>
            </a:r>
            <a:r>
              <a:rPr dirty="0" sz="1600" spc="-25">
                <a:latin typeface="Calibri"/>
                <a:cs typeface="Calibri"/>
              </a:rPr>
              <a:t> </a:t>
            </a:r>
            <a:r>
              <a:rPr dirty="0" sz="1600" spc="-10">
                <a:latin typeface="Calibri"/>
                <a:cs typeface="Calibri"/>
              </a:rPr>
              <a:t>15/01/22</a:t>
            </a:r>
            <a:endParaRPr sz="16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051300" y="1772805"/>
            <a:ext cx="4883531" cy="4296283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95630" rIns="0" bIns="0" rtlCol="0" vert="horz">
            <a:spAutoFit/>
          </a:bodyPr>
          <a:lstStyle/>
          <a:p>
            <a:pPr marL="1109980" marR="5080" indent="-721360">
              <a:lnSpc>
                <a:spcPct val="100000"/>
              </a:lnSpc>
              <a:spcBef>
                <a:spcPts val="105"/>
              </a:spcBef>
            </a:pPr>
            <a:r>
              <a:rPr dirty="0" spc="-135"/>
              <a:t>Eau</a:t>
            </a:r>
            <a:r>
              <a:rPr dirty="0" spc="-75"/>
              <a:t>,</a:t>
            </a:r>
            <a:r>
              <a:rPr dirty="0" spc="-125"/>
              <a:t> </a:t>
            </a:r>
            <a:r>
              <a:rPr dirty="0" spc="-150"/>
              <a:t>paysag</a:t>
            </a:r>
            <a:r>
              <a:rPr dirty="0" spc="-150"/>
              <a:t>e</a:t>
            </a:r>
            <a:r>
              <a:rPr dirty="0" spc="-125"/>
              <a:t> </a:t>
            </a:r>
            <a:r>
              <a:rPr dirty="0" spc="-105"/>
              <a:t>et</a:t>
            </a:r>
            <a:r>
              <a:rPr dirty="0" spc="-114"/>
              <a:t> </a:t>
            </a:r>
            <a:r>
              <a:rPr dirty="0" spc="-80"/>
              <a:t>change</a:t>
            </a:r>
            <a:r>
              <a:rPr dirty="0" spc="-120"/>
              <a:t>m</a:t>
            </a:r>
            <a:r>
              <a:rPr dirty="0" spc="-80"/>
              <a:t>ent</a:t>
            </a:r>
            <a:r>
              <a:rPr dirty="0" spc="-125"/>
              <a:t> </a:t>
            </a:r>
            <a:r>
              <a:rPr dirty="0" spc="-25"/>
              <a:t>climatique</a:t>
            </a:r>
            <a:r>
              <a:rPr dirty="0" spc="-95"/>
              <a:t> </a:t>
            </a:r>
            <a:r>
              <a:rPr dirty="0" spc="-100"/>
              <a:t>dans  </a:t>
            </a:r>
            <a:r>
              <a:rPr dirty="0" spc="-25"/>
              <a:t>le</a:t>
            </a:r>
            <a:r>
              <a:rPr dirty="0" spc="-120"/>
              <a:t> </a:t>
            </a:r>
            <a:r>
              <a:rPr dirty="0" spc="-100"/>
              <a:t>Parc</a:t>
            </a:r>
            <a:r>
              <a:rPr dirty="0" spc="-130"/>
              <a:t> </a:t>
            </a:r>
            <a:r>
              <a:rPr dirty="0" spc="-70"/>
              <a:t>naturel</a:t>
            </a:r>
            <a:r>
              <a:rPr dirty="0" spc="-130"/>
              <a:t> </a:t>
            </a:r>
            <a:r>
              <a:rPr dirty="0" spc="-75"/>
              <a:t>régional</a:t>
            </a:r>
            <a:r>
              <a:rPr dirty="0" spc="-110"/>
              <a:t> </a:t>
            </a:r>
            <a:r>
              <a:rPr dirty="0" spc="-25"/>
              <a:t>de</a:t>
            </a:r>
            <a:r>
              <a:rPr dirty="0" spc="-130"/>
              <a:t> </a:t>
            </a:r>
            <a:r>
              <a:rPr dirty="0" spc="-65"/>
              <a:t>la</a:t>
            </a:r>
            <a:r>
              <a:rPr dirty="0" spc="-125"/>
              <a:t> </a:t>
            </a:r>
            <a:r>
              <a:rPr dirty="0" spc="-45"/>
              <a:t>Brenne</a:t>
            </a:r>
          </a:p>
        </p:txBody>
      </p:sp>
      <p:pic>
        <p:nvPicPr>
          <p:cNvPr id="4" name="object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79514" y="1451051"/>
            <a:ext cx="3677158" cy="5146294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1417574"/>
            <a:ext cx="9144000" cy="5440680"/>
            <a:chOff x="0" y="1417574"/>
            <a:chExt cx="9144000" cy="5440680"/>
          </a:xfrm>
        </p:grpSpPr>
        <p:sp>
          <p:nvSpPr>
            <p:cNvPr id="3" name="object 3"/>
            <p:cNvSpPr/>
            <p:nvPr/>
          </p:nvSpPr>
          <p:spPr>
            <a:xfrm>
              <a:off x="0" y="5949276"/>
              <a:ext cx="9144000" cy="909319"/>
            </a:xfrm>
            <a:custGeom>
              <a:avLst/>
              <a:gdLst/>
              <a:ahLst/>
              <a:cxnLst/>
              <a:rect l="l" t="t" r="r" b="b"/>
              <a:pathLst>
                <a:path w="9144000" h="909320">
                  <a:moveTo>
                    <a:pt x="9143936" y="908721"/>
                  </a:moveTo>
                  <a:lnTo>
                    <a:pt x="9143936" y="0"/>
                  </a:lnTo>
                  <a:lnTo>
                    <a:pt x="0" y="0"/>
                  </a:lnTo>
                  <a:lnTo>
                    <a:pt x="0" y="908721"/>
                  </a:lnTo>
                  <a:lnTo>
                    <a:pt x="9143936" y="908721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9368" y="1417574"/>
              <a:ext cx="4429633" cy="5440422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427982" y="1844802"/>
              <a:ext cx="4685029" cy="4583811"/>
            </a:xfrm>
            <a:prstGeom prst="rect">
              <a:avLst/>
            </a:prstGeom>
          </p:spPr>
        </p:pic>
      </p:grpSp>
      <p:sp>
        <p:nvSpPr>
          <p:cNvPr id="6" name="object 6"/>
          <p:cNvSpPr txBox="1"/>
          <p:nvPr/>
        </p:nvSpPr>
        <p:spPr>
          <a:xfrm>
            <a:off x="8073390" y="4390135"/>
            <a:ext cx="958215" cy="36131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r" marR="5080">
              <a:lnSpc>
                <a:spcPct val="100000"/>
              </a:lnSpc>
              <a:spcBef>
                <a:spcPts val="100"/>
              </a:spcBef>
            </a:pPr>
            <a:r>
              <a:rPr dirty="0" sz="1100" spc="-5" b="1">
                <a:solidFill>
                  <a:srgbClr val="FF0000"/>
                </a:solidFill>
                <a:latin typeface="Calibri"/>
                <a:cs typeface="Calibri"/>
              </a:rPr>
              <a:t>Plan</a:t>
            </a:r>
            <a:r>
              <a:rPr dirty="0" sz="1100" spc="-40" b="1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1100" spc="-5" b="1">
                <a:solidFill>
                  <a:srgbClr val="FF0000"/>
                </a:solidFill>
                <a:latin typeface="Calibri"/>
                <a:cs typeface="Calibri"/>
              </a:rPr>
              <a:t>de</a:t>
            </a:r>
            <a:r>
              <a:rPr dirty="0" sz="1100" spc="-30" b="1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1100" spc="-5" b="1">
                <a:solidFill>
                  <a:srgbClr val="FF0000"/>
                </a:solidFill>
                <a:latin typeface="Calibri"/>
                <a:cs typeface="Calibri"/>
              </a:rPr>
              <a:t>paysage</a:t>
            </a:r>
            <a:endParaRPr sz="1100">
              <a:latin typeface="Calibri"/>
              <a:cs typeface="Calibri"/>
            </a:endParaRPr>
          </a:p>
          <a:p>
            <a:pPr algn="r" marR="5080">
              <a:lnSpc>
                <a:spcPct val="100000"/>
              </a:lnSpc>
            </a:pPr>
            <a:r>
              <a:rPr dirty="0" sz="1100" b="1">
                <a:solidFill>
                  <a:srgbClr val="FF0000"/>
                </a:solidFill>
                <a:latin typeface="Calibri"/>
                <a:cs typeface="Calibri"/>
              </a:rPr>
              <a:t>2017-2020</a:t>
            </a:r>
            <a:endParaRPr sz="1100">
              <a:latin typeface="Calibri"/>
              <a:cs typeface="Calibri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5626100" y="4521200"/>
            <a:ext cx="2660650" cy="1924050"/>
          </a:xfrm>
          <a:custGeom>
            <a:avLst/>
            <a:gdLst/>
            <a:ahLst/>
            <a:cxnLst/>
            <a:rect l="l" t="t" r="r" b="b"/>
            <a:pathLst>
              <a:path w="2660650" h="1924050">
                <a:moveTo>
                  <a:pt x="0" y="273050"/>
                </a:moveTo>
                <a:lnTo>
                  <a:pt x="31750" y="419100"/>
                </a:lnTo>
                <a:lnTo>
                  <a:pt x="6350" y="527050"/>
                </a:lnTo>
                <a:lnTo>
                  <a:pt x="101600" y="520700"/>
                </a:lnTo>
                <a:lnTo>
                  <a:pt x="177800" y="533400"/>
                </a:lnTo>
                <a:lnTo>
                  <a:pt x="247650" y="508000"/>
                </a:lnTo>
                <a:lnTo>
                  <a:pt x="311150" y="527050"/>
                </a:lnTo>
                <a:lnTo>
                  <a:pt x="374650" y="514350"/>
                </a:lnTo>
                <a:lnTo>
                  <a:pt x="679450" y="762000"/>
                </a:lnTo>
                <a:lnTo>
                  <a:pt x="673100" y="819150"/>
                </a:lnTo>
                <a:lnTo>
                  <a:pt x="609600" y="825500"/>
                </a:lnTo>
                <a:lnTo>
                  <a:pt x="717550" y="1047750"/>
                </a:lnTo>
                <a:lnTo>
                  <a:pt x="628650" y="1028700"/>
                </a:lnTo>
                <a:lnTo>
                  <a:pt x="692150" y="1200150"/>
                </a:lnTo>
                <a:lnTo>
                  <a:pt x="806450" y="1219200"/>
                </a:lnTo>
                <a:lnTo>
                  <a:pt x="882650" y="1244600"/>
                </a:lnTo>
                <a:lnTo>
                  <a:pt x="882650" y="1333500"/>
                </a:lnTo>
                <a:lnTo>
                  <a:pt x="927100" y="1327150"/>
                </a:lnTo>
                <a:lnTo>
                  <a:pt x="965200" y="1301750"/>
                </a:lnTo>
                <a:lnTo>
                  <a:pt x="1016000" y="1301750"/>
                </a:lnTo>
                <a:lnTo>
                  <a:pt x="1003300" y="1346200"/>
                </a:lnTo>
                <a:lnTo>
                  <a:pt x="939800" y="1460500"/>
                </a:lnTo>
                <a:lnTo>
                  <a:pt x="920750" y="1517650"/>
                </a:lnTo>
                <a:lnTo>
                  <a:pt x="927100" y="1555750"/>
                </a:lnTo>
                <a:lnTo>
                  <a:pt x="850900" y="1670050"/>
                </a:lnTo>
                <a:lnTo>
                  <a:pt x="850900" y="1708150"/>
                </a:lnTo>
                <a:lnTo>
                  <a:pt x="869950" y="1733550"/>
                </a:lnTo>
                <a:lnTo>
                  <a:pt x="901700" y="1727200"/>
                </a:lnTo>
                <a:lnTo>
                  <a:pt x="1003300" y="1644650"/>
                </a:lnTo>
                <a:lnTo>
                  <a:pt x="1028700" y="1644650"/>
                </a:lnTo>
                <a:lnTo>
                  <a:pt x="1028700" y="1695450"/>
                </a:lnTo>
                <a:lnTo>
                  <a:pt x="1028700" y="1714500"/>
                </a:lnTo>
                <a:lnTo>
                  <a:pt x="1041400" y="1816100"/>
                </a:lnTo>
                <a:lnTo>
                  <a:pt x="1066800" y="1803400"/>
                </a:lnTo>
                <a:lnTo>
                  <a:pt x="1085850" y="1809750"/>
                </a:lnTo>
                <a:lnTo>
                  <a:pt x="1143000" y="1809750"/>
                </a:lnTo>
                <a:lnTo>
                  <a:pt x="1162050" y="1809750"/>
                </a:lnTo>
                <a:lnTo>
                  <a:pt x="1193800" y="1752600"/>
                </a:lnTo>
                <a:lnTo>
                  <a:pt x="1225550" y="1739900"/>
                </a:lnTo>
                <a:lnTo>
                  <a:pt x="1301750" y="1733550"/>
                </a:lnTo>
                <a:lnTo>
                  <a:pt x="1339850" y="1746250"/>
                </a:lnTo>
                <a:lnTo>
                  <a:pt x="1384300" y="1771650"/>
                </a:lnTo>
                <a:lnTo>
                  <a:pt x="1390650" y="1778000"/>
                </a:lnTo>
                <a:lnTo>
                  <a:pt x="1422400" y="1758950"/>
                </a:lnTo>
                <a:lnTo>
                  <a:pt x="1473200" y="1758950"/>
                </a:lnTo>
                <a:lnTo>
                  <a:pt x="1530350" y="1778000"/>
                </a:lnTo>
                <a:lnTo>
                  <a:pt x="1555750" y="1746250"/>
                </a:lnTo>
                <a:lnTo>
                  <a:pt x="1524000" y="1733550"/>
                </a:lnTo>
                <a:lnTo>
                  <a:pt x="1524000" y="1695450"/>
                </a:lnTo>
                <a:lnTo>
                  <a:pt x="1530350" y="1689100"/>
                </a:lnTo>
                <a:lnTo>
                  <a:pt x="1555750" y="1689100"/>
                </a:lnTo>
                <a:lnTo>
                  <a:pt x="1574800" y="1689100"/>
                </a:lnTo>
                <a:lnTo>
                  <a:pt x="1587500" y="1670050"/>
                </a:lnTo>
                <a:lnTo>
                  <a:pt x="1581150" y="1631950"/>
                </a:lnTo>
              </a:path>
              <a:path w="2660650" h="1924050">
                <a:moveTo>
                  <a:pt x="1593850" y="1631950"/>
                </a:moveTo>
                <a:lnTo>
                  <a:pt x="1536700" y="1606550"/>
                </a:lnTo>
                <a:lnTo>
                  <a:pt x="1676400" y="1593850"/>
                </a:lnTo>
                <a:lnTo>
                  <a:pt x="1708150" y="1568450"/>
                </a:lnTo>
                <a:lnTo>
                  <a:pt x="1765300" y="1574800"/>
                </a:lnTo>
                <a:lnTo>
                  <a:pt x="1860550" y="1663700"/>
                </a:lnTo>
                <a:lnTo>
                  <a:pt x="1911350" y="1720850"/>
                </a:lnTo>
                <a:lnTo>
                  <a:pt x="1949450" y="1771650"/>
                </a:lnTo>
                <a:lnTo>
                  <a:pt x="1993900" y="1790700"/>
                </a:lnTo>
                <a:lnTo>
                  <a:pt x="2044700" y="1847850"/>
                </a:lnTo>
                <a:lnTo>
                  <a:pt x="2057400" y="1892300"/>
                </a:lnTo>
                <a:lnTo>
                  <a:pt x="2146300" y="1924050"/>
                </a:lnTo>
                <a:lnTo>
                  <a:pt x="2203450" y="1885950"/>
                </a:lnTo>
                <a:lnTo>
                  <a:pt x="2190750" y="1835150"/>
                </a:lnTo>
                <a:lnTo>
                  <a:pt x="2209800" y="1822450"/>
                </a:lnTo>
                <a:lnTo>
                  <a:pt x="2216150" y="1790700"/>
                </a:lnTo>
                <a:lnTo>
                  <a:pt x="2228850" y="1765300"/>
                </a:lnTo>
                <a:lnTo>
                  <a:pt x="2254250" y="1752600"/>
                </a:lnTo>
                <a:lnTo>
                  <a:pt x="2286000" y="1746250"/>
                </a:lnTo>
                <a:lnTo>
                  <a:pt x="2317750" y="1752600"/>
                </a:lnTo>
                <a:lnTo>
                  <a:pt x="2343150" y="1752600"/>
                </a:lnTo>
                <a:lnTo>
                  <a:pt x="2362200" y="1720850"/>
                </a:lnTo>
                <a:lnTo>
                  <a:pt x="2349500" y="1701800"/>
                </a:lnTo>
                <a:lnTo>
                  <a:pt x="2349500" y="1682750"/>
                </a:lnTo>
                <a:lnTo>
                  <a:pt x="2381250" y="1670050"/>
                </a:lnTo>
                <a:lnTo>
                  <a:pt x="2393950" y="1625600"/>
                </a:lnTo>
                <a:lnTo>
                  <a:pt x="2425700" y="1593850"/>
                </a:lnTo>
                <a:lnTo>
                  <a:pt x="2495550" y="1593850"/>
                </a:lnTo>
                <a:lnTo>
                  <a:pt x="2520950" y="1568450"/>
                </a:lnTo>
                <a:lnTo>
                  <a:pt x="2533650" y="1498600"/>
                </a:lnTo>
                <a:lnTo>
                  <a:pt x="2578100" y="1454150"/>
                </a:lnTo>
                <a:lnTo>
                  <a:pt x="2578100" y="1409700"/>
                </a:lnTo>
                <a:lnTo>
                  <a:pt x="2647950" y="1333500"/>
                </a:lnTo>
                <a:lnTo>
                  <a:pt x="2660650" y="1276350"/>
                </a:lnTo>
                <a:lnTo>
                  <a:pt x="2660650" y="1231900"/>
                </a:lnTo>
                <a:lnTo>
                  <a:pt x="2641600" y="1200150"/>
                </a:lnTo>
                <a:lnTo>
                  <a:pt x="2609850" y="1155700"/>
                </a:lnTo>
                <a:lnTo>
                  <a:pt x="2565400" y="1092200"/>
                </a:lnTo>
                <a:lnTo>
                  <a:pt x="2362200" y="952500"/>
                </a:lnTo>
                <a:lnTo>
                  <a:pt x="2317750" y="901700"/>
                </a:lnTo>
                <a:lnTo>
                  <a:pt x="2266950" y="857250"/>
                </a:lnTo>
                <a:lnTo>
                  <a:pt x="2254250" y="863600"/>
                </a:lnTo>
                <a:lnTo>
                  <a:pt x="2178050" y="1003300"/>
                </a:lnTo>
                <a:lnTo>
                  <a:pt x="2114550" y="1003300"/>
                </a:lnTo>
                <a:lnTo>
                  <a:pt x="2006600" y="984250"/>
                </a:lnTo>
                <a:lnTo>
                  <a:pt x="1949450" y="952500"/>
                </a:lnTo>
                <a:lnTo>
                  <a:pt x="1917700" y="933450"/>
                </a:lnTo>
                <a:lnTo>
                  <a:pt x="1854200" y="952500"/>
                </a:lnTo>
                <a:lnTo>
                  <a:pt x="1778000" y="977900"/>
                </a:lnTo>
                <a:lnTo>
                  <a:pt x="1746250" y="1003300"/>
                </a:lnTo>
                <a:lnTo>
                  <a:pt x="1708150" y="1130300"/>
                </a:lnTo>
                <a:lnTo>
                  <a:pt x="1670050" y="1149350"/>
                </a:lnTo>
                <a:lnTo>
                  <a:pt x="1606550" y="1162050"/>
                </a:lnTo>
                <a:lnTo>
                  <a:pt x="1555750" y="1098550"/>
                </a:lnTo>
                <a:lnTo>
                  <a:pt x="1555750" y="1016000"/>
                </a:lnTo>
                <a:lnTo>
                  <a:pt x="1581150" y="869950"/>
                </a:lnTo>
                <a:lnTo>
                  <a:pt x="1638300" y="831850"/>
                </a:lnTo>
                <a:lnTo>
                  <a:pt x="1689100" y="806450"/>
                </a:lnTo>
                <a:lnTo>
                  <a:pt x="1727200" y="774700"/>
                </a:lnTo>
                <a:lnTo>
                  <a:pt x="1727200" y="717550"/>
                </a:lnTo>
                <a:lnTo>
                  <a:pt x="1657350" y="679450"/>
                </a:lnTo>
                <a:lnTo>
                  <a:pt x="1581150" y="647700"/>
                </a:lnTo>
                <a:lnTo>
                  <a:pt x="1606550" y="539750"/>
                </a:lnTo>
                <a:lnTo>
                  <a:pt x="1619250" y="488950"/>
                </a:lnTo>
                <a:lnTo>
                  <a:pt x="1651000" y="463550"/>
                </a:lnTo>
                <a:lnTo>
                  <a:pt x="1720850" y="419100"/>
                </a:lnTo>
                <a:lnTo>
                  <a:pt x="1727200" y="361950"/>
                </a:lnTo>
                <a:lnTo>
                  <a:pt x="1720850" y="323850"/>
                </a:lnTo>
                <a:lnTo>
                  <a:pt x="1657350" y="298450"/>
                </a:lnTo>
                <a:lnTo>
                  <a:pt x="1568450" y="285750"/>
                </a:lnTo>
                <a:lnTo>
                  <a:pt x="1498600" y="298450"/>
                </a:lnTo>
                <a:lnTo>
                  <a:pt x="1447800" y="285750"/>
                </a:lnTo>
                <a:lnTo>
                  <a:pt x="1435100" y="285750"/>
                </a:lnTo>
                <a:lnTo>
                  <a:pt x="1422400" y="304800"/>
                </a:lnTo>
                <a:lnTo>
                  <a:pt x="1371600" y="304800"/>
                </a:lnTo>
                <a:lnTo>
                  <a:pt x="1333500" y="285750"/>
                </a:lnTo>
                <a:lnTo>
                  <a:pt x="1327150" y="273050"/>
                </a:lnTo>
                <a:lnTo>
                  <a:pt x="1276350" y="292100"/>
                </a:lnTo>
                <a:lnTo>
                  <a:pt x="1244600" y="292100"/>
                </a:lnTo>
                <a:lnTo>
                  <a:pt x="1206500" y="279400"/>
                </a:lnTo>
                <a:lnTo>
                  <a:pt x="1174750" y="304800"/>
                </a:lnTo>
                <a:lnTo>
                  <a:pt x="1143000" y="273050"/>
                </a:lnTo>
                <a:lnTo>
                  <a:pt x="1111250" y="222250"/>
                </a:lnTo>
                <a:lnTo>
                  <a:pt x="1098550" y="177800"/>
                </a:lnTo>
                <a:lnTo>
                  <a:pt x="1085850" y="158750"/>
                </a:lnTo>
                <a:lnTo>
                  <a:pt x="1047750" y="158750"/>
                </a:lnTo>
                <a:lnTo>
                  <a:pt x="1009650" y="152400"/>
                </a:lnTo>
                <a:lnTo>
                  <a:pt x="977900" y="114300"/>
                </a:lnTo>
                <a:lnTo>
                  <a:pt x="952500" y="95250"/>
                </a:lnTo>
                <a:lnTo>
                  <a:pt x="889000" y="101600"/>
                </a:lnTo>
                <a:lnTo>
                  <a:pt x="838200" y="101600"/>
                </a:lnTo>
                <a:lnTo>
                  <a:pt x="742950" y="95250"/>
                </a:lnTo>
                <a:lnTo>
                  <a:pt x="692150" y="82550"/>
                </a:lnTo>
                <a:lnTo>
                  <a:pt x="647700" y="76200"/>
                </a:lnTo>
                <a:lnTo>
                  <a:pt x="628650" y="76200"/>
                </a:lnTo>
                <a:lnTo>
                  <a:pt x="596900" y="88900"/>
                </a:lnTo>
                <a:lnTo>
                  <a:pt x="571500" y="88900"/>
                </a:lnTo>
                <a:lnTo>
                  <a:pt x="546100" y="88900"/>
                </a:lnTo>
                <a:lnTo>
                  <a:pt x="482600" y="57150"/>
                </a:lnTo>
                <a:lnTo>
                  <a:pt x="431800" y="38100"/>
                </a:lnTo>
                <a:lnTo>
                  <a:pt x="387350" y="19050"/>
                </a:lnTo>
                <a:lnTo>
                  <a:pt x="368300" y="0"/>
                </a:lnTo>
                <a:lnTo>
                  <a:pt x="336550" y="19050"/>
                </a:lnTo>
                <a:lnTo>
                  <a:pt x="298450" y="38100"/>
                </a:lnTo>
                <a:lnTo>
                  <a:pt x="254000" y="63500"/>
                </a:lnTo>
                <a:lnTo>
                  <a:pt x="247650" y="76200"/>
                </a:lnTo>
                <a:lnTo>
                  <a:pt x="254000" y="127000"/>
                </a:lnTo>
                <a:lnTo>
                  <a:pt x="234950" y="190500"/>
                </a:lnTo>
                <a:lnTo>
                  <a:pt x="184150" y="196850"/>
                </a:lnTo>
                <a:lnTo>
                  <a:pt x="158750" y="184150"/>
                </a:lnTo>
                <a:lnTo>
                  <a:pt x="127000" y="171450"/>
                </a:lnTo>
                <a:lnTo>
                  <a:pt x="88900" y="190500"/>
                </a:lnTo>
                <a:lnTo>
                  <a:pt x="69850" y="222250"/>
                </a:lnTo>
                <a:lnTo>
                  <a:pt x="38100" y="260350"/>
                </a:lnTo>
                <a:lnTo>
                  <a:pt x="19050" y="279400"/>
                </a:lnTo>
                <a:lnTo>
                  <a:pt x="6350" y="285750"/>
                </a:lnTo>
              </a:path>
            </a:pathLst>
          </a:custGeom>
          <a:ln w="28575">
            <a:solidFill>
              <a:srgbClr val="385D89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xfrm>
            <a:off x="467537" y="260616"/>
            <a:ext cx="8209280" cy="1152525"/>
          </a:xfrm>
          <a:prstGeom prst="rect"/>
          <a:solidFill>
            <a:srgbClr val="7AB138"/>
          </a:solidFill>
        </p:spPr>
        <p:txBody>
          <a:bodyPr wrap="square" lIns="0" tIns="53975" rIns="0" bIns="0" rtlCol="0" vert="horz">
            <a:spAutoFit/>
          </a:bodyPr>
          <a:lstStyle/>
          <a:p>
            <a:pPr marL="2364740" marR="1170940" indent="-1190625">
              <a:lnSpc>
                <a:spcPts val="4000"/>
              </a:lnSpc>
              <a:spcBef>
                <a:spcPts val="425"/>
              </a:spcBef>
            </a:pPr>
            <a:r>
              <a:rPr dirty="0" sz="3700" spc="-100"/>
              <a:t>La</a:t>
            </a:r>
            <a:r>
              <a:rPr dirty="0" sz="3700" spc="-165"/>
              <a:t> </a:t>
            </a:r>
            <a:r>
              <a:rPr dirty="0" sz="3700" spc="-70"/>
              <a:t>démarche</a:t>
            </a:r>
            <a:r>
              <a:rPr dirty="0" sz="3700" spc="-135"/>
              <a:t> </a:t>
            </a:r>
            <a:r>
              <a:rPr dirty="0" sz="3700" spc="-50"/>
              <a:t>Plan</a:t>
            </a:r>
            <a:r>
              <a:rPr dirty="0" sz="3700" spc="-165"/>
              <a:t> </a:t>
            </a:r>
            <a:r>
              <a:rPr dirty="0" sz="3700" spc="-30"/>
              <a:t>de</a:t>
            </a:r>
            <a:r>
              <a:rPr dirty="0" sz="3700" spc="-135"/>
              <a:t> </a:t>
            </a:r>
            <a:r>
              <a:rPr dirty="0" sz="3700" spc="-180"/>
              <a:t>paysage </a:t>
            </a:r>
            <a:r>
              <a:rPr dirty="0" sz="3700" spc="-1140"/>
              <a:t> </a:t>
            </a:r>
            <a:r>
              <a:rPr dirty="0" sz="3700" spc="-120"/>
              <a:t>Parc</a:t>
            </a:r>
            <a:r>
              <a:rPr dirty="0" sz="3700" spc="-150"/>
              <a:t> </a:t>
            </a:r>
            <a:r>
              <a:rPr dirty="0" sz="3700" spc="-30"/>
              <a:t>de</a:t>
            </a:r>
            <a:r>
              <a:rPr dirty="0" sz="3700" spc="-130"/>
              <a:t> </a:t>
            </a:r>
            <a:r>
              <a:rPr dirty="0" sz="3700" spc="-75"/>
              <a:t>la</a:t>
            </a:r>
            <a:r>
              <a:rPr dirty="0" sz="3700" spc="-150"/>
              <a:t> </a:t>
            </a:r>
            <a:r>
              <a:rPr dirty="0" sz="3700" spc="-65"/>
              <a:t>Brenne</a:t>
            </a:r>
            <a:endParaRPr sz="3700"/>
          </a:p>
        </p:txBody>
      </p:sp>
      <p:sp>
        <p:nvSpPr>
          <p:cNvPr id="9" name="object 9"/>
          <p:cNvSpPr txBox="1"/>
          <p:nvPr/>
        </p:nvSpPr>
        <p:spPr>
          <a:xfrm>
            <a:off x="5155819" y="5326507"/>
            <a:ext cx="958215" cy="36131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dirty="0" sz="1100" spc="-5" b="1">
                <a:solidFill>
                  <a:srgbClr val="1F487C"/>
                </a:solidFill>
                <a:latin typeface="Calibri"/>
                <a:cs typeface="Calibri"/>
              </a:rPr>
              <a:t>Plan</a:t>
            </a:r>
            <a:r>
              <a:rPr dirty="0" sz="1100" spc="-40" b="1">
                <a:solidFill>
                  <a:srgbClr val="1F487C"/>
                </a:solidFill>
                <a:latin typeface="Calibri"/>
                <a:cs typeface="Calibri"/>
              </a:rPr>
              <a:t> </a:t>
            </a:r>
            <a:r>
              <a:rPr dirty="0" sz="1100" spc="-5" b="1">
                <a:solidFill>
                  <a:srgbClr val="1F487C"/>
                </a:solidFill>
                <a:latin typeface="Calibri"/>
                <a:cs typeface="Calibri"/>
              </a:rPr>
              <a:t>de</a:t>
            </a:r>
            <a:r>
              <a:rPr dirty="0" sz="1100" spc="-30" b="1">
                <a:solidFill>
                  <a:srgbClr val="1F487C"/>
                </a:solidFill>
                <a:latin typeface="Calibri"/>
                <a:cs typeface="Calibri"/>
              </a:rPr>
              <a:t> </a:t>
            </a:r>
            <a:r>
              <a:rPr dirty="0" sz="1100" spc="-5" b="1">
                <a:solidFill>
                  <a:srgbClr val="1F487C"/>
                </a:solidFill>
                <a:latin typeface="Calibri"/>
                <a:cs typeface="Calibri"/>
              </a:rPr>
              <a:t>paysage </a:t>
            </a:r>
            <a:r>
              <a:rPr dirty="0" sz="1100" spc="-229" b="1">
                <a:solidFill>
                  <a:srgbClr val="1F487C"/>
                </a:solidFill>
                <a:latin typeface="Calibri"/>
                <a:cs typeface="Calibri"/>
              </a:rPr>
              <a:t> </a:t>
            </a:r>
            <a:r>
              <a:rPr dirty="0" sz="1100" b="1">
                <a:solidFill>
                  <a:srgbClr val="1F487C"/>
                </a:solidFill>
                <a:latin typeface="Calibri"/>
                <a:cs typeface="Calibri"/>
              </a:rPr>
              <a:t>2022-2025</a:t>
            </a:r>
            <a:endParaRPr sz="1100">
              <a:latin typeface="Calibri"/>
              <a:cs typeface="Calibri"/>
            </a:endParaRPr>
          </a:p>
        </p:txBody>
      </p:sp>
      <p:grpSp>
        <p:nvGrpSpPr>
          <p:cNvPr id="10" name="object 10"/>
          <p:cNvGrpSpPr/>
          <p:nvPr/>
        </p:nvGrpSpPr>
        <p:grpSpPr>
          <a:xfrm>
            <a:off x="5823203" y="4623815"/>
            <a:ext cx="2399030" cy="1149350"/>
            <a:chOff x="5823203" y="4623815"/>
            <a:chExt cx="2399030" cy="1149350"/>
          </a:xfrm>
        </p:grpSpPr>
        <p:pic>
          <p:nvPicPr>
            <p:cNvPr id="11" name="object 11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5823203" y="5590031"/>
              <a:ext cx="460248" cy="182880"/>
            </a:xfrm>
            <a:prstGeom prst="rect">
              <a:avLst/>
            </a:prstGeom>
          </p:spPr>
        </p:pic>
        <p:sp>
          <p:nvSpPr>
            <p:cNvPr id="12" name="object 12"/>
            <p:cNvSpPr/>
            <p:nvPr/>
          </p:nvSpPr>
          <p:spPr>
            <a:xfrm>
              <a:off x="5868161" y="5625248"/>
              <a:ext cx="370840" cy="72390"/>
            </a:xfrm>
            <a:custGeom>
              <a:avLst/>
              <a:gdLst/>
              <a:ahLst/>
              <a:cxnLst/>
              <a:rect l="l" t="t" r="r" b="b"/>
              <a:pathLst>
                <a:path w="370839" h="72389">
                  <a:moveTo>
                    <a:pt x="0" y="0"/>
                  </a:moveTo>
                  <a:lnTo>
                    <a:pt x="370332" y="72009"/>
                  </a:lnTo>
                </a:path>
              </a:pathLst>
            </a:custGeom>
            <a:ln w="25399">
              <a:solidFill>
                <a:srgbClr val="1F487C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13" name="object 13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7968995" y="4623815"/>
              <a:ext cx="252983" cy="269748"/>
            </a:xfrm>
            <a:prstGeom prst="rect">
              <a:avLst/>
            </a:prstGeom>
          </p:spPr>
        </p:pic>
        <p:sp>
          <p:nvSpPr>
            <p:cNvPr id="14" name="object 14"/>
            <p:cNvSpPr/>
            <p:nvPr/>
          </p:nvSpPr>
          <p:spPr>
            <a:xfrm>
              <a:off x="8018017" y="4653152"/>
              <a:ext cx="154940" cy="172085"/>
            </a:xfrm>
            <a:custGeom>
              <a:avLst/>
              <a:gdLst/>
              <a:ahLst/>
              <a:cxnLst/>
              <a:rect l="l" t="t" r="r" b="b"/>
              <a:pathLst>
                <a:path w="154940" h="172085">
                  <a:moveTo>
                    <a:pt x="0" y="171577"/>
                  </a:moveTo>
                  <a:lnTo>
                    <a:pt x="154431" y="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67537" y="260616"/>
            <a:ext cx="8209280" cy="1152525"/>
          </a:xfrm>
          <a:custGeom>
            <a:avLst/>
            <a:gdLst/>
            <a:ahLst/>
            <a:cxnLst/>
            <a:rect l="l" t="t" r="r" b="b"/>
            <a:pathLst>
              <a:path w="8209280" h="1152525">
                <a:moveTo>
                  <a:pt x="8208899" y="0"/>
                </a:moveTo>
                <a:lnTo>
                  <a:pt x="0" y="0"/>
                </a:lnTo>
                <a:lnTo>
                  <a:pt x="0" y="1152131"/>
                </a:lnTo>
                <a:lnTo>
                  <a:pt x="8208899" y="1152131"/>
                </a:lnTo>
                <a:lnTo>
                  <a:pt x="8208899" y="0"/>
                </a:lnTo>
                <a:close/>
              </a:path>
            </a:pathLst>
          </a:custGeom>
          <a:solidFill>
            <a:srgbClr val="7AB138"/>
          </a:solidFill>
        </p:spPr>
        <p:txBody>
          <a:bodyPr wrap="square" lIns="0" tIns="0" rIns="0" bIns="0" rtlCol="0"/>
          <a:lstStyle/>
          <a:p/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357876" y="1769414"/>
            <a:ext cx="3786124" cy="3931920"/>
          </a:xfrm>
          <a:prstGeom prst="rect">
            <a:avLst/>
          </a:prstGeom>
        </p:spPr>
      </p:pic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2251329" y="190322"/>
            <a:ext cx="4642485" cy="1244600"/>
          </a:xfrm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2700" marR="5080" indent="275590">
              <a:lnSpc>
                <a:spcPct val="100000"/>
              </a:lnSpc>
              <a:spcBef>
                <a:spcPts val="95"/>
              </a:spcBef>
            </a:pPr>
            <a:r>
              <a:rPr dirty="0" sz="4000" spc="-60"/>
              <a:t>Le </a:t>
            </a:r>
            <a:r>
              <a:rPr dirty="0" sz="4000" spc="-50"/>
              <a:t>Plan </a:t>
            </a:r>
            <a:r>
              <a:rPr dirty="0" sz="4000" spc="-30"/>
              <a:t>de </a:t>
            </a:r>
            <a:r>
              <a:rPr dirty="0" sz="4000" spc="-185"/>
              <a:t>paysage </a:t>
            </a:r>
            <a:r>
              <a:rPr dirty="0" sz="4000" spc="-180"/>
              <a:t> </a:t>
            </a:r>
            <a:r>
              <a:rPr dirty="0" sz="4000" spc="-65"/>
              <a:t>Brenne</a:t>
            </a:r>
            <a:r>
              <a:rPr dirty="0" sz="4000" spc="-150"/>
              <a:t> </a:t>
            </a:r>
            <a:r>
              <a:rPr dirty="0" sz="4000" spc="-120"/>
              <a:t>Val</a:t>
            </a:r>
            <a:r>
              <a:rPr dirty="0" sz="4000" spc="-155"/>
              <a:t> </a:t>
            </a:r>
            <a:r>
              <a:rPr dirty="0" sz="4000" spc="-35"/>
              <a:t>de</a:t>
            </a:r>
            <a:r>
              <a:rPr dirty="0" sz="4000" spc="-160"/>
              <a:t> </a:t>
            </a:r>
            <a:r>
              <a:rPr dirty="0" sz="4000" spc="-85"/>
              <a:t>Creuse</a:t>
            </a:r>
            <a:endParaRPr sz="4000"/>
          </a:p>
        </p:txBody>
      </p:sp>
      <p:sp>
        <p:nvSpPr>
          <p:cNvPr id="5" name="object 5"/>
          <p:cNvSpPr txBox="1"/>
          <p:nvPr/>
        </p:nvSpPr>
        <p:spPr>
          <a:xfrm>
            <a:off x="627075" y="1588414"/>
            <a:ext cx="4702175" cy="3519804"/>
          </a:xfrm>
          <a:prstGeom prst="rect">
            <a:avLst/>
          </a:prstGeom>
        </p:spPr>
        <p:txBody>
          <a:bodyPr wrap="square" lIns="0" tIns="7048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555"/>
              </a:spcBef>
            </a:pPr>
            <a:r>
              <a:rPr dirty="0" sz="1900" spc="-130" b="1">
                <a:latin typeface="Tahoma"/>
                <a:cs typeface="Tahoma"/>
              </a:rPr>
              <a:t>Spécificités</a:t>
            </a:r>
            <a:endParaRPr sz="1900">
              <a:latin typeface="Tahoma"/>
              <a:cs typeface="Tahoma"/>
            </a:endParaRPr>
          </a:p>
          <a:p>
            <a:pPr marL="355600" indent="-342900">
              <a:lnSpc>
                <a:spcPct val="100000"/>
              </a:lnSpc>
              <a:spcBef>
                <a:spcPts val="455"/>
              </a:spcBef>
              <a:buChar char="-"/>
              <a:tabLst>
                <a:tab pos="354965" algn="l"/>
                <a:tab pos="355600" algn="l"/>
              </a:tabLst>
            </a:pPr>
            <a:r>
              <a:rPr dirty="0" sz="1900" spc="-90">
                <a:latin typeface="Tahoma"/>
                <a:cs typeface="Tahoma"/>
              </a:rPr>
              <a:t>P</a:t>
            </a:r>
            <a:r>
              <a:rPr dirty="0" sz="1900" spc="-50">
                <a:latin typeface="Tahoma"/>
                <a:cs typeface="Tahoma"/>
              </a:rPr>
              <a:t>orté</a:t>
            </a:r>
            <a:r>
              <a:rPr dirty="0" sz="1900" spc="-55">
                <a:latin typeface="Tahoma"/>
                <a:cs typeface="Tahoma"/>
              </a:rPr>
              <a:t> </a:t>
            </a:r>
            <a:r>
              <a:rPr dirty="0" sz="1900" spc="-60">
                <a:latin typeface="Tahoma"/>
                <a:cs typeface="Tahoma"/>
              </a:rPr>
              <a:t>pa</a:t>
            </a:r>
            <a:r>
              <a:rPr dirty="0" sz="1900" spc="-40">
                <a:latin typeface="Tahoma"/>
                <a:cs typeface="Tahoma"/>
              </a:rPr>
              <a:t>r</a:t>
            </a:r>
            <a:r>
              <a:rPr dirty="0" sz="1900" spc="-70">
                <a:latin typeface="Tahoma"/>
                <a:cs typeface="Tahoma"/>
              </a:rPr>
              <a:t> </a:t>
            </a:r>
            <a:r>
              <a:rPr dirty="0" sz="1900" spc="-20">
                <a:latin typeface="Tahoma"/>
                <a:cs typeface="Tahoma"/>
              </a:rPr>
              <a:t>le</a:t>
            </a:r>
            <a:r>
              <a:rPr dirty="0" sz="1900" spc="-65">
                <a:latin typeface="Tahoma"/>
                <a:cs typeface="Tahoma"/>
              </a:rPr>
              <a:t> </a:t>
            </a:r>
            <a:r>
              <a:rPr dirty="0" sz="1900" spc="-90">
                <a:latin typeface="Tahoma"/>
                <a:cs typeface="Tahoma"/>
              </a:rPr>
              <a:t>P</a:t>
            </a:r>
            <a:r>
              <a:rPr dirty="0" sz="1900" spc="-50">
                <a:latin typeface="Tahoma"/>
                <a:cs typeface="Tahoma"/>
              </a:rPr>
              <a:t>arc</a:t>
            </a:r>
            <a:r>
              <a:rPr dirty="0" sz="1900" spc="-70">
                <a:latin typeface="Tahoma"/>
                <a:cs typeface="Tahoma"/>
              </a:rPr>
              <a:t> </a:t>
            </a:r>
            <a:r>
              <a:rPr dirty="0" sz="1900" spc="-85">
                <a:latin typeface="Tahoma"/>
                <a:cs typeface="Tahoma"/>
              </a:rPr>
              <a:t>sur</a:t>
            </a:r>
            <a:r>
              <a:rPr dirty="0" sz="1900" spc="-75">
                <a:latin typeface="Tahoma"/>
                <a:cs typeface="Tahoma"/>
              </a:rPr>
              <a:t> </a:t>
            </a:r>
            <a:r>
              <a:rPr dirty="0" sz="1900" spc="-20">
                <a:latin typeface="Tahoma"/>
                <a:cs typeface="Tahoma"/>
              </a:rPr>
              <a:t>le</a:t>
            </a:r>
            <a:r>
              <a:rPr dirty="0" sz="1900" spc="-70">
                <a:latin typeface="Tahoma"/>
                <a:cs typeface="Tahoma"/>
              </a:rPr>
              <a:t> </a:t>
            </a:r>
            <a:r>
              <a:rPr dirty="0" sz="1900" spc="-75">
                <a:latin typeface="Tahoma"/>
                <a:cs typeface="Tahoma"/>
              </a:rPr>
              <a:t>te</a:t>
            </a:r>
            <a:r>
              <a:rPr dirty="0" sz="1900" spc="-55">
                <a:latin typeface="Tahoma"/>
                <a:cs typeface="Tahoma"/>
              </a:rPr>
              <a:t>r</a:t>
            </a:r>
            <a:r>
              <a:rPr dirty="0" sz="1900" spc="-30">
                <a:latin typeface="Tahoma"/>
                <a:cs typeface="Tahoma"/>
              </a:rPr>
              <a:t>ritoir</a:t>
            </a:r>
            <a:r>
              <a:rPr dirty="0" sz="1900" spc="-40">
                <a:latin typeface="Tahoma"/>
                <a:cs typeface="Tahoma"/>
              </a:rPr>
              <a:t>e</a:t>
            </a:r>
            <a:r>
              <a:rPr dirty="0" sz="1900" spc="-60">
                <a:latin typeface="Tahoma"/>
                <a:cs typeface="Tahoma"/>
              </a:rPr>
              <a:t> </a:t>
            </a:r>
            <a:r>
              <a:rPr dirty="0" sz="1900">
                <a:latin typeface="Tahoma"/>
                <a:cs typeface="Tahoma"/>
              </a:rPr>
              <a:t>d</a:t>
            </a:r>
            <a:r>
              <a:rPr dirty="0" sz="1900" spc="-45">
                <a:latin typeface="Tahoma"/>
                <a:cs typeface="Tahoma"/>
              </a:rPr>
              <a:t>e</a:t>
            </a:r>
            <a:r>
              <a:rPr dirty="0" sz="1900" spc="-55">
                <a:latin typeface="Tahoma"/>
                <a:cs typeface="Tahoma"/>
              </a:rPr>
              <a:t> </a:t>
            </a:r>
            <a:r>
              <a:rPr dirty="0" sz="1900" spc="-40">
                <a:latin typeface="Tahoma"/>
                <a:cs typeface="Tahoma"/>
              </a:rPr>
              <a:t>la</a:t>
            </a:r>
            <a:endParaRPr sz="1900">
              <a:latin typeface="Tahoma"/>
              <a:cs typeface="Tahoma"/>
            </a:endParaRPr>
          </a:p>
          <a:p>
            <a:pPr marL="12700">
              <a:lnSpc>
                <a:spcPct val="100000"/>
              </a:lnSpc>
              <a:spcBef>
                <a:spcPts val="459"/>
              </a:spcBef>
            </a:pPr>
            <a:r>
              <a:rPr dirty="0" sz="1900" spc="114">
                <a:latin typeface="Tahoma"/>
                <a:cs typeface="Tahoma"/>
              </a:rPr>
              <a:t>CDC</a:t>
            </a:r>
            <a:r>
              <a:rPr dirty="0" sz="1900" spc="-60">
                <a:latin typeface="Tahoma"/>
                <a:cs typeface="Tahoma"/>
              </a:rPr>
              <a:t> </a:t>
            </a:r>
            <a:r>
              <a:rPr dirty="0" sz="1900" spc="-35">
                <a:latin typeface="Tahoma"/>
                <a:cs typeface="Tahoma"/>
              </a:rPr>
              <a:t>Bre</a:t>
            </a:r>
            <a:r>
              <a:rPr dirty="0" sz="1900" spc="-45">
                <a:latin typeface="Tahoma"/>
                <a:cs typeface="Tahoma"/>
              </a:rPr>
              <a:t>n</a:t>
            </a:r>
            <a:r>
              <a:rPr dirty="0" sz="1900" spc="-35">
                <a:latin typeface="Tahoma"/>
                <a:cs typeface="Tahoma"/>
              </a:rPr>
              <a:t>n</a:t>
            </a:r>
            <a:r>
              <a:rPr dirty="0" sz="1900" spc="-40">
                <a:latin typeface="Tahoma"/>
                <a:cs typeface="Tahoma"/>
              </a:rPr>
              <a:t>e</a:t>
            </a:r>
            <a:r>
              <a:rPr dirty="0" sz="1900" spc="-45">
                <a:latin typeface="Tahoma"/>
                <a:cs typeface="Tahoma"/>
              </a:rPr>
              <a:t> </a:t>
            </a:r>
            <a:r>
              <a:rPr dirty="0" sz="1900" spc="-95">
                <a:latin typeface="Tahoma"/>
                <a:cs typeface="Tahoma"/>
              </a:rPr>
              <a:t>V</a:t>
            </a:r>
            <a:r>
              <a:rPr dirty="0" sz="1900" spc="-40">
                <a:latin typeface="Tahoma"/>
                <a:cs typeface="Tahoma"/>
              </a:rPr>
              <a:t>al</a:t>
            </a:r>
            <a:r>
              <a:rPr dirty="0" sz="1900" spc="-75">
                <a:latin typeface="Tahoma"/>
                <a:cs typeface="Tahoma"/>
              </a:rPr>
              <a:t> </a:t>
            </a:r>
            <a:r>
              <a:rPr dirty="0" sz="1900" spc="-5">
                <a:latin typeface="Tahoma"/>
                <a:cs typeface="Tahoma"/>
              </a:rPr>
              <a:t>d</a:t>
            </a:r>
            <a:r>
              <a:rPr dirty="0" sz="1900" spc="-40">
                <a:latin typeface="Tahoma"/>
                <a:cs typeface="Tahoma"/>
              </a:rPr>
              <a:t>e</a:t>
            </a:r>
            <a:r>
              <a:rPr dirty="0" sz="1900" spc="-60">
                <a:latin typeface="Tahoma"/>
                <a:cs typeface="Tahoma"/>
              </a:rPr>
              <a:t> </a:t>
            </a:r>
            <a:r>
              <a:rPr dirty="0" sz="1900" spc="-40">
                <a:latin typeface="Tahoma"/>
                <a:cs typeface="Tahoma"/>
              </a:rPr>
              <a:t>Creuse</a:t>
            </a:r>
            <a:r>
              <a:rPr dirty="0" sz="1900" spc="-70">
                <a:latin typeface="Tahoma"/>
                <a:cs typeface="Tahoma"/>
              </a:rPr>
              <a:t> </a:t>
            </a:r>
            <a:r>
              <a:rPr dirty="0" sz="1900" spc="-220">
                <a:latin typeface="Tahoma"/>
                <a:cs typeface="Tahoma"/>
              </a:rPr>
              <a:t>(</a:t>
            </a:r>
            <a:r>
              <a:rPr dirty="0" sz="1900">
                <a:latin typeface="Tahoma"/>
                <a:cs typeface="Tahoma"/>
              </a:rPr>
              <a:t>28</a:t>
            </a:r>
            <a:r>
              <a:rPr dirty="0" sz="1900" spc="-75">
                <a:latin typeface="Tahoma"/>
                <a:cs typeface="Tahoma"/>
              </a:rPr>
              <a:t> </a:t>
            </a:r>
            <a:r>
              <a:rPr dirty="0" sz="1900">
                <a:latin typeface="Tahoma"/>
                <a:cs typeface="Tahoma"/>
              </a:rPr>
              <a:t>c</a:t>
            </a:r>
            <a:r>
              <a:rPr dirty="0" sz="1900" spc="-10">
                <a:latin typeface="Tahoma"/>
                <a:cs typeface="Tahoma"/>
              </a:rPr>
              <a:t>o</a:t>
            </a:r>
            <a:r>
              <a:rPr dirty="0" sz="1900" spc="-35">
                <a:latin typeface="Tahoma"/>
                <a:cs typeface="Tahoma"/>
              </a:rPr>
              <a:t>mm</a:t>
            </a:r>
            <a:r>
              <a:rPr dirty="0" sz="1900" spc="-20">
                <a:latin typeface="Tahoma"/>
                <a:cs typeface="Tahoma"/>
              </a:rPr>
              <a:t>u</a:t>
            </a:r>
            <a:r>
              <a:rPr dirty="0" sz="1900" spc="-35">
                <a:latin typeface="Tahoma"/>
                <a:cs typeface="Tahoma"/>
              </a:rPr>
              <a:t>n</a:t>
            </a:r>
            <a:r>
              <a:rPr dirty="0" sz="1900" spc="-140">
                <a:latin typeface="Tahoma"/>
                <a:cs typeface="Tahoma"/>
              </a:rPr>
              <a:t>es)</a:t>
            </a:r>
            <a:endParaRPr sz="1900">
              <a:latin typeface="Tahoma"/>
              <a:cs typeface="Tahoma"/>
            </a:endParaRPr>
          </a:p>
          <a:p>
            <a:pPr>
              <a:lnSpc>
                <a:spcPct val="100000"/>
              </a:lnSpc>
              <a:spcBef>
                <a:spcPts val="15"/>
              </a:spcBef>
            </a:pPr>
            <a:endParaRPr sz="2250">
              <a:latin typeface="Tahoma"/>
              <a:cs typeface="Tahoma"/>
            </a:endParaRPr>
          </a:p>
          <a:p>
            <a:pPr algn="just" marL="12700" marR="5080">
              <a:lnSpc>
                <a:spcPct val="120100"/>
              </a:lnSpc>
              <a:buChar char="-"/>
              <a:tabLst>
                <a:tab pos="355600" algn="l"/>
              </a:tabLst>
            </a:pPr>
            <a:r>
              <a:rPr dirty="0" sz="1900" spc="-285">
                <a:latin typeface="Tahoma"/>
                <a:cs typeface="Tahoma"/>
              </a:rPr>
              <a:t>T</a:t>
            </a:r>
            <a:r>
              <a:rPr dirty="0" sz="1900" spc="-45">
                <a:latin typeface="Tahoma"/>
                <a:cs typeface="Tahoma"/>
              </a:rPr>
              <a:t>rouv</a:t>
            </a:r>
            <a:r>
              <a:rPr dirty="0" sz="1900" spc="-45">
                <a:latin typeface="Tahoma"/>
                <a:cs typeface="Tahoma"/>
              </a:rPr>
              <a:t>e</a:t>
            </a:r>
            <a:r>
              <a:rPr dirty="0" sz="1900" spc="-70">
                <a:latin typeface="Tahoma"/>
                <a:cs typeface="Tahoma"/>
              </a:rPr>
              <a:t> </a:t>
            </a:r>
            <a:r>
              <a:rPr dirty="0" sz="1900" spc="-80">
                <a:latin typeface="Tahoma"/>
                <a:cs typeface="Tahoma"/>
              </a:rPr>
              <a:t>s</a:t>
            </a:r>
            <a:r>
              <a:rPr dirty="0" sz="1900" spc="-105">
                <a:latin typeface="Tahoma"/>
                <a:cs typeface="Tahoma"/>
              </a:rPr>
              <a:t>o</a:t>
            </a:r>
            <a:r>
              <a:rPr dirty="0" sz="1900" spc="-25">
                <a:latin typeface="Tahoma"/>
                <a:cs typeface="Tahoma"/>
              </a:rPr>
              <a:t>n</a:t>
            </a:r>
            <a:r>
              <a:rPr dirty="0" sz="1900" spc="-65">
                <a:latin typeface="Tahoma"/>
                <a:cs typeface="Tahoma"/>
              </a:rPr>
              <a:t> </a:t>
            </a:r>
            <a:r>
              <a:rPr dirty="0" sz="1900" spc="-5">
                <a:latin typeface="Tahoma"/>
                <a:cs typeface="Tahoma"/>
              </a:rPr>
              <a:t>appli</a:t>
            </a:r>
            <a:r>
              <a:rPr dirty="0" sz="1900" spc="-15">
                <a:latin typeface="Tahoma"/>
                <a:cs typeface="Tahoma"/>
              </a:rPr>
              <a:t>c</a:t>
            </a:r>
            <a:r>
              <a:rPr dirty="0" sz="1900" spc="-35">
                <a:latin typeface="Tahoma"/>
                <a:cs typeface="Tahoma"/>
              </a:rPr>
              <a:t>ation</a:t>
            </a:r>
            <a:r>
              <a:rPr dirty="0" sz="1900" spc="-50">
                <a:latin typeface="Tahoma"/>
                <a:cs typeface="Tahoma"/>
              </a:rPr>
              <a:t> </a:t>
            </a:r>
            <a:r>
              <a:rPr dirty="0" sz="1900">
                <a:latin typeface="Tahoma"/>
                <a:cs typeface="Tahoma"/>
              </a:rPr>
              <a:t>d</a:t>
            </a:r>
            <a:r>
              <a:rPr dirty="0" sz="1900" spc="-40">
                <a:latin typeface="Tahoma"/>
                <a:cs typeface="Tahoma"/>
              </a:rPr>
              <a:t>irect</a:t>
            </a:r>
            <a:r>
              <a:rPr dirty="0" sz="1900" spc="-45">
                <a:latin typeface="Tahoma"/>
                <a:cs typeface="Tahoma"/>
              </a:rPr>
              <a:t>e</a:t>
            </a:r>
            <a:r>
              <a:rPr dirty="0" sz="1900" spc="-55">
                <a:latin typeface="Tahoma"/>
                <a:cs typeface="Tahoma"/>
              </a:rPr>
              <a:t> </a:t>
            </a:r>
            <a:r>
              <a:rPr dirty="0" sz="1900">
                <a:latin typeface="Tahoma"/>
                <a:cs typeface="Tahoma"/>
              </a:rPr>
              <a:t>d</a:t>
            </a:r>
            <a:r>
              <a:rPr dirty="0" sz="1900" spc="-95">
                <a:latin typeface="Tahoma"/>
                <a:cs typeface="Tahoma"/>
              </a:rPr>
              <a:t>ans</a:t>
            </a:r>
            <a:r>
              <a:rPr dirty="0" sz="1900" spc="-65">
                <a:latin typeface="Tahoma"/>
                <a:cs typeface="Tahoma"/>
              </a:rPr>
              <a:t> </a:t>
            </a:r>
            <a:r>
              <a:rPr dirty="0" sz="1900" spc="-20">
                <a:latin typeface="Tahoma"/>
                <a:cs typeface="Tahoma"/>
              </a:rPr>
              <a:t>le</a:t>
            </a:r>
            <a:r>
              <a:rPr dirty="0" sz="1900" spc="-65">
                <a:latin typeface="Tahoma"/>
                <a:cs typeface="Tahoma"/>
              </a:rPr>
              <a:t> </a:t>
            </a:r>
            <a:r>
              <a:rPr dirty="0" sz="1900" spc="-25">
                <a:latin typeface="Tahoma"/>
                <a:cs typeface="Tahoma"/>
              </a:rPr>
              <a:t>Plan  </a:t>
            </a:r>
            <a:r>
              <a:rPr dirty="0" sz="1900" spc="-25">
                <a:latin typeface="Tahoma"/>
                <a:cs typeface="Tahoma"/>
              </a:rPr>
              <a:t>Local </a:t>
            </a:r>
            <a:r>
              <a:rPr dirty="0" sz="1900" spc="-30">
                <a:latin typeface="Tahoma"/>
                <a:cs typeface="Tahoma"/>
              </a:rPr>
              <a:t>d’urbanisme intercommunal </a:t>
            </a:r>
            <a:r>
              <a:rPr dirty="0" sz="1900" spc="-55">
                <a:latin typeface="Tahoma"/>
                <a:cs typeface="Tahoma"/>
              </a:rPr>
              <a:t>(PLUi) </a:t>
            </a:r>
            <a:r>
              <a:rPr dirty="0" sz="1900" spc="-65">
                <a:latin typeface="Tahoma"/>
                <a:cs typeface="Tahoma"/>
              </a:rPr>
              <a:t>et </a:t>
            </a:r>
            <a:r>
              <a:rPr dirty="0" sz="1900" spc="-20">
                <a:latin typeface="Tahoma"/>
                <a:cs typeface="Tahoma"/>
              </a:rPr>
              <a:t>le </a:t>
            </a:r>
            <a:r>
              <a:rPr dirty="0" sz="1900" spc="-580">
                <a:latin typeface="Tahoma"/>
                <a:cs typeface="Tahoma"/>
              </a:rPr>
              <a:t> </a:t>
            </a:r>
            <a:r>
              <a:rPr dirty="0" sz="1900" spc="-60">
                <a:latin typeface="Tahoma"/>
                <a:cs typeface="Tahoma"/>
              </a:rPr>
              <a:t>Règlement</a:t>
            </a:r>
            <a:r>
              <a:rPr dirty="0" sz="1900" spc="-70">
                <a:latin typeface="Tahoma"/>
                <a:cs typeface="Tahoma"/>
              </a:rPr>
              <a:t> </a:t>
            </a:r>
            <a:r>
              <a:rPr dirty="0" sz="1900" spc="-15">
                <a:latin typeface="Tahoma"/>
                <a:cs typeface="Tahoma"/>
              </a:rPr>
              <a:t>local</a:t>
            </a:r>
            <a:r>
              <a:rPr dirty="0" sz="1900" spc="-75">
                <a:latin typeface="Tahoma"/>
                <a:cs typeface="Tahoma"/>
              </a:rPr>
              <a:t> </a:t>
            </a:r>
            <a:r>
              <a:rPr dirty="0" sz="1900" spc="-20">
                <a:latin typeface="Tahoma"/>
                <a:cs typeface="Tahoma"/>
              </a:rPr>
              <a:t>de</a:t>
            </a:r>
            <a:r>
              <a:rPr dirty="0" sz="1900" spc="-55">
                <a:latin typeface="Tahoma"/>
                <a:cs typeface="Tahoma"/>
              </a:rPr>
              <a:t> </a:t>
            </a:r>
            <a:r>
              <a:rPr dirty="0" sz="1900" spc="-15">
                <a:latin typeface="Tahoma"/>
                <a:cs typeface="Tahoma"/>
              </a:rPr>
              <a:t>publicité</a:t>
            </a:r>
            <a:r>
              <a:rPr dirty="0" sz="1900" spc="-80">
                <a:latin typeface="Tahoma"/>
                <a:cs typeface="Tahoma"/>
              </a:rPr>
              <a:t> </a:t>
            </a:r>
            <a:r>
              <a:rPr dirty="0" sz="1900" spc="-85">
                <a:latin typeface="Tahoma"/>
                <a:cs typeface="Tahoma"/>
              </a:rPr>
              <a:t>(RLPi)</a:t>
            </a:r>
            <a:endParaRPr sz="1900">
              <a:latin typeface="Tahoma"/>
              <a:cs typeface="Tahoma"/>
            </a:endParaRPr>
          </a:p>
          <a:p>
            <a:pPr>
              <a:lnSpc>
                <a:spcPct val="100000"/>
              </a:lnSpc>
              <a:spcBef>
                <a:spcPts val="15"/>
              </a:spcBef>
              <a:buFont typeface="Tahoma"/>
              <a:buChar char="-"/>
            </a:pPr>
            <a:endParaRPr sz="2650">
              <a:latin typeface="Tahoma"/>
              <a:cs typeface="Tahoma"/>
            </a:endParaRPr>
          </a:p>
          <a:p>
            <a:pPr marL="355600" indent="-342900">
              <a:lnSpc>
                <a:spcPct val="100000"/>
              </a:lnSpc>
              <a:buChar char="-"/>
              <a:tabLst>
                <a:tab pos="354965" algn="l"/>
                <a:tab pos="355600" algn="l"/>
              </a:tabLst>
            </a:pPr>
            <a:r>
              <a:rPr dirty="0" sz="1900" spc="-85">
                <a:latin typeface="Tahoma"/>
                <a:cs typeface="Tahoma"/>
              </a:rPr>
              <a:t>Ass</a:t>
            </a:r>
            <a:r>
              <a:rPr dirty="0" sz="1900" spc="-95">
                <a:latin typeface="Tahoma"/>
                <a:cs typeface="Tahoma"/>
              </a:rPr>
              <a:t>o</a:t>
            </a:r>
            <a:r>
              <a:rPr dirty="0" sz="1900" spc="-20">
                <a:latin typeface="Tahoma"/>
                <a:cs typeface="Tahoma"/>
              </a:rPr>
              <a:t>ciation</a:t>
            </a:r>
            <a:r>
              <a:rPr dirty="0" sz="1900" spc="-15">
                <a:latin typeface="Tahoma"/>
                <a:cs typeface="Tahoma"/>
              </a:rPr>
              <a:t> </a:t>
            </a:r>
            <a:r>
              <a:rPr dirty="0" sz="2000" spc="-80">
                <a:latin typeface="Tahoma"/>
                <a:cs typeface="Tahoma"/>
              </a:rPr>
              <a:t>de</a:t>
            </a:r>
            <a:r>
              <a:rPr dirty="0" sz="2000" spc="-60">
                <a:latin typeface="Tahoma"/>
                <a:cs typeface="Tahoma"/>
              </a:rPr>
              <a:t>s</a:t>
            </a:r>
            <a:r>
              <a:rPr dirty="0" sz="2000" spc="-80">
                <a:latin typeface="Tahoma"/>
                <a:cs typeface="Tahoma"/>
              </a:rPr>
              <a:t> </a:t>
            </a:r>
            <a:r>
              <a:rPr dirty="0" sz="1900" spc="-60">
                <a:latin typeface="Tahoma"/>
                <a:cs typeface="Tahoma"/>
              </a:rPr>
              <a:t>habitants</a:t>
            </a:r>
            <a:r>
              <a:rPr dirty="0" sz="1900" spc="-60">
                <a:latin typeface="Tahoma"/>
                <a:cs typeface="Tahoma"/>
              </a:rPr>
              <a:t> </a:t>
            </a:r>
            <a:r>
              <a:rPr dirty="0" sz="1900" spc="-45">
                <a:latin typeface="Tahoma"/>
                <a:cs typeface="Tahoma"/>
              </a:rPr>
              <a:t>vi</a:t>
            </a:r>
            <a:r>
              <a:rPr dirty="0" sz="1900" spc="-55">
                <a:latin typeface="Tahoma"/>
                <a:cs typeface="Tahoma"/>
              </a:rPr>
              <a:t>a</a:t>
            </a:r>
            <a:r>
              <a:rPr dirty="0" sz="1900" spc="-75">
                <a:latin typeface="Tahoma"/>
                <a:cs typeface="Tahoma"/>
              </a:rPr>
              <a:t> </a:t>
            </a:r>
            <a:r>
              <a:rPr dirty="0" sz="1900" spc="5">
                <a:latin typeface="Tahoma"/>
                <a:cs typeface="Tahoma"/>
              </a:rPr>
              <a:t>l</a:t>
            </a:r>
            <a:r>
              <a:rPr dirty="0" sz="1900" spc="-45">
                <a:latin typeface="Tahoma"/>
                <a:cs typeface="Tahoma"/>
              </a:rPr>
              <a:t>e</a:t>
            </a:r>
            <a:r>
              <a:rPr dirty="0" sz="1900" spc="-75">
                <a:latin typeface="Tahoma"/>
                <a:cs typeface="Tahoma"/>
              </a:rPr>
              <a:t> </a:t>
            </a:r>
            <a:r>
              <a:rPr dirty="0" sz="1900" spc="-75">
                <a:latin typeface="Tahoma"/>
                <a:cs typeface="Tahoma"/>
              </a:rPr>
              <a:t>résea</a:t>
            </a:r>
            <a:r>
              <a:rPr dirty="0" sz="1900" spc="-80">
                <a:latin typeface="Tahoma"/>
                <a:cs typeface="Tahoma"/>
              </a:rPr>
              <a:t>u</a:t>
            </a:r>
            <a:r>
              <a:rPr dirty="0" sz="1900" spc="-70">
                <a:latin typeface="Tahoma"/>
                <a:cs typeface="Tahoma"/>
              </a:rPr>
              <a:t> </a:t>
            </a:r>
            <a:r>
              <a:rPr dirty="0" sz="1900">
                <a:latin typeface="Tahoma"/>
                <a:cs typeface="Tahoma"/>
              </a:rPr>
              <a:t>d</a:t>
            </a:r>
            <a:r>
              <a:rPr dirty="0" sz="1900" spc="-110">
                <a:latin typeface="Tahoma"/>
                <a:cs typeface="Tahoma"/>
              </a:rPr>
              <a:t>es</a:t>
            </a:r>
            <a:endParaRPr sz="1900">
              <a:latin typeface="Tahoma"/>
              <a:cs typeface="Tahoma"/>
            </a:endParaRPr>
          </a:p>
          <a:p>
            <a:pPr marL="12700">
              <a:lnSpc>
                <a:spcPct val="100000"/>
              </a:lnSpc>
              <a:spcBef>
                <a:spcPts val="464"/>
              </a:spcBef>
            </a:pPr>
            <a:r>
              <a:rPr dirty="0" sz="1900" spc="-40">
                <a:latin typeface="Tahoma"/>
                <a:cs typeface="Tahoma"/>
              </a:rPr>
              <a:t>ve</a:t>
            </a:r>
            <a:r>
              <a:rPr dirty="0" sz="1900" spc="-25">
                <a:latin typeface="Tahoma"/>
                <a:cs typeface="Tahoma"/>
              </a:rPr>
              <a:t>i</a:t>
            </a:r>
            <a:r>
              <a:rPr dirty="0" sz="1900" spc="-25">
                <a:latin typeface="Tahoma"/>
                <a:cs typeface="Tahoma"/>
              </a:rPr>
              <a:t>lleur</a:t>
            </a:r>
            <a:r>
              <a:rPr dirty="0" sz="1900" spc="-175">
                <a:latin typeface="Tahoma"/>
                <a:cs typeface="Tahoma"/>
              </a:rPr>
              <a:t>s</a:t>
            </a:r>
            <a:r>
              <a:rPr dirty="0" sz="1900" spc="-80">
                <a:latin typeface="Tahoma"/>
                <a:cs typeface="Tahoma"/>
              </a:rPr>
              <a:t> </a:t>
            </a:r>
            <a:r>
              <a:rPr dirty="0" sz="1900">
                <a:latin typeface="Tahoma"/>
                <a:cs typeface="Tahoma"/>
              </a:rPr>
              <a:t>d</a:t>
            </a:r>
            <a:r>
              <a:rPr dirty="0" sz="1900" spc="-20">
                <a:latin typeface="Tahoma"/>
                <a:cs typeface="Tahoma"/>
              </a:rPr>
              <a:t>u</a:t>
            </a:r>
            <a:r>
              <a:rPr dirty="0" sz="1900" spc="-65">
                <a:latin typeface="Tahoma"/>
                <a:cs typeface="Tahoma"/>
              </a:rPr>
              <a:t> </a:t>
            </a:r>
            <a:r>
              <a:rPr dirty="0" sz="1900" spc="-85">
                <a:latin typeface="Tahoma"/>
                <a:cs typeface="Tahoma"/>
              </a:rPr>
              <a:t>pay</a:t>
            </a:r>
            <a:r>
              <a:rPr dirty="0" sz="1900" spc="-80">
                <a:latin typeface="Tahoma"/>
                <a:cs typeface="Tahoma"/>
              </a:rPr>
              <a:t>s</a:t>
            </a:r>
            <a:r>
              <a:rPr dirty="0" sz="1900" spc="-105">
                <a:latin typeface="Tahoma"/>
                <a:cs typeface="Tahoma"/>
              </a:rPr>
              <a:t>age</a:t>
            </a:r>
            <a:r>
              <a:rPr dirty="0" sz="1900" spc="-65">
                <a:latin typeface="Tahoma"/>
                <a:cs typeface="Tahoma"/>
              </a:rPr>
              <a:t> </a:t>
            </a:r>
            <a:r>
              <a:rPr dirty="0" sz="1900" spc="-220">
                <a:latin typeface="Tahoma"/>
                <a:cs typeface="Tahoma"/>
              </a:rPr>
              <a:t>(</a:t>
            </a:r>
            <a:r>
              <a:rPr dirty="0" sz="1900" spc="-5">
                <a:latin typeface="Tahoma"/>
                <a:cs typeface="Tahoma"/>
              </a:rPr>
              <a:t>OPPP)</a:t>
            </a:r>
            <a:endParaRPr sz="1900">
              <a:latin typeface="Tahoma"/>
              <a:cs typeface="Tahoma"/>
            </a:endParaRPr>
          </a:p>
        </p:txBody>
      </p:sp>
      <p:pic>
        <p:nvPicPr>
          <p:cNvPr id="6" name="object 6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2771775" y="5089855"/>
            <a:ext cx="2794000" cy="1222971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67537" y="260616"/>
            <a:ext cx="8209280" cy="1152525"/>
          </a:xfrm>
          <a:prstGeom prst="rect"/>
          <a:solidFill>
            <a:srgbClr val="7AB138"/>
          </a:solidFill>
        </p:spPr>
        <p:txBody>
          <a:bodyPr wrap="square" lIns="0" tIns="247015" rIns="0" bIns="0" rtlCol="0" vert="horz">
            <a:spAutoFit/>
          </a:bodyPr>
          <a:lstStyle/>
          <a:p>
            <a:pPr marL="145415">
              <a:lnSpc>
                <a:spcPct val="100000"/>
              </a:lnSpc>
              <a:spcBef>
                <a:spcPts val="1945"/>
              </a:spcBef>
            </a:pPr>
            <a:r>
              <a:rPr dirty="0" sz="4000" spc="-55"/>
              <a:t>Plan</a:t>
            </a:r>
            <a:r>
              <a:rPr dirty="0" sz="4000" spc="-140"/>
              <a:t> </a:t>
            </a:r>
            <a:r>
              <a:rPr dirty="0" sz="4000" spc="-185"/>
              <a:t>paysage,</a:t>
            </a:r>
            <a:r>
              <a:rPr dirty="0" sz="4000" spc="-120"/>
              <a:t> </a:t>
            </a:r>
            <a:r>
              <a:rPr dirty="0" sz="4000" spc="-75"/>
              <a:t>démarche</a:t>
            </a:r>
            <a:r>
              <a:rPr dirty="0" sz="4000" spc="-110"/>
              <a:t> </a:t>
            </a:r>
            <a:r>
              <a:rPr dirty="0" sz="4000" spc="-70"/>
              <a:t>participative</a:t>
            </a:r>
            <a:endParaRPr sz="4000"/>
          </a:p>
        </p:txBody>
      </p:sp>
      <p:sp>
        <p:nvSpPr>
          <p:cNvPr id="3" name="object 3"/>
          <p:cNvSpPr txBox="1"/>
          <p:nvPr/>
        </p:nvSpPr>
        <p:spPr>
          <a:xfrm>
            <a:off x="289356" y="1533220"/>
            <a:ext cx="8009890" cy="33147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2000" spc="-5">
                <a:latin typeface="Calibri"/>
                <a:cs typeface="Calibri"/>
              </a:rPr>
              <a:t>Ateliers,</a:t>
            </a:r>
            <a:r>
              <a:rPr dirty="0" sz="2000" spc="40">
                <a:latin typeface="Calibri"/>
                <a:cs typeface="Calibri"/>
              </a:rPr>
              <a:t> </a:t>
            </a:r>
            <a:r>
              <a:rPr dirty="0" sz="2000" spc="-5">
                <a:latin typeface="Calibri"/>
                <a:cs typeface="Calibri"/>
              </a:rPr>
              <a:t>réunions,</a:t>
            </a:r>
            <a:r>
              <a:rPr dirty="0" sz="2000">
                <a:latin typeface="Calibri"/>
                <a:cs typeface="Calibri"/>
              </a:rPr>
              <a:t> </a:t>
            </a:r>
            <a:r>
              <a:rPr dirty="0" sz="2000" spc="-5">
                <a:latin typeface="Calibri"/>
                <a:cs typeface="Calibri"/>
              </a:rPr>
              <a:t>ateliers</a:t>
            </a:r>
            <a:r>
              <a:rPr dirty="0" sz="2000" spc="50">
                <a:latin typeface="Calibri"/>
                <a:cs typeface="Calibri"/>
              </a:rPr>
              <a:t> </a:t>
            </a:r>
            <a:r>
              <a:rPr dirty="0" sz="2000" spc="-5">
                <a:latin typeface="Calibri"/>
                <a:cs typeface="Calibri"/>
              </a:rPr>
              <a:t>photographiques</a:t>
            </a:r>
            <a:r>
              <a:rPr dirty="0" sz="2000" spc="-1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avec</a:t>
            </a:r>
            <a:r>
              <a:rPr dirty="0" sz="2000" spc="10">
                <a:latin typeface="Calibri"/>
                <a:cs typeface="Calibri"/>
              </a:rPr>
              <a:t> </a:t>
            </a:r>
            <a:r>
              <a:rPr dirty="0" sz="2000" spc="-5">
                <a:latin typeface="Calibri"/>
                <a:cs typeface="Calibri"/>
              </a:rPr>
              <a:t>les</a:t>
            </a:r>
            <a:r>
              <a:rPr dirty="0" sz="2000" spc="20">
                <a:latin typeface="Calibri"/>
                <a:cs typeface="Calibri"/>
              </a:rPr>
              <a:t> </a:t>
            </a:r>
            <a:r>
              <a:rPr dirty="0" sz="2000" spc="-5">
                <a:latin typeface="Calibri"/>
                <a:cs typeface="Calibri"/>
              </a:rPr>
              <a:t>Veilleurs,</a:t>
            </a:r>
            <a:r>
              <a:rPr dirty="0" sz="2000" spc="4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conférences,…</a:t>
            </a:r>
            <a:endParaRPr sz="2000">
              <a:latin typeface="Calibri"/>
              <a:cs typeface="Calibri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114501" y="2053589"/>
            <a:ext cx="8922385" cy="4804410"/>
            <a:chOff x="114501" y="2053589"/>
            <a:chExt cx="8922385" cy="4804410"/>
          </a:xfrm>
        </p:grpSpPr>
        <p:pic>
          <p:nvPicPr>
            <p:cNvPr id="5" name="object 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058288" y="4149064"/>
              <a:ext cx="4457826" cy="2708933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6448552" y="2132876"/>
              <a:ext cx="2588005" cy="3726179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14501" y="2053589"/>
              <a:ext cx="3623055" cy="2717292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95541" y="1216698"/>
            <a:ext cx="8496935" cy="628650"/>
          </a:xfrm>
          <a:custGeom>
            <a:avLst/>
            <a:gdLst/>
            <a:ahLst/>
            <a:cxnLst/>
            <a:rect l="l" t="t" r="r" b="b"/>
            <a:pathLst>
              <a:path w="8496935" h="628650">
                <a:moveTo>
                  <a:pt x="8496935" y="0"/>
                </a:moveTo>
                <a:lnTo>
                  <a:pt x="0" y="0"/>
                </a:lnTo>
                <a:lnTo>
                  <a:pt x="0" y="628103"/>
                </a:lnTo>
                <a:lnTo>
                  <a:pt x="8496935" y="628103"/>
                </a:lnTo>
                <a:lnTo>
                  <a:pt x="8496935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585622" y="524002"/>
            <a:ext cx="7968615" cy="57404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3600" spc="-55"/>
              <a:t>Le</a:t>
            </a:r>
            <a:r>
              <a:rPr dirty="0" sz="3600" spc="-145"/>
              <a:t> </a:t>
            </a:r>
            <a:r>
              <a:rPr dirty="0" sz="3600" spc="-50"/>
              <a:t>Plan</a:t>
            </a:r>
            <a:r>
              <a:rPr dirty="0" sz="3600" spc="-140"/>
              <a:t> </a:t>
            </a:r>
            <a:r>
              <a:rPr dirty="0" sz="3600" spc="-30"/>
              <a:t>de</a:t>
            </a:r>
            <a:r>
              <a:rPr dirty="0" sz="3600" spc="-140"/>
              <a:t> </a:t>
            </a:r>
            <a:r>
              <a:rPr dirty="0" sz="3600" spc="-170"/>
              <a:t>paysage</a:t>
            </a:r>
            <a:r>
              <a:rPr dirty="0" sz="3600" spc="-120"/>
              <a:t> </a:t>
            </a:r>
            <a:r>
              <a:rPr dirty="0" sz="3600" spc="-60"/>
              <a:t>Brenne</a:t>
            </a:r>
            <a:r>
              <a:rPr dirty="0" sz="3600" spc="-114"/>
              <a:t> </a:t>
            </a:r>
            <a:r>
              <a:rPr dirty="0" sz="3600" spc="-105"/>
              <a:t>Val</a:t>
            </a:r>
            <a:r>
              <a:rPr dirty="0" sz="3600" spc="-140"/>
              <a:t> </a:t>
            </a:r>
            <a:r>
              <a:rPr dirty="0" sz="3600" spc="-30"/>
              <a:t>de</a:t>
            </a:r>
            <a:r>
              <a:rPr dirty="0" sz="3600" spc="-140"/>
              <a:t> </a:t>
            </a:r>
            <a:r>
              <a:rPr dirty="0" sz="3600" spc="-75"/>
              <a:t>Creuse</a:t>
            </a:r>
            <a:endParaRPr sz="3600"/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835657" y="1196802"/>
            <a:ext cx="5544566" cy="5646166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67537" y="260616"/>
            <a:ext cx="8209280" cy="1152525"/>
          </a:xfrm>
          <a:custGeom>
            <a:avLst/>
            <a:gdLst/>
            <a:ahLst/>
            <a:cxnLst/>
            <a:rect l="l" t="t" r="r" b="b"/>
            <a:pathLst>
              <a:path w="8209280" h="1152525">
                <a:moveTo>
                  <a:pt x="8208899" y="0"/>
                </a:moveTo>
                <a:lnTo>
                  <a:pt x="0" y="0"/>
                </a:lnTo>
                <a:lnTo>
                  <a:pt x="0" y="1152131"/>
                </a:lnTo>
                <a:lnTo>
                  <a:pt x="8208899" y="1152131"/>
                </a:lnTo>
                <a:lnTo>
                  <a:pt x="8208899" y="0"/>
                </a:lnTo>
                <a:close/>
              </a:path>
            </a:pathLst>
          </a:custGeom>
          <a:solidFill>
            <a:srgbClr val="7AB1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812698" y="190322"/>
            <a:ext cx="7521575" cy="1244600"/>
          </a:xfrm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984885" marR="5080" indent="-972819">
              <a:lnSpc>
                <a:spcPct val="100000"/>
              </a:lnSpc>
              <a:spcBef>
                <a:spcPts val="95"/>
              </a:spcBef>
            </a:pPr>
            <a:r>
              <a:rPr dirty="0" sz="4000" spc="-55"/>
              <a:t>Plan</a:t>
            </a:r>
            <a:r>
              <a:rPr dirty="0" sz="4000" spc="-145"/>
              <a:t> </a:t>
            </a:r>
            <a:r>
              <a:rPr dirty="0" sz="4000" spc="-190"/>
              <a:t>paysag</a:t>
            </a:r>
            <a:r>
              <a:rPr dirty="0" sz="4000" spc="-190"/>
              <a:t>e</a:t>
            </a:r>
            <a:r>
              <a:rPr dirty="0" sz="4000" spc="-130"/>
              <a:t> </a:t>
            </a:r>
            <a:r>
              <a:rPr dirty="0" sz="4000" spc="-65"/>
              <a:t>Brenn</a:t>
            </a:r>
            <a:r>
              <a:rPr dirty="0" sz="4000" spc="-65"/>
              <a:t>e</a:t>
            </a:r>
            <a:r>
              <a:rPr dirty="0" sz="4000" spc="-140"/>
              <a:t> </a:t>
            </a:r>
            <a:r>
              <a:rPr dirty="0" sz="4000" spc="-195"/>
              <a:t>V</a:t>
            </a:r>
            <a:r>
              <a:rPr dirty="0" sz="4000" spc="-80"/>
              <a:t>al</a:t>
            </a:r>
            <a:r>
              <a:rPr dirty="0" sz="4000" spc="-135"/>
              <a:t> </a:t>
            </a:r>
            <a:r>
              <a:rPr dirty="0" sz="4000" spc="-35"/>
              <a:t>d</a:t>
            </a:r>
            <a:r>
              <a:rPr dirty="0" sz="4000" spc="-30"/>
              <a:t>e</a:t>
            </a:r>
            <a:r>
              <a:rPr dirty="0" sz="4000" spc="-155"/>
              <a:t> </a:t>
            </a:r>
            <a:r>
              <a:rPr dirty="0" sz="4000"/>
              <a:t>Cr</a:t>
            </a:r>
            <a:r>
              <a:rPr dirty="0" sz="4000" spc="-15"/>
              <a:t>e</a:t>
            </a:r>
            <a:r>
              <a:rPr dirty="0" sz="4000" spc="-140"/>
              <a:t>use  </a:t>
            </a:r>
            <a:r>
              <a:rPr dirty="0" sz="4000" spc="-90"/>
              <a:t>Liens</a:t>
            </a:r>
            <a:r>
              <a:rPr dirty="0" sz="4000" spc="-160"/>
              <a:t> </a:t>
            </a:r>
            <a:r>
              <a:rPr dirty="0" sz="4000" spc="-145"/>
              <a:t>réalisés</a:t>
            </a:r>
            <a:r>
              <a:rPr dirty="0" sz="4000" spc="-135"/>
              <a:t> </a:t>
            </a:r>
            <a:r>
              <a:rPr dirty="0" sz="4000" spc="-110"/>
              <a:t>avec</a:t>
            </a:r>
            <a:r>
              <a:rPr dirty="0" sz="4000" spc="-145"/>
              <a:t> </a:t>
            </a:r>
            <a:r>
              <a:rPr dirty="0" sz="4000" spc="-35"/>
              <a:t>le</a:t>
            </a:r>
            <a:r>
              <a:rPr dirty="0" sz="4000" spc="-135"/>
              <a:t> </a:t>
            </a:r>
            <a:r>
              <a:rPr dirty="0" sz="4000" spc="-70"/>
              <a:t>PLUI</a:t>
            </a:r>
            <a:endParaRPr sz="4000"/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936495" y="1484833"/>
            <a:ext cx="7164324" cy="4922392"/>
          </a:xfrm>
          <a:prstGeom prst="rect">
            <a:avLst/>
          </a:prstGeom>
        </p:spPr>
      </p:pic>
      <p:sp>
        <p:nvSpPr>
          <p:cNvPr id="5" name="object 5"/>
          <p:cNvSpPr txBox="1"/>
          <p:nvPr/>
        </p:nvSpPr>
        <p:spPr>
          <a:xfrm>
            <a:off x="402437" y="1934921"/>
            <a:ext cx="1599565" cy="414147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276860">
              <a:lnSpc>
                <a:spcPct val="100000"/>
              </a:lnSpc>
              <a:spcBef>
                <a:spcPts val="100"/>
              </a:spcBef>
            </a:pPr>
            <a:r>
              <a:rPr dirty="0" sz="1800" spc="-15">
                <a:latin typeface="Tahoma"/>
                <a:cs typeface="Tahoma"/>
              </a:rPr>
              <a:t>P</a:t>
            </a:r>
            <a:r>
              <a:rPr dirty="0" sz="1800" spc="-90">
                <a:latin typeface="Tahoma"/>
                <a:cs typeface="Tahoma"/>
              </a:rPr>
              <a:t>ré</a:t>
            </a:r>
            <a:r>
              <a:rPr dirty="0" sz="1800" spc="-100">
                <a:latin typeface="Tahoma"/>
                <a:cs typeface="Tahoma"/>
              </a:rPr>
              <a:t>s</a:t>
            </a:r>
            <a:r>
              <a:rPr dirty="0" sz="1800" spc="-55">
                <a:latin typeface="Tahoma"/>
                <a:cs typeface="Tahoma"/>
              </a:rPr>
              <a:t>erver</a:t>
            </a:r>
            <a:r>
              <a:rPr dirty="0" sz="1800" spc="-70">
                <a:latin typeface="Tahoma"/>
                <a:cs typeface="Tahoma"/>
              </a:rPr>
              <a:t> </a:t>
            </a:r>
            <a:r>
              <a:rPr dirty="0" sz="1800" spc="-60">
                <a:latin typeface="Tahoma"/>
                <a:cs typeface="Tahoma"/>
              </a:rPr>
              <a:t>les  </a:t>
            </a:r>
            <a:r>
              <a:rPr dirty="0" sz="1800" spc="-100">
                <a:latin typeface="Tahoma"/>
                <a:cs typeface="Tahoma"/>
              </a:rPr>
              <a:t>paysages </a:t>
            </a:r>
            <a:r>
              <a:rPr dirty="0" sz="1800" spc="-95">
                <a:latin typeface="Tahoma"/>
                <a:cs typeface="Tahoma"/>
              </a:rPr>
              <a:t> </a:t>
            </a:r>
            <a:r>
              <a:rPr dirty="0" sz="1800" spc="-60">
                <a:latin typeface="Tahoma"/>
                <a:cs typeface="Tahoma"/>
              </a:rPr>
              <a:t>rema</a:t>
            </a:r>
            <a:r>
              <a:rPr dirty="0" sz="1800" spc="-50">
                <a:latin typeface="Tahoma"/>
                <a:cs typeface="Tahoma"/>
              </a:rPr>
              <a:t>r</a:t>
            </a:r>
            <a:r>
              <a:rPr dirty="0" sz="1800" spc="-30">
                <a:latin typeface="Tahoma"/>
                <a:cs typeface="Tahoma"/>
              </a:rPr>
              <a:t>qua</a:t>
            </a:r>
            <a:r>
              <a:rPr dirty="0" sz="1800" spc="-35">
                <a:latin typeface="Tahoma"/>
                <a:cs typeface="Tahoma"/>
              </a:rPr>
              <a:t>b</a:t>
            </a:r>
            <a:r>
              <a:rPr dirty="0" sz="1800" spc="-60">
                <a:latin typeface="Tahoma"/>
                <a:cs typeface="Tahoma"/>
              </a:rPr>
              <a:t>les  </a:t>
            </a:r>
            <a:r>
              <a:rPr dirty="0" sz="1800" spc="-35">
                <a:latin typeface="Tahoma"/>
                <a:cs typeface="Tahoma"/>
              </a:rPr>
              <a:t>AXE1</a:t>
            </a:r>
            <a:r>
              <a:rPr dirty="0" sz="1800" spc="-105">
                <a:latin typeface="Tahoma"/>
                <a:cs typeface="Tahoma"/>
              </a:rPr>
              <a:t> </a:t>
            </a:r>
            <a:r>
              <a:rPr dirty="0" sz="1800" spc="-5">
                <a:latin typeface="Tahoma"/>
                <a:cs typeface="Tahoma"/>
              </a:rPr>
              <a:t>du</a:t>
            </a:r>
            <a:r>
              <a:rPr dirty="0" sz="1800" spc="-114">
                <a:latin typeface="Tahoma"/>
                <a:cs typeface="Tahoma"/>
              </a:rPr>
              <a:t> </a:t>
            </a:r>
            <a:r>
              <a:rPr dirty="0" sz="1800" spc="-30">
                <a:latin typeface="Tahoma"/>
                <a:cs typeface="Tahoma"/>
              </a:rPr>
              <a:t>plan </a:t>
            </a:r>
            <a:r>
              <a:rPr dirty="0" sz="1800" spc="-545">
                <a:latin typeface="Tahoma"/>
                <a:cs typeface="Tahoma"/>
              </a:rPr>
              <a:t> </a:t>
            </a:r>
            <a:r>
              <a:rPr dirty="0" sz="1800" spc="-85">
                <a:latin typeface="Tahoma"/>
                <a:cs typeface="Tahoma"/>
              </a:rPr>
              <a:t>paysage</a:t>
            </a:r>
            <a:endParaRPr sz="1800">
              <a:latin typeface="Tahoma"/>
              <a:cs typeface="Tahoma"/>
            </a:endParaRPr>
          </a:p>
          <a:p>
            <a:pPr>
              <a:lnSpc>
                <a:spcPct val="100000"/>
              </a:lnSpc>
              <a:spcBef>
                <a:spcPts val="50"/>
              </a:spcBef>
            </a:pPr>
            <a:endParaRPr sz="1750">
              <a:latin typeface="Tahoma"/>
              <a:cs typeface="Tahoma"/>
            </a:endParaRPr>
          </a:p>
          <a:p>
            <a:pPr marL="12700" marR="5080">
              <a:lnSpc>
                <a:spcPct val="100000"/>
              </a:lnSpc>
            </a:pPr>
            <a:r>
              <a:rPr dirty="0" sz="1800" spc="-10">
                <a:latin typeface="Tahoma"/>
                <a:cs typeface="Tahoma"/>
              </a:rPr>
              <a:t>P</a:t>
            </a:r>
            <a:r>
              <a:rPr dirty="0" sz="1800" spc="-95">
                <a:latin typeface="Tahoma"/>
                <a:cs typeface="Tahoma"/>
              </a:rPr>
              <a:t>ré</a:t>
            </a:r>
            <a:r>
              <a:rPr dirty="0" sz="1800" spc="-100">
                <a:latin typeface="Tahoma"/>
                <a:cs typeface="Tahoma"/>
              </a:rPr>
              <a:t>s</a:t>
            </a:r>
            <a:r>
              <a:rPr dirty="0" sz="1800" spc="-55">
                <a:latin typeface="Tahoma"/>
                <a:cs typeface="Tahoma"/>
              </a:rPr>
              <a:t>erve</a:t>
            </a:r>
            <a:r>
              <a:rPr dirty="0" sz="1800" spc="-60">
                <a:latin typeface="Tahoma"/>
                <a:cs typeface="Tahoma"/>
              </a:rPr>
              <a:t>r</a:t>
            </a:r>
            <a:r>
              <a:rPr dirty="0" sz="1800" spc="-70">
                <a:latin typeface="Tahoma"/>
                <a:cs typeface="Tahoma"/>
              </a:rPr>
              <a:t> </a:t>
            </a:r>
            <a:r>
              <a:rPr dirty="0" sz="1800" spc="-55">
                <a:latin typeface="Tahoma"/>
                <a:cs typeface="Tahoma"/>
              </a:rPr>
              <a:t>et  </a:t>
            </a:r>
            <a:r>
              <a:rPr dirty="0" sz="1800" spc="-55">
                <a:latin typeface="Tahoma"/>
                <a:cs typeface="Tahoma"/>
              </a:rPr>
              <a:t>valoriser </a:t>
            </a:r>
            <a:r>
              <a:rPr dirty="0" sz="1800" spc="-65">
                <a:latin typeface="Tahoma"/>
                <a:cs typeface="Tahoma"/>
              </a:rPr>
              <a:t>les </a:t>
            </a:r>
            <a:r>
              <a:rPr dirty="0" sz="1800" spc="-60">
                <a:latin typeface="Tahoma"/>
                <a:cs typeface="Tahoma"/>
              </a:rPr>
              <a:t> </a:t>
            </a:r>
            <a:r>
              <a:rPr dirty="0" sz="1800" spc="-90">
                <a:latin typeface="Tahoma"/>
                <a:cs typeface="Tahoma"/>
              </a:rPr>
              <a:t>grand</a:t>
            </a:r>
            <a:r>
              <a:rPr dirty="0" sz="1800" spc="-75">
                <a:latin typeface="Tahoma"/>
                <a:cs typeface="Tahoma"/>
              </a:rPr>
              <a:t>s</a:t>
            </a:r>
            <a:r>
              <a:rPr dirty="0" sz="1800" spc="-75">
                <a:latin typeface="Tahoma"/>
                <a:cs typeface="Tahoma"/>
              </a:rPr>
              <a:t> </a:t>
            </a:r>
            <a:r>
              <a:rPr dirty="0" sz="1800" spc="-45">
                <a:latin typeface="Tahoma"/>
                <a:cs typeface="Tahoma"/>
              </a:rPr>
              <a:t>point</a:t>
            </a:r>
            <a:r>
              <a:rPr dirty="0" sz="1800" spc="-40">
                <a:latin typeface="Tahoma"/>
                <a:cs typeface="Tahoma"/>
              </a:rPr>
              <a:t>s</a:t>
            </a:r>
            <a:r>
              <a:rPr dirty="0" sz="1800" spc="-70">
                <a:latin typeface="Tahoma"/>
                <a:cs typeface="Tahoma"/>
              </a:rPr>
              <a:t> </a:t>
            </a:r>
            <a:r>
              <a:rPr dirty="0" sz="1800" spc="-15">
                <a:latin typeface="Tahoma"/>
                <a:cs typeface="Tahoma"/>
              </a:rPr>
              <a:t>de  </a:t>
            </a:r>
            <a:r>
              <a:rPr dirty="0" sz="1800" spc="-80">
                <a:latin typeface="Tahoma"/>
                <a:cs typeface="Tahoma"/>
              </a:rPr>
              <a:t>vues</a:t>
            </a:r>
            <a:endParaRPr sz="1800">
              <a:latin typeface="Tahoma"/>
              <a:cs typeface="Tahoma"/>
            </a:endParaRPr>
          </a:p>
          <a:p>
            <a:pPr>
              <a:lnSpc>
                <a:spcPct val="100000"/>
              </a:lnSpc>
              <a:spcBef>
                <a:spcPts val="50"/>
              </a:spcBef>
            </a:pPr>
            <a:endParaRPr sz="1750">
              <a:latin typeface="Tahoma"/>
              <a:cs typeface="Tahoma"/>
            </a:endParaRPr>
          </a:p>
          <a:p>
            <a:pPr marL="12700" marR="133985">
              <a:lnSpc>
                <a:spcPct val="100000"/>
              </a:lnSpc>
            </a:pPr>
            <a:r>
              <a:rPr dirty="0" sz="1800" spc="-40">
                <a:latin typeface="Tahoma"/>
                <a:cs typeface="Tahoma"/>
              </a:rPr>
              <a:t>Exemple </a:t>
            </a:r>
            <a:r>
              <a:rPr dirty="0" sz="1800" spc="-10">
                <a:latin typeface="Tahoma"/>
                <a:cs typeface="Tahoma"/>
              </a:rPr>
              <a:t>du </a:t>
            </a:r>
            <a:r>
              <a:rPr dirty="0" sz="1800" spc="-5">
                <a:latin typeface="Tahoma"/>
                <a:cs typeface="Tahoma"/>
              </a:rPr>
              <a:t> </a:t>
            </a:r>
            <a:r>
              <a:rPr dirty="0" sz="1800" spc="-45">
                <a:latin typeface="Tahoma"/>
                <a:cs typeface="Tahoma"/>
              </a:rPr>
              <a:t>projet</a:t>
            </a:r>
            <a:r>
              <a:rPr dirty="0" sz="1800" spc="-95">
                <a:latin typeface="Tahoma"/>
                <a:cs typeface="Tahoma"/>
              </a:rPr>
              <a:t> </a:t>
            </a:r>
            <a:r>
              <a:rPr dirty="0" sz="1800" spc="-5">
                <a:latin typeface="Tahoma"/>
                <a:cs typeface="Tahoma"/>
              </a:rPr>
              <a:t>du</a:t>
            </a:r>
            <a:r>
              <a:rPr dirty="0" sz="1800" spc="-95">
                <a:latin typeface="Tahoma"/>
                <a:cs typeface="Tahoma"/>
              </a:rPr>
              <a:t> </a:t>
            </a:r>
            <a:r>
              <a:rPr dirty="0" sz="1800" spc="-20">
                <a:latin typeface="Tahoma"/>
                <a:cs typeface="Tahoma"/>
              </a:rPr>
              <a:t>point </a:t>
            </a:r>
            <a:r>
              <a:rPr dirty="0" sz="1800" spc="-550">
                <a:latin typeface="Tahoma"/>
                <a:cs typeface="Tahoma"/>
              </a:rPr>
              <a:t> </a:t>
            </a:r>
            <a:r>
              <a:rPr dirty="0" sz="1800" spc="-15">
                <a:latin typeface="Tahoma"/>
                <a:cs typeface="Tahoma"/>
              </a:rPr>
              <a:t>de </a:t>
            </a:r>
            <a:r>
              <a:rPr dirty="0" sz="1800" spc="-45">
                <a:latin typeface="Tahoma"/>
                <a:cs typeface="Tahoma"/>
              </a:rPr>
              <a:t>vue </a:t>
            </a:r>
            <a:r>
              <a:rPr dirty="0" sz="1800" spc="-70">
                <a:latin typeface="Tahoma"/>
                <a:cs typeface="Tahoma"/>
              </a:rPr>
              <a:t>des </a:t>
            </a:r>
            <a:r>
              <a:rPr dirty="0" sz="1800" spc="-65">
                <a:latin typeface="Tahoma"/>
                <a:cs typeface="Tahoma"/>
              </a:rPr>
              <a:t> </a:t>
            </a:r>
            <a:r>
              <a:rPr dirty="0" sz="1800" spc="-50">
                <a:latin typeface="Tahoma"/>
                <a:cs typeface="Tahoma"/>
              </a:rPr>
              <a:t>Roches</a:t>
            </a:r>
            <a:endParaRPr sz="1800">
              <a:latin typeface="Tahoma"/>
              <a:cs typeface="Tahoma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958034" y="3356990"/>
            <a:ext cx="171450" cy="288290"/>
          </a:xfrm>
          <a:custGeom>
            <a:avLst/>
            <a:gdLst/>
            <a:ahLst/>
            <a:cxnLst/>
            <a:rect l="l" t="t" r="r" b="b"/>
            <a:pathLst>
              <a:path w="171450" h="288289">
                <a:moveTo>
                  <a:pt x="16460" y="117113"/>
                </a:moveTo>
                <a:lnTo>
                  <a:pt x="9299" y="119507"/>
                </a:lnTo>
                <a:lnTo>
                  <a:pt x="3646" y="124559"/>
                </a:lnTo>
                <a:lnTo>
                  <a:pt x="474" y="131159"/>
                </a:lnTo>
                <a:lnTo>
                  <a:pt x="0" y="138473"/>
                </a:lnTo>
                <a:lnTo>
                  <a:pt x="2441" y="145669"/>
                </a:lnTo>
                <a:lnTo>
                  <a:pt x="85575" y="288163"/>
                </a:lnTo>
                <a:lnTo>
                  <a:pt x="107655" y="250317"/>
                </a:lnTo>
                <a:lnTo>
                  <a:pt x="66525" y="250317"/>
                </a:lnTo>
                <a:lnTo>
                  <a:pt x="66525" y="179792"/>
                </a:lnTo>
                <a:lnTo>
                  <a:pt x="35359" y="126364"/>
                </a:lnTo>
                <a:lnTo>
                  <a:pt x="30327" y="120757"/>
                </a:lnTo>
                <a:lnTo>
                  <a:pt x="23748" y="117602"/>
                </a:lnTo>
                <a:lnTo>
                  <a:pt x="16460" y="117113"/>
                </a:lnTo>
                <a:close/>
              </a:path>
              <a:path w="171450" h="288289">
                <a:moveTo>
                  <a:pt x="66525" y="179792"/>
                </a:moveTo>
                <a:lnTo>
                  <a:pt x="66525" y="250317"/>
                </a:lnTo>
                <a:lnTo>
                  <a:pt x="104625" y="250317"/>
                </a:lnTo>
                <a:lnTo>
                  <a:pt x="104625" y="240664"/>
                </a:lnTo>
                <a:lnTo>
                  <a:pt x="69116" y="240664"/>
                </a:lnTo>
                <a:lnTo>
                  <a:pt x="85575" y="212449"/>
                </a:lnTo>
                <a:lnTo>
                  <a:pt x="66525" y="179792"/>
                </a:lnTo>
                <a:close/>
              </a:path>
              <a:path w="171450" h="288289">
                <a:moveTo>
                  <a:pt x="154690" y="117113"/>
                </a:moveTo>
                <a:lnTo>
                  <a:pt x="147402" y="117602"/>
                </a:lnTo>
                <a:lnTo>
                  <a:pt x="140824" y="120757"/>
                </a:lnTo>
                <a:lnTo>
                  <a:pt x="135791" y="126364"/>
                </a:lnTo>
                <a:lnTo>
                  <a:pt x="104625" y="179792"/>
                </a:lnTo>
                <a:lnTo>
                  <a:pt x="104625" y="250317"/>
                </a:lnTo>
                <a:lnTo>
                  <a:pt x="107655" y="250317"/>
                </a:lnTo>
                <a:lnTo>
                  <a:pt x="168709" y="145669"/>
                </a:lnTo>
                <a:lnTo>
                  <a:pt x="171149" y="138473"/>
                </a:lnTo>
                <a:lnTo>
                  <a:pt x="170671" y="131159"/>
                </a:lnTo>
                <a:lnTo>
                  <a:pt x="167498" y="124559"/>
                </a:lnTo>
                <a:lnTo>
                  <a:pt x="161851" y="119507"/>
                </a:lnTo>
                <a:lnTo>
                  <a:pt x="154690" y="117113"/>
                </a:lnTo>
                <a:close/>
              </a:path>
              <a:path w="171450" h="288289">
                <a:moveTo>
                  <a:pt x="85575" y="212449"/>
                </a:moveTo>
                <a:lnTo>
                  <a:pt x="69116" y="240664"/>
                </a:lnTo>
                <a:lnTo>
                  <a:pt x="102034" y="240664"/>
                </a:lnTo>
                <a:lnTo>
                  <a:pt x="85575" y="212449"/>
                </a:lnTo>
                <a:close/>
              </a:path>
              <a:path w="171450" h="288289">
                <a:moveTo>
                  <a:pt x="104625" y="179792"/>
                </a:moveTo>
                <a:lnTo>
                  <a:pt x="85575" y="212449"/>
                </a:lnTo>
                <a:lnTo>
                  <a:pt x="102034" y="240664"/>
                </a:lnTo>
                <a:lnTo>
                  <a:pt x="104625" y="240664"/>
                </a:lnTo>
                <a:lnTo>
                  <a:pt x="104625" y="179792"/>
                </a:lnTo>
                <a:close/>
              </a:path>
              <a:path w="171450" h="288289">
                <a:moveTo>
                  <a:pt x="104625" y="0"/>
                </a:moveTo>
                <a:lnTo>
                  <a:pt x="66525" y="0"/>
                </a:lnTo>
                <a:lnTo>
                  <a:pt x="66525" y="179792"/>
                </a:lnTo>
                <a:lnTo>
                  <a:pt x="85575" y="212449"/>
                </a:lnTo>
                <a:lnTo>
                  <a:pt x="104625" y="179792"/>
                </a:lnTo>
                <a:lnTo>
                  <a:pt x="104625" y="0"/>
                </a:lnTo>
                <a:close/>
              </a:path>
            </a:pathLst>
          </a:custGeom>
          <a:solidFill>
            <a:srgbClr val="497DBA"/>
          </a:solid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958034" y="4653153"/>
            <a:ext cx="171450" cy="288290"/>
          </a:xfrm>
          <a:custGeom>
            <a:avLst/>
            <a:gdLst/>
            <a:ahLst/>
            <a:cxnLst/>
            <a:rect l="l" t="t" r="r" b="b"/>
            <a:pathLst>
              <a:path w="171450" h="288289">
                <a:moveTo>
                  <a:pt x="16460" y="117113"/>
                </a:moveTo>
                <a:lnTo>
                  <a:pt x="9299" y="119507"/>
                </a:lnTo>
                <a:lnTo>
                  <a:pt x="3646" y="124557"/>
                </a:lnTo>
                <a:lnTo>
                  <a:pt x="474" y="131143"/>
                </a:lnTo>
                <a:lnTo>
                  <a:pt x="0" y="138420"/>
                </a:lnTo>
                <a:lnTo>
                  <a:pt x="2441" y="145542"/>
                </a:lnTo>
                <a:lnTo>
                  <a:pt x="85575" y="288163"/>
                </a:lnTo>
                <a:lnTo>
                  <a:pt x="107636" y="250317"/>
                </a:lnTo>
                <a:lnTo>
                  <a:pt x="66525" y="250317"/>
                </a:lnTo>
                <a:lnTo>
                  <a:pt x="66525" y="179792"/>
                </a:lnTo>
                <a:lnTo>
                  <a:pt x="35359" y="126365"/>
                </a:lnTo>
                <a:lnTo>
                  <a:pt x="30327" y="120757"/>
                </a:lnTo>
                <a:lnTo>
                  <a:pt x="23748" y="117602"/>
                </a:lnTo>
                <a:lnTo>
                  <a:pt x="16460" y="117113"/>
                </a:lnTo>
                <a:close/>
              </a:path>
              <a:path w="171450" h="288289">
                <a:moveTo>
                  <a:pt x="66525" y="179792"/>
                </a:moveTo>
                <a:lnTo>
                  <a:pt x="66525" y="250317"/>
                </a:lnTo>
                <a:lnTo>
                  <a:pt x="104625" y="250317"/>
                </a:lnTo>
                <a:lnTo>
                  <a:pt x="104625" y="240665"/>
                </a:lnTo>
                <a:lnTo>
                  <a:pt x="69116" y="240665"/>
                </a:lnTo>
                <a:lnTo>
                  <a:pt x="85575" y="212449"/>
                </a:lnTo>
                <a:lnTo>
                  <a:pt x="66525" y="179792"/>
                </a:lnTo>
                <a:close/>
              </a:path>
              <a:path w="171450" h="288289">
                <a:moveTo>
                  <a:pt x="154690" y="117113"/>
                </a:moveTo>
                <a:lnTo>
                  <a:pt x="147402" y="117602"/>
                </a:lnTo>
                <a:lnTo>
                  <a:pt x="140824" y="120757"/>
                </a:lnTo>
                <a:lnTo>
                  <a:pt x="135791" y="126365"/>
                </a:lnTo>
                <a:lnTo>
                  <a:pt x="104625" y="179792"/>
                </a:lnTo>
                <a:lnTo>
                  <a:pt x="104625" y="250317"/>
                </a:lnTo>
                <a:lnTo>
                  <a:pt x="107636" y="250317"/>
                </a:lnTo>
                <a:lnTo>
                  <a:pt x="168709" y="145542"/>
                </a:lnTo>
                <a:lnTo>
                  <a:pt x="171149" y="138420"/>
                </a:lnTo>
                <a:lnTo>
                  <a:pt x="170671" y="131143"/>
                </a:lnTo>
                <a:lnTo>
                  <a:pt x="167498" y="124557"/>
                </a:lnTo>
                <a:lnTo>
                  <a:pt x="161851" y="119507"/>
                </a:lnTo>
                <a:lnTo>
                  <a:pt x="154690" y="117113"/>
                </a:lnTo>
                <a:close/>
              </a:path>
              <a:path w="171450" h="288289">
                <a:moveTo>
                  <a:pt x="85575" y="212449"/>
                </a:moveTo>
                <a:lnTo>
                  <a:pt x="69116" y="240665"/>
                </a:lnTo>
                <a:lnTo>
                  <a:pt x="102034" y="240665"/>
                </a:lnTo>
                <a:lnTo>
                  <a:pt x="85575" y="212449"/>
                </a:lnTo>
                <a:close/>
              </a:path>
              <a:path w="171450" h="288289">
                <a:moveTo>
                  <a:pt x="104625" y="179792"/>
                </a:moveTo>
                <a:lnTo>
                  <a:pt x="85575" y="212449"/>
                </a:lnTo>
                <a:lnTo>
                  <a:pt x="102034" y="240665"/>
                </a:lnTo>
                <a:lnTo>
                  <a:pt x="104625" y="240665"/>
                </a:lnTo>
                <a:lnTo>
                  <a:pt x="104625" y="179792"/>
                </a:lnTo>
                <a:close/>
              </a:path>
              <a:path w="171450" h="288289">
                <a:moveTo>
                  <a:pt x="104625" y="0"/>
                </a:moveTo>
                <a:lnTo>
                  <a:pt x="66525" y="0"/>
                </a:lnTo>
                <a:lnTo>
                  <a:pt x="66525" y="179792"/>
                </a:lnTo>
                <a:lnTo>
                  <a:pt x="85575" y="212449"/>
                </a:lnTo>
                <a:lnTo>
                  <a:pt x="104625" y="179792"/>
                </a:lnTo>
                <a:lnTo>
                  <a:pt x="104625" y="0"/>
                </a:lnTo>
                <a:close/>
              </a:path>
            </a:pathLst>
          </a:custGeom>
          <a:solidFill>
            <a:srgbClr val="497DBA"/>
          </a:solid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812698" y="190322"/>
            <a:ext cx="7521575" cy="1244600"/>
          </a:xfrm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050290" marR="5080" indent="-1038225">
              <a:lnSpc>
                <a:spcPct val="100000"/>
              </a:lnSpc>
              <a:spcBef>
                <a:spcPts val="95"/>
              </a:spcBef>
            </a:pPr>
            <a:r>
              <a:rPr dirty="0" sz="4000" spc="-55"/>
              <a:t>Plan</a:t>
            </a:r>
            <a:r>
              <a:rPr dirty="0" sz="4000" spc="-145"/>
              <a:t> </a:t>
            </a:r>
            <a:r>
              <a:rPr dirty="0" sz="4000" spc="-190"/>
              <a:t>paysag</a:t>
            </a:r>
            <a:r>
              <a:rPr dirty="0" sz="4000" spc="-190"/>
              <a:t>e</a:t>
            </a:r>
            <a:r>
              <a:rPr dirty="0" sz="4000" spc="-130"/>
              <a:t> </a:t>
            </a:r>
            <a:r>
              <a:rPr dirty="0" sz="4000" spc="-65"/>
              <a:t>Brenn</a:t>
            </a:r>
            <a:r>
              <a:rPr dirty="0" sz="4000" spc="-65"/>
              <a:t>e</a:t>
            </a:r>
            <a:r>
              <a:rPr dirty="0" sz="4000" spc="-140"/>
              <a:t> </a:t>
            </a:r>
            <a:r>
              <a:rPr dirty="0" sz="4000" spc="-195"/>
              <a:t>V</a:t>
            </a:r>
            <a:r>
              <a:rPr dirty="0" sz="4000" spc="-80"/>
              <a:t>al</a:t>
            </a:r>
            <a:r>
              <a:rPr dirty="0" sz="4000" spc="-135"/>
              <a:t> </a:t>
            </a:r>
            <a:r>
              <a:rPr dirty="0" sz="4000" spc="-35"/>
              <a:t>d</a:t>
            </a:r>
            <a:r>
              <a:rPr dirty="0" sz="4000" spc="-30"/>
              <a:t>e</a:t>
            </a:r>
            <a:r>
              <a:rPr dirty="0" sz="4000" spc="-155"/>
              <a:t> </a:t>
            </a:r>
            <a:r>
              <a:rPr dirty="0" sz="4000"/>
              <a:t>Cr</a:t>
            </a:r>
            <a:r>
              <a:rPr dirty="0" sz="4000" spc="-15"/>
              <a:t>e</a:t>
            </a:r>
            <a:r>
              <a:rPr dirty="0" sz="4000" spc="-140"/>
              <a:t>use  </a:t>
            </a:r>
            <a:r>
              <a:rPr dirty="0" sz="4000" spc="-80"/>
              <a:t>liens</a:t>
            </a:r>
            <a:r>
              <a:rPr dirty="0" sz="4000" spc="-150"/>
              <a:t> </a:t>
            </a:r>
            <a:r>
              <a:rPr dirty="0" sz="4000" spc="-145"/>
              <a:t>réalisés</a:t>
            </a:r>
            <a:r>
              <a:rPr dirty="0" sz="4000" spc="-140"/>
              <a:t> </a:t>
            </a:r>
            <a:r>
              <a:rPr dirty="0" sz="4000" spc="-110"/>
              <a:t>avec</a:t>
            </a:r>
            <a:r>
              <a:rPr dirty="0" sz="4000" spc="-140"/>
              <a:t> </a:t>
            </a:r>
            <a:r>
              <a:rPr dirty="0" sz="4000" spc="-35"/>
              <a:t>le</a:t>
            </a:r>
            <a:r>
              <a:rPr dirty="0" sz="4000" spc="-160"/>
              <a:t> </a:t>
            </a:r>
            <a:r>
              <a:rPr dirty="0" sz="4000" spc="-65"/>
              <a:t>PLUI</a:t>
            </a:r>
            <a:endParaRPr sz="4000"/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899591" y="1357215"/>
            <a:ext cx="7853679" cy="5500782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971600" y="6165303"/>
            <a:ext cx="7129145" cy="692785"/>
          </a:xfrm>
          <a:custGeom>
            <a:avLst/>
            <a:gdLst/>
            <a:ahLst/>
            <a:cxnLst/>
            <a:rect l="l" t="t" r="r" b="b"/>
            <a:pathLst>
              <a:path w="7129145" h="692784">
                <a:moveTo>
                  <a:pt x="7128764" y="0"/>
                </a:moveTo>
                <a:lnTo>
                  <a:pt x="0" y="0"/>
                </a:lnTo>
                <a:lnTo>
                  <a:pt x="0" y="692696"/>
                </a:lnTo>
                <a:lnTo>
                  <a:pt x="7128764" y="692696"/>
                </a:lnTo>
                <a:lnTo>
                  <a:pt x="7128764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467537" y="260616"/>
            <a:ext cx="8209280" cy="1152525"/>
          </a:xfrm>
          <a:prstGeom prst="rect">
            <a:avLst/>
          </a:prstGeom>
          <a:solidFill>
            <a:srgbClr val="7AB138"/>
          </a:solidFill>
        </p:spPr>
        <p:txBody>
          <a:bodyPr wrap="square" lIns="0" tIns="3175" rIns="0" bIns="0" rtlCol="0" vert="horz">
            <a:spAutoFit/>
          </a:bodyPr>
          <a:lstStyle/>
          <a:p>
            <a:pPr algn="ctr" marL="3810">
              <a:lnSpc>
                <a:spcPct val="100000"/>
              </a:lnSpc>
              <a:spcBef>
                <a:spcPts val="25"/>
              </a:spcBef>
            </a:pPr>
            <a:r>
              <a:rPr dirty="0" sz="4000" spc="-100">
                <a:latin typeface="Tahoma"/>
                <a:cs typeface="Tahoma"/>
              </a:rPr>
              <a:t>L’Arbre</a:t>
            </a:r>
            <a:r>
              <a:rPr dirty="0" sz="4000" spc="-165">
                <a:latin typeface="Tahoma"/>
                <a:cs typeface="Tahoma"/>
              </a:rPr>
              <a:t> </a:t>
            </a:r>
            <a:r>
              <a:rPr dirty="0" sz="4000" spc="-135">
                <a:latin typeface="Tahoma"/>
                <a:cs typeface="Tahoma"/>
              </a:rPr>
              <a:t>et </a:t>
            </a:r>
            <a:r>
              <a:rPr dirty="0" sz="4000" spc="-80">
                <a:latin typeface="Tahoma"/>
                <a:cs typeface="Tahoma"/>
              </a:rPr>
              <a:t>la</a:t>
            </a:r>
            <a:r>
              <a:rPr dirty="0" sz="4000" spc="-165">
                <a:latin typeface="Tahoma"/>
                <a:cs typeface="Tahoma"/>
              </a:rPr>
              <a:t> </a:t>
            </a:r>
            <a:r>
              <a:rPr dirty="0" sz="4000" spc="-85">
                <a:latin typeface="Tahoma"/>
                <a:cs typeface="Tahoma"/>
              </a:rPr>
              <a:t>Vallée</a:t>
            </a:r>
            <a:endParaRPr sz="4000">
              <a:latin typeface="Tahoma"/>
              <a:cs typeface="Tahoma"/>
            </a:endParaRPr>
          </a:p>
          <a:p>
            <a:pPr algn="ctr" marL="5080">
              <a:lnSpc>
                <a:spcPct val="100000"/>
              </a:lnSpc>
              <a:spcBef>
                <a:spcPts val="55"/>
              </a:spcBef>
            </a:pPr>
            <a:r>
              <a:rPr dirty="0" sz="3200" spc="-165">
                <a:latin typeface="Tahoma"/>
                <a:cs typeface="Tahoma"/>
              </a:rPr>
              <a:t>Paysans</a:t>
            </a:r>
            <a:r>
              <a:rPr dirty="0" sz="3200" spc="-135">
                <a:latin typeface="Tahoma"/>
                <a:cs typeface="Tahoma"/>
              </a:rPr>
              <a:t> </a:t>
            </a:r>
            <a:r>
              <a:rPr dirty="0" sz="3200" spc="-105">
                <a:latin typeface="Tahoma"/>
                <a:cs typeface="Tahoma"/>
              </a:rPr>
              <a:t>et</a:t>
            </a:r>
            <a:r>
              <a:rPr dirty="0" sz="3200" spc="-125">
                <a:latin typeface="Tahoma"/>
                <a:cs typeface="Tahoma"/>
              </a:rPr>
              <a:t> </a:t>
            </a:r>
            <a:r>
              <a:rPr dirty="0" sz="3200" spc="-100">
                <a:latin typeface="Tahoma"/>
                <a:cs typeface="Tahoma"/>
              </a:rPr>
              <a:t>habitants,</a:t>
            </a:r>
            <a:r>
              <a:rPr dirty="0" sz="3200" spc="-120">
                <a:latin typeface="Tahoma"/>
                <a:cs typeface="Tahoma"/>
              </a:rPr>
              <a:t> </a:t>
            </a:r>
            <a:r>
              <a:rPr dirty="0" sz="3200" spc="-30">
                <a:latin typeface="Tahoma"/>
                <a:cs typeface="Tahoma"/>
              </a:rPr>
              <a:t>pour</a:t>
            </a:r>
            <a:r>
              <a:rPr dirty="0" sz="3200" spc="-130">
                <a:latin typeface="Tahoma"/>
                <a:cs typeface="Tahoma"/>
              </a:rPr>
              <a:t> </a:t>
            </a:r>
            <a:r>
              <a:rPr dirty="0" sz="3200" spc="-30">
                <a:latin typeface="Tahoma"/>
                <a:cs typeface="Tahoma"/>
              </a:rPr>
              <a:t>un</a:t>
            </a:r>
            <a:r>
              <a:rPr dirty="0" sz="3200" spc="-120">
                <a:latin typeface="Tahoma"/>
                <a:cs typeface="Tahoma"/>
              </a:rPr>
              <a:t> </a:t>
            </a:r>
            <a:r>
              <a:rPr dirty="0" sz="3200" spc="-70">
                <a:latin typeface="Tahoma"/>
                <a:cs typeface="Tahoma"/>
              </a:rPr>
              <a:t>avenir</a:t>
            </a:r>
            <a:r>
              <a:rPr dirty="0" sz="3200" spc="-125">
                <a:latin typeface="Tahoma"/>
                <a:cs typeface="Tahoma"/>
              </a:rPr>
              <a:t> </a:t>
            </a:r>
            <a:r>
              <a:rPr dirty="0" sz="3200" spc="-20">
                <a:latin typeface="Tahoma"/>
                <a:cs typeface="Tahoma"/>
              </a:rPr>
              <a:t>commun</a:t>
            </a:r>
            <a:endParaRPr sz="3200">
              <a:latin typeface="Tahoma"/>
              <a:cs typeface="Tahoma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83564" y="1412875"/>
            <a:ext cx="7691120" cy="2722372"/>
          </a:xfrm>
          <a:prstGeom prst="rect">
            <a:avLst/>
          </a:prstGeom>
        </p:spPr>
      </p:pic>
      <p:sp>
        <p:nvSpPr>
          <p:cNvPr id="5" name="object 5"/>
          <p:cNvSpPr txBox="1"/>
          <p:nvPr/>
        </p:nvSpPr>
        <p:spPr>
          <a:xfrm>
            <a:off x="613054" y="4152391"/>
            <a:ext cx="7738109" cy="225298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000" spc="-10">
                <a:latin typeface="Tahoma"/>
                <a:cs typeface="Tahoma"/>
              </a:rPr>
              <a:t>Cont</a:t>
            </a:r>
            <a:r>
              <a:rPr dirty="0" sz="2000" spc="-20">
                <a:latin typeface="Tahoma"/>
                <a:cs typeface="Tahoma"/>
              </a:rPr>
              <a:t>e</a:t>
            </a:r>
            <a:r>
              <a:rPr dirty="0" sz="2000" spc="-50">
                <a:latin typeface="Tahoma"/>
                <a:cs typeface="Tahoma"/>
              </a:rPr>
              <a:t>x</a:t>
            </a:r>
            <a:r>
              <a:rPr dirty="0" sz="2000" spc="-55">
                <a:latin typeface="Tahoma"/>
                <a:cs typeface="Tahoma"/>
              </a:rPr>
              <a:t>t</a:t>
            </a:r>
            <a:r>
              <a:rPr dirty="0" sz="2000" spc="-80">
                <a:latin typeface="Tahoma"/>
                <a:cs typeface="Tahoma"/>
              </a:rPr>
              <a:t>e</a:t>
            </a:r>
            <a:r>
              <a:rPr dirty="0" sz="2000" spc="-100">
                <a:latin typeface="Tahoma"/>
                <a:cs typeface="Tahoma"/>
              </a:rPr>
              <a:t> </a:t>
            </a:r>
            <a:r>
              <a:rPr dirty="0" sz="2000" spc="-55">
                <a:latin typeface="Tahoma"/>
                <a:cs typeface="Tahoma"/>
              </a:rPr>
              <a:t>:</a:t>
            </a:r>
            <a:endParaRPr sz="2000">
              <a:latin typeface="Tahoma"/>
              <a:cs typeface="Tahoma"/>
            </a:endParaRPr>
          </a:p>
          <a:p>
            <a:pPr marL="355600" indent="-342900">
              <a:lnSpc>
                <a:spcPct val="100000"/>
              </a:lnSpc>
              <a:spcBef>
                <a:spcPts val="15"/>
              </a:spcBef>
              <a:buChar char="-"/>
              <a:tabLst>
                <a:tab pos="354965" algn="l"/>
                <a:tab pos="355600" algn="l"/>
              </a:tabLst>
            </a:pPr>
            <a:r>
              <a:rPr dirty="0" sz="1800" spc="-35">
                <a:latin typeface="Tahoma"/>
                <a:cs typeface="Tahoma"/>
              </a:rPr>
              <a:t>Territoire</a:t>
            </a:r>
            <a:r>
              <a:rPr dirty="0" sz="1800" spc="-70">
                <a:latin typeface="Tahoma"/>
                <a:cs typeface="Tahoma"/>
              </a:rPr>
              <a:t> </a:t>
            </a:r>
            <a:r>
              <a:rPr dirty="0" sz="1800" spc="-50">
                <a:latin typeface="Tahoma"/>
                <a:cs typeface="Tahoma"/>
              </a:rPr>
              <a:t>au</a:t>
            </a:r>
            <a:r>
              <a:rPr dirty="0" sz="1800" spc="-80">
                <a:latin typeface="Tahoma"/>
                <a:cs typeface="Tahoma"/>
              </a:rPr>
              <a:t> </a:t>
            </a:r>
            <a:r>
              <a:rPr dirty="0" sz="1800" spc="-60">
                <a:latin typeface="Tahoma"/>
                <a:cs typeface="Tahoma"/>
              </a:rPr>
              <a:t>sud</a:t>
            </a:r>
            <a:r>
              <a:rPr dirty="0" sz="1800" spc="-75">
                <a:latin typeface="Tahoma"/>
                <a:cs typeface="Tahoma"/>
              </a:rPr>
              <a:t> </a:t>
            </a:r>
            <a:r>
              <a:rPr dirty="0" sz="1800" spc="-5">
                <a:latin typeface="Tahoma"/>
                <a:cs typeface="Tahoma"/>
              </a:rPr>
              <a:t>du</a:t>
            </a:r>
            <a:r>
              <a:rPr dirty="0" sz="1800" spc="-80">
                <a:latin typeface="Tahoma"/>
                <a:cs typeface="Tahoma"/>
              </a:rPr>
              <a:t> </a:t>
            </a:r>
            <a:r>
              <a:rPr dirty="0" sz="1800" spc="-40">
                <a:latin typeface="Tahoma"/>
                <a:cs typeface="Tahoma"/>
              </a:rPr>
              <a:t>Parc</a:t>
            </a:r>
            <a:r>
              <a:rPr dirty="0" sz="1800" spc="-75">
                <a:latin typeface="Tahoma"/>
                <a:cs typeface="Tahoma"/>
              </a:rPr>
              <a:t> </a:t>
            </a:r>
            <a:r>
              <a:rPr dirty="0" sz="1800" spc="-50">
                <a:latin typeface="Tahoma"/>
                <a:cs typeface="Tahoma"/>
              </a:rPr>
              <a:t>:</a:t>
            </a:r>
            <a:r>
              <a:rPr dirty="0" sz="1800" spc="-75">
                <a:latin typeface="Tahoma"/>
                <a:cs typeface="Tahoma"/>
              </a:rPr>
              <a:t> </a:t>
            </a:r>
            <a:r>
              <a:rPr dirty="0" sz="1800" spc="-15">
                <a:latin typeface="Tahoma"/>
                <a:cs typeface="Tahoma"/>
              </a:rPr>
              <a:t>de</a:t>
            </a:r>
            <a:r>
              <a:rPr dirty="0" sz="1800" spc="-75">
                <a:latin typeface="Tahoma"/>
                <a:cs typeface="Tahoma"/>
              </a:rPr>
              <a:t> </a:t>
            </a:r>
            <a:r>
              <a:rPr dirty="0" sz="1800" spc="-50">
                <a:latin typeface="Tahoma"/>
                <a:cs typeface="Tahoma"/>
              </a:rPr>
              <a:t>bocage</a:t>
            </a:r>
            <a:r>
              <a:rPr dirty="0" sz="1800" spc="-70">
                <a:latin typeface="Tahoma"/>
                <a:cs typeface="Tahoma"/>
              </a:rPr>
              <a:t> </a:t>
            </a:r>
            <a:r>
              <a:rPr dirty="0" sz="1800" spc="-60">
                <a:latin typeface="Tahoma"/>
                <a:cs typeface="Tahoma"/>
              </a:rPr>
              <a:t>et</a:t>
            </a:r>
            <a:r>
              <a:rPr dirty="0" sz="1800" spc="-65">
                <a:latin typeface="Tahoma"/>
                <a:cs typeface="Tahoma"/>
              </a:rPr>
              <a:t> </a:t>
            </a:r>
            <a:r>
              <a:rPr dirty="0" sz="1800" spc="-15">
                <a:latin typeface="Tahoma"/>
                <a:cs typeface="Tahoma"/>
              </a:rPr>
              <a:t>de</a:t>
            </a:r>
            <a:r>
              <a:rPr dirty="0" sz="1800" spc="-75">
                <a:latin typeface="Tahoma"/>
                <a:cs typeface="Tahoma"/>
              </a:rPr>
              <a:t> </a:t>
            </a:r>
            <a:r>
              <a:rPr dirty="0" sz="1800" spc="-55">
                <a:latin typeface="Tahoma"/>
                <a:cs typeface="Tahoma"/>
              </a:rPr>
              <a:t>vallées</a:t>
            </a:r>
            <a:endParaRPr sz="1800">
              <a:latin typeface="Tahoma"/>
              <a:cs typeface="Tahoma"/>
            </a:endParaRPr>
          </a:p>
          <a:p>
            <a:pPr marL="355600" indent="-342900">
              <a:lnSpc>
                <a:spcPct val="100000"/>
              </a:lnSpc>
              <a:buChar char="-"/>
              <a:tabLst>
                <a:tab pos="354965" algn="l"/>
                <a:tab pos="355600" algn="l"/>
              </a:tabLst>
            </a:pPr>
            <a:r>
              <a:rPr dirty="0" sz="1800" spc="10">
                <a:latin typeface="Tahoma"/>
                <a:cs typeface="Tahoma"/>
              </a:rPr>
              <a:t>Conjo</a:t>
            </a:r>
            <a:r>
              <a:rPr dirty="0" sz="1800">
                <a:latin typeface="Tahoma"/>
                <a:cs typeface="Tahoma"/>
              </a:rPr>
              <a:t>i</a:t>
            </a:r>
            <a:r>
              <a:rPr dirty="0" sz="1800" spc="-55">
                <a:latin typeface="Tahoma"/>
                <a:cs typeface="Tahoma"/>
              </a:rPr>
              <a:t>nt</a:t>
            </a:r>
            <a:r>
              <a:rPr dirty="0" sz="1800" spc="-55">
                <a:latin typeface="Tahoma"/>
                <a:cs typeface="Tahoma"/>
              </a:rPr>
              <a:t> </a:t>
            </a:r>
            <a:r>
              <a:rPr dirty="0" sz="1800" spc="-80">
                <a:latin typeface="Tahoma"/>
                <a:cs typeface="Tahoma"/>
              </a:rPr>
              <a:t>à</a:t>
            </a:r>
            <a:r>
              <a:rPr dirty="0" sz="1800" spc="-70">
                <a:latin typeface="Tahoma"/>
                <a:cs typeface="Tahoma"/>
              </a:rPr>
              <a:t> </a:t>
            </a:r>
            <a:r>
              <a:rPr dirty="0" sz="1800">
                <a:latin typeface="Tahoma"/>
                <a:cs typeface="Tahoma"/>
              </a:rPr>
              <a:t>l’éla</a:t>
            </a:r>
            <a:r>
              <a:rPr dirty="0" sz="1800" spc="-10">
                <a:latin typeface="Tahoma"/>
                <a:cs typeface="Tahoma"/>
              </a:rPr>
              <a:t>b</a:t>
            </a:r>
            <a:r>
              <a:rPr dirty="0" sz="1800" spc="-60">
                <a:latin typeface="Tahoma"/>
                <a:cs typeface="Tahoma"/>
              </a:rPr>
              <a:t>ora</a:t>
            </a:r>
            <a:r>
              <a:rPr dirty="0" sz="1800" spc="-55">
                <a:latin typeface="Tahoma"/>
                <a:cs typeface="Tahoma"/>
              </a:rPr>
              <a:t>t</a:t>
            </a:r>
            <a:r>
              <a:rPr dirty="0" sz="1800">
                <a:latin typeface="Tahoma"/>
                <a:cs typeface="Tahoma"/>
              </a:rPr>
              <a:t>io</a:t>
            </a:r>
            <a:r>
              <a:rPr dirty="0" sz="1800" spc="5">
                <a:latin typeface="Tahoma"/>
                <a:cs typeface="Tahoma"/>
              </a:rPr>
              <a:t>n</a:t>
            </a:r>
            <a:r>
              <a:rPr dirty="0" sz="1800" spc="-50">
                <a:latin typeface="Tahoma"/>
                <a:cs typeface="Tahoma"/>
              </a:rPr>
              <a:t> </a:t>
            </a:r>
            <a:r>
              <a:rPr dirty="0" sz="1800" spc="-10">
                <a:latin typeface="Tahoma"/>
                <a:cs typeface="Tahoma"/>
              </a:rPr>
              <a:t>d</a:t>
            </a:r>
            <a:r>
              <a:rPr dirty="0" sz="1800" spc="-5">
                <a:latin typeface="Tahoma"/>
                <a:cs typeface="Tahoma"/>
              </a:rPr>
              <a:t>u</a:t>
            </a:r>
            <a:r>
              <a:rPr dirty="0" sz="1800" spc="-65">
                <a:latin typeface="Tahoma"/>
                <a:cs typeface="Tahoma"/>
              </a:rPr>
              <a:t> </a:t>
            </a:r>
            <a:r>
              <a:rPr dirty="0" sz="1800" spc="-10">
                <a:latin typeface="Tahoma"/>
                <a:cs typeface="Tahoma"/>
              </a:rPr>
              <a:t>P</a:t>
            </a:r>
            <a:r>
              <a:rPr dirty="0" sz="1800" spc="60">
                <a:latin typeface="Tahoma"/>
                <a:cs typeface="Tahoma"/>
              </a:rPr>
              <a:t>L</a:t>
            </a:r>
            <a:r>
              <a:rPr dirty="0" sz="1800" spc="95">
                <a:latin typeface="Tahoma"/>
                <a:cs typeface="Tahoma"/>
              </a:rPr>
              <a:t>U</a:t>
            </a:r>
            <a:r>
              <a:rPr dirty="0" sz="1800" spc="-180">
                <a:latin typeface="Tahoma"/>
                <a:cs typeface="Tahoma"/>
              </a:rPr>
              <a:t>I</a:t>
            </a:r>
            <a:endParaRPr sz="1800">
              <a:latin typeface="Tahoma"/>
              <a:cs typeface="Tahoma"/>
            </a:endParaRPr>
          </a:p>
          <a:p>
            <a:pPr marL="355600" indent="-342900">
              <a:lnSpc>
                <a:spcPct val="100000"/>
              </a:lnSpc>
              <a:buChar char="-"/>
              <a:tabLst>
                <a:tab pos="354965" algn="l"/>
                <a:tab pos="355600" algn="l"/>
              </a:tabLst>
            </a:pPr>
            <a:r>
              <a:rPr dirty="0" sz="1800" spc="-55">
                <a:latin typeface="Tahoma"/>
                <a:cs typeface="Tahoma"/>
              </a:rPr>
              <a:t>Etude</a:t>
            </a:r>
            <a:r>
              <a:rPr dirty="0" sz="1800" spc="-65">
                <a:latin typeface="Tahoma"/>
                <a:cs typeface="Tahoma"/>
              </a:rPr>
              <a:t> </a:t>
            </a:r>
            <a:r>
              <a:rPr dirty="0" sz="1800" spc="-35">
                <a:latin typeface="Tahoma"/>
                <a:cs typeface="Tahoma"/>
              </a:rPr>
              <a:t>comprenant</a:t>
            </a:r>
            <a:r>
              <a:rPr dirty="0" sz="1800" spc="-60">
                <a:latin typeface="Tahoma"/>
                <a:cs typeface="Tahoma"/>
              </a:rPr>
              <a:t> </a:t>
            </a:r>
            <a:r>
              <a:rPr dirty="0" sz="1800" spc="5">
                <a:latin typeface="Tahoma"/>
                <a:cs typeface="Tahoma"/>
              </a:rPr>
              <a:t>10</a:t>
            </a:r>
            <a:r>
              <a:rPr dirty="0" sz="1800" spc="-75">
                <a:latin typeface="Tahoma"/>
                <a:cs typeface="Tahoma"/>
              </a:rPr>
              <a:t> </a:t>
            </a:r>
            <a:r>
              <a:rPr dirty="0" sz="1800" spc="-40">
                <a:latin typeface="Tahoma"/>
                <a:cs typeface="Tahoma"/>
              </a:rPr>
              <a:t>communes</a:t>
            </a:r>
            <a:r>
              <a:rPr dirty="0" sz="1800" spc="-55">
                <a:latin typeface="Tahoma"/>
                <a:cs typeface="Tahoma"/>
              </a:rPr>
              <a:t> </a:t>
            </a:r>
            <a:r>
              <a:rPr dirty="0" sz="1800" spc="-60">
                <a:latin typeface="Tahoma"/>
                <a:cs typeface="Tahoma"/>
              </a:rPr>
              <a:t>hors</a:t>
            </a:r>
            <a:r>
              <a:rPr dirty="0" sz="1800" spc="-70">
                <a:latin typeface="Tahoma"/>
                <a:cs typeface="Tahoma"/>
              </a:rPr>
              <a:t> </a:t>
            </a:r>
            <a:r>
              <a:rPr dirty="0" sz="1800" spc="-40">
                <a:latin typeface="Tahoma"/>
                <a:cs typeface="Tahoma"/>
              </a:rPr>
              <a:t>périmètre</a:t>
            </a:r>
            <a:r>
              <a:rPr dirty="0" sz="1800" spc="-65">
                <a:latin typeface="Tahoma"/>
                <a:cs typeface="Tahoma"/>
              </a:rPr>
              <a:t> </a:t>
            </a:r>
            <a:r>
              <a:rPr dirty="0" sz="1800" spc="25">
                <a:latin typeface="Tahoma"/>
                <a:cs typeface="Tahoma"/>
              </a:rPr>
              <a:t>PNR</a:t>
            </a:r>
            <a:endParaRPr sz="1800">
              <a:latin typeface="Tahoma"/>
              <a:cs typeface="Tahoma"/>
            </a:endParaRPr>
          </a:p>
          <a:p>
            <a:pPr marL="355600" indent="-342900">
              <a:lnSpc>
                <a:spcPct val="100000"/>
              </a:lnSpc>
              <a:buChar char="-"/>
              <a:tabLst>
                <a:tab pos="354965" algn="l"/>
                <a:tab pos="355600" algn="l"/>
              </a:tabLst>
            </a:pPr>
            <a:r>
              <a:rPr dirty="0" sz="1800" spc="-75">
                <a:latin typeface="Tahoma"/>
                <a:cs typeface="Tahoma"/>
              </a:rPr>
              <a:t>En</a:t>
            </a:r>
            <a:r>
              <a:rPr dirty="0" sz="1800" spc="-65">
                <a:latin typeface="Tahoma"/>
                <a:cs typeface="Tahoma"/>
              </a:rPr>
              <a:t> </a:t>
            </a:r>
            <a:r>
              <a:rPr dirty="0" sz="1800" spc="-35">
                <a:latin typeface="Tahoma"/>
                <a:cs typeface="Tahoma"/>
              </a:rPr>
              <a:t>préalable</a:t>
            </a:r>
            <a:r>
              <a:rPr dirty="0" sz="1800" spc="-65">
                <a:latin typeface="Tahoma"/>
                <a:cs typeface="Tahoma"/>
              </a:rPr>
              <a:t> </a:t>
            </a:r>
            <a:r>
              <a:rPr dirty="0" sz="1800" spc="-155" b="1">
                <a:latin typeface="Tahoma"/>
                <a:cs typeface="Tahoma"/>
              </a:rPr>
              <a:t>Etude</a:t>
            </a:r>
            <a:r>
              <a:rPr dirty="0" sz="1800" spc="-50" b="1">
                <a:latin typeface="Tahoma"/>
                <a:cs typeface="Tahoma"/>
              </a:rPr>
              <a:t> </a:t>
            </a:r>
            <a:r>
              <a:rPr dirty="0" sz="1800" spc="-150" b="1">
                <a:latin typeface="Tahoma"/>
                <a:cs typeface="Tahoma"/>
              </a:rPr>
              <a:t>Eau,</a:t>
            </a:r>
            <a:r>
              <a:rPr dirty="0" sz="1800" spc="-25" b="1">
                <a:latin typeface="Tahoma"/>
                <a:cs typeface="Tahoma"/>
              </a:rPr>
              <a:t> </a:t>
            </a:r>
            <a:r>
              <a:rPr dirty="0" sz="1800" spc="-160" b="1">
                <a:latin typeface="Tahoma"/>
                <a:cs typeface="Tahoma"/>
              </a:rPr>
              <a:t>paysage</a:t>
            </a:r>
            <a:r>
              <a:rPr dirty="0" sz="1800" spc="-50" b="1">
                <a:latin typeface="Tahoma"/>
                <a:cs typeface="Tahoma"/>
              </a:rPr>
              <a:t> </a:t>
            </a:r>
            <a:r>
              <a:rPr dirty="0" sz="1800" spc="-165" b="1">
                <a:latin typeface="Tahoma"/>
                <a:cs typeface="Tahoma"/>
              </a:rPr>
              <a:t>et</a:t>
            </a:r>
            <a:r>
              <a:rPr dirty="0" sz="1800" spc="-50" b="1">
                <a:latin typeface="Tahoma"/>
                <a:cs typeface="Tahoma"/>
              </a:rPr>
              <a:t> </a:t>
            </a:r>
            <a:r>
              <a:rPr dirty="0" sz="1800" spc="-155" b="1">
                <a:latin typeface="Tahoma"/>
                <a:cs typeface="Tahoma"/>
              </a:rPr>
              <a:t>changement</a:t>
            </a:r>
            <a:r>
              <a:rPr dirty="0" sz="1800" spc="-25" b="1">
                <a:latin typeface="Tahoma"/>
                <a:cs typeface="Tahoma"/>
              </a:rPr>
              <a:t> </a:t>
            </a:r>
            <a:r>
              <a:rPr dirty="0" sz="1800" spc="-114" b="1">
                <a:latin typeface="Tahoma"/>
                <a:cs typeface="Tahoma"/>
              </a:rPr>
              <a:t>climatique</a:t>
            </a:r>
            <a:r>
              <a:rPr dirty="0" sz="1800" spc="-50" b="1">
                <a:latin typeface="Tahoma"/>
                <a:cs typeface="Tahoma"/>
              </a:rPr>
              <a:t> </a:t>
            </a:r>
            <a:r>
              <a:rPr dirty="0" sz="1800" spc="-150" b="1">
                <a:latin typeface="Tahoma"/>
                <a:cs typeface="Tahoma"/>
              </a:rPr>
              <a:t>avec</a:t>
            </a:r>
            <a:r>
              <a:rPr dirty="0" sz="1800" spc="-45" b="1">
                <a:latin typeface="Tahoma"/>
                <a:cs typeface="Tahoma"/>
              </a:rPr>
              <a:t> </a:t>
            </a:r>
            <a:r>
              <a:rPr dirty="0" sz="1800" spc="-95" b="1">
                <a:latin typeface="Tahoma"/>
                <a:cs typeface="Tahoma"/>
              </a:rPr>
              <a:t>l’école</a:t>
            </a:r>
            <a:r>
              <a:rPr dirty="0" sz="1800" spc="-50" b="1">
                <a:latin typeface="Tahoma"/>
                <a:cs typeface="Tahoma"/>
              </a:rPr>
              <a:t> </a:t>
            </a:r>
            <a:r>
              <a:rPr dirty="0" sz="1800" spc="-130" b="1">
                <a:latin typeface="Tahoma"/>
                <a:cs typeface="Tahoma"/>
              </a:rPr>
              <a:t>de</a:t>
            </a:r>
            <a:endParaRPr sz="1800">
              <a:latin typeface="Tahoma"/>
              <a:cs typeface="Tahoma"/>
            </a:endParaRPr>
          </a:p>
          <a:p>
            <a:pPr marL="355600">
              <a:lnSpc>
                <a:spcPct val="100000"/>
              </a:lnSpc>
            </a:pPr>
            <a:r>
              <a:rPr dirty="0" sz="1800" spc="-155" b="1">
                <a:latin typeface="Tahoma"/>
                <a:cs typeface="Tahoma"/>
              </a:rPr>
              <a:t>pay</a:t>
            </a:r>
            <a:r>
              <a:rPr dirty="0" sz="1800" spc="-125" b="1">
                <a:latin typeface="Tahoma"/>
                <a:cs typeface="Tahoma"/>
              </a:rPr>
              <a:t>s</a:t>
            </a:r>
            <a:r>
              <a:rPr dirty="0" sz="1800" spc="-180" b="1">
                <a:latin typeface="Tahoma"/>
                <a:cs typeface="Tahoma"/>
              </a:rPr>
              <a:t>age</a:t>
            </a:r>
            <a:r>
              <a:rPr dirty="0" sz="1800" spc="-55" b="1">
                <a:latin typeface="Tahoma"/>
                <a:cs typeface="Tahoma"/>
              </a:rPr>
              <a:t> </a:t>
            </a:r>
            <a:r>
              <a:rPr dirty="0" sz="1800" spc="-130" b="1">
                <a:latin typeface="Tahoma"/>
                <a:cs typeface="Tahoma"/>
              </a:rPr>
              <a:t>d</a:t>
            </a:r>
            <a:r>
              <a:rPr dirty="0" sz="1800" spc="-120" b="1">
                <a:latin typeface="Tahoma"/>
                <a:cs typeface="Tahoma"/>
              </a:rPr>
              <a:t>e</a:t>
            </a:r>
            <a:r>
              <a:rPr dirty="0" sz="1800" spc="-55" b="1">
                <a:latin typeface="Tahoma"/>
                <a:cs typeface="Tahoma"/>
              </a:rPr>
              <a:t> </a:t>
            </a:r>
            <a:r>
              <a:rPr dirty="0" sz="1800" spc="-105" b="1">
                <a:latin typeface="Tahoma"/>
                <a:cs typeface="Tahoma"/>
              </a:rPr>
              <a:t>Bl</a:t>
            </a:r>
            <a:r>
              <a:rPr dirty="0" sz="1800" spc="-135" b="1">
                <a:latin typeface="Tahoma"/>
                <a:cs typeface="Tahoma"/>
              </a:rPr>
              <a:t>o</a:t>
            </a:r>
            <a:r>
              <a:rPr dirty="0" sz="1800" spc="-95" b="1">
                <a:latin typeface="Tahoma"/>
                <a:cs typeface="Tahoma"/>
              </a:rPr>
              <a:t>is</a:t>
            </a:r>
            <a:r>
              <a:rPr dirty="0" sz="1800" spc="-50" b="1">
                <a:latin typeface="Tahoma"/>
                <a:cs typeface="Tahoma"/>
              </a:rPr>
              <a:t> </a:t>
            </a:r>
            <a:r>
              <a:rPr dirty="0" sz="1800" spc="-80">
                <a:latin typeface="Tahoma"/>
                <a:cs typeface="Tahoma"/>
              </a:rPr>
              <a:t>(</a:t>
            </a:r>
            <a:r>
              <a:rPr dirty="0" sz="1800" spc="-120">
                <a:latin typeface="Tahoma"/>
                <a:cs typeface="Tahoma"/>
              </a:rPr>
              <a:t>2</a:t>
            </a:r>
            <a:r>
              <a:rPr dirty="0" sz="1800" spc="-5">
                <a:latin typeface="Tahoma"/>
                <a:cs typeface="Tahoma"/>
              </a:rPr>
              <a:t>021</a:t>
            </a:r>
            <a:r>
              <a:rPr dirty="0" sz="1800" spc="-60">
                <a:latin typeface="Tahoma"/>
                <a:cs typeface="Tahoma"/>
              </a:rPr>
              <a:t>-</a:t>
            </a:r>
            <a:r>
              <a:rPr dirty="0" sz="1800" spc="-45">
                <a:latin typeface="Tahoma"/>
                <a:cs typeface="Tahoma"/>
              </a:rPr>
              <a:t>2022)</a:t>
            </a:r>
            <a:endParaRPr sz="1800">
              <a:latin typeface="Tahoma"/>
              <a:cs typeface="Tahoma"/>
            </a:endParaRPr>
          </a:p>
          <a:p>
            <a:pPr marL="355600" indent="-342900">
              <a:lnSpc>
                <a:spcPct val="100000"/>
              </a:lnSpc>
              <a:buChar char="-"/>
              <a:tabLst>
                <a:tab pos="354965" algn="l"/>
                <a:tab pos="355600" algn="l"/>
              </a:tabLst>
            </a:pPr>
            <a:r>
              <a:rPr dirty="0" sz="1800" spc="-75">
                <a:latin typeface="Tahoma"/>
                <a:cs typeface="Tahoma"/>
              </a:rPr>
              <a:t>En</a:t>
            </a:r>
            <a:r>
              <a:rPr dirty="0" sz="1800" spc="-65">
                <a:latin typeface="Tahoma"/>
                <a:cs typeface="Tahoma"/>
              </a:rPr>
              <a:t> </a:t>
            </a:r>
            <a:r>
              <a:rPr dirty="0" sz="1800" spc="-45">
                <a:latin typeface="Tahoma"/>
                <a:cs typeface="Tahoma"/>
              </a:rPr>
              <a:t>accompagnement</a:t>
            </a:r>
            <a:r>
              <a:rPr dirty="0" sz="1800" spc="-50">
                <a:latin typeface="Tahoma"/>
                <a:cs typeface="Tahoma"/>
              </a:rPr>
              <a:t> avec</a:t>
            </a:r>
            <a:r>
              <a:rPr dirty="0" sz="1800" spc="-65">
                <a:latin typeface="Tahoma"/>
                <a:cs typeface="Tahoma"/>
              </a:rPr>
              <a:t> </a:t>
            </a:r>
            <a:r>
              <a:rPr dirty="0" sz="1800" spc="-15">
                <a:latin typeface="Tahoma"/>
                <a:cs typeface="Tahoma"/>
              </a:rPr>
              <a:t>le</a:t>
            </a:r>
            <a:r>
              <a:rPr dirty="0" sz="1800" spc="-65">
                <a:latin typeface="Tahoma"/>
                <a:cs typeface="Tahoma"/>
              </a:rPr>
              <a:t> </a:t>
            </a:r>
            <a:r>
              <a:rPr dirty="0" sz="1800" spc="-45">
                <a:latin typeface="Tahoma"/>
                <a:cs typeface="Tahoma"/>
              </a:rPr>
              <a:t>projet</a:t>
            </a:r>
            <a:r>
              <a:rPr dirty="0" sz="1800" spc="-70">
                <a:latin typeface="Tahoma"/>
                <a:cs typeface="Tahoma"/>
              </a:rPr>
              <a:t> </a:t>
            </a:r>
            <a:r>
              <a:rPr dirty="0" sz="1800" spc="-15">
                <a:latin typeface="Tahoma"/>
                <a:cs typeface="Tahoma"/>
              </a:rPr>
              <a:t>de</a:t>
            </a:r>
            <a:r>
              <a:rPr dirty="0" sz="1800" spc="-65">
                <a:latin typeface="Tahoma"/>
                <a:cs typeface="Tahoma"/>
              </a:rPr>
              <a:t> </a:t>
            </a:r>
            <a:r>
              <a:rPr dirty="0" sz="1800" spc="-40">
                <a:latin typeface="Tahoma"/>
                <a:cs typeface="Tahoma"/>
              </a:rPr>
              <a:t>territoire</a:t>
            </a:r>
            <a:r>
              <a:rPr dirty="0" sz="1800" spc="-35">
                <a:latin typeface="Tahoma"/>
                <a:cs typeface="Tahoma"/>
              </a:rPr>
              <a:t> </a:t>
            </a:r>
            <a:r>
              <a:rPr dirty="0" sz="1800" spc="-40">
                <a:latin typeface="Tahoma"/>
                <a:cs typeface="Tahoma"/>
              </a:rPr>
              <a:t>porté</a:t>
            </a:r>
            <a:r>
              <a:rPr dirty="0" sz="1800" spc="-65">
                <a:latin typeface="Tahoma"/>
                <a:cs typeface="Tahoma"/>
              </a:rPr>
              <a:t> </a:t>
            </a:r>
            <a:r>
              <a:rPr dirty="0" sz="1800" spc="-50">
                <a:latin typeface="Tahoma"/>
                <a:cs typeface="Tahoma"/>
              </a:rPr>
              <a:t>par</a:t>
            </a:r>
            <a:r>
              <a:rPr dirty="0" sz="1800" spc="-90">
                <a:latin typeface="Tahoma"/>
                <a:cs typeface="Tahoma"/>
              </a:rPr>
              <a:t> </a:t>
            </a:r>
            <a:r>
              <a:rPr dirty="0" sz="1800" spc="-65">
                <a:latin typeface="Tahoma"/>
                <a:cs typeface="Tahoma"/>
              </a:rPr>
              <a:t>les</a:t>
            </a:r>
            <a:r>
              <a:rPr dirty="0" sz="1800" spc="-60">
                <a:latin typeface="Tahoma"/>
                <a:cs typeface="Tahoma"/>
              </a:rPr>
              <a:t> </a:t>
            </a:r>
            <a:r>
              <a:rPr dirty="0" sz="1800" spc="-55">
                <a:latin typeface="Tahoma"/>
                <a:cs typeface="Tahoma"/>
              </a:rPr>
              <a:t>élus</a:t>
            </a:r>
            <a:r>
              <a:rPr dirty="0" sz="1800" spc="-75">
                <a:latin typeface="Tahoma"/>
                <a:cs typeface="Tahoma"/>
              </a:rPr>
              <a:t> </a:t>
            </a:r>
            <a:r>
              <a:rPr dirty="0" sz="1800" spc="-50">
                <a:latin typeface="Tahoma"/>
                <a:cs typeface="Tahoma"/>
              </a:rPr>
              <a:t>:</a:t>
            </a:r>
            <a:endParaRPr sz="1800">
              <a:latin typeface="Tahoma"/>
              <a:cs typeface="Tahoma"/>
            </a:endParaRPr>
          </a:p>
          <a:p>
            <a:pPr marL="198120">
              <a:lnSpc>
                <a:spcPct val="100000"/>
              </a:lnSpc>
            </a:pPr>
            <a:r>
              <a:rPr dirty="0" sz="1800" spc="-270">
                <a:latin typeface="Tahoma"/>
                <a:cs typeface="Tahoma"/>
              </a:rPr>
              <a:t>«</a:t>
            </a:r>
            <a:r>
              <a:rPr dirty="0" sz="1800" spc="-80">
                <a:latin typeface="Tahoma"/>
                <a:cs typeface="Tahoma"/>
              </a:rPr>
              <a:t> </a:t>
            </a:r>
            <a:r>
              <a:rPr dirty="0" sz="1800" spc="5">
                <a:latin typeface="Tahoma"/>
                <a:cs typeface="Tahoma"/>
              </a:rPr>
              <a:t>l</a:t>
            </a:r>
            <a:r>
              <a:rPr dirty="0" sz="1800" spc="-70">
                <a:latin typeface="Tahoma"/>
                <a:cs typeface="Tahoma"/>
              </a:rPr>
              <a:t> </a:t>
            </a:r>
            <a:r>
              <a:rPr dirty="0" sz="1800" spc="-5">
                <a:latin typeface="Tahoma"/>
                <a:cs typeface="Tahoma"/>
              </a:rPr>
              <a:t>’E</a:t>
            </a:r>
            <a:r>
              <a:rPr dirty="0" sz="1800" spc="-15">
                <a:latin typeface="Tahoma"/>
                <a:cs typeface="Tahoma"/>
              </a:rPr>
              <a:t>c</a:t>
            </a:r>
            <a:r>
              <a:rPr dirty="0" sz="1800" spc="5">
                <a:latin typeface="Tahoma"/>
                <a:cs typeface="Tahoma"/>
              </a:rPr>
              <a:t>o</a:t>
            </a:r>
            <a:r>
              <a:rPr dirty="0" sz="1800" spc="-55">
                <a:latin typeface="Tahoma"/>
                <a:cs typeface="Tahoma"/>
              </a:rPr>
              <a:t>-</a:t>
            </a:r>
            <a:r>
              <a:rPr dirty="0" sz="1800" spc="-40">
                <a:latin typeface="Tahoma"/>
                <a:cs typeface="Tahoma"/>
              </a:rPr>
              <a:t>vall</a:t>
            </a:r>
            <a:r>
              <a:rPr dirty="0" sz="1800" spc="-50">
                <a:latin typeface="Tahoma"/>
                <a:cs typeface="Tahoma"/>
              </a:rPr>
              <a:t>é</a:t>
            </a:r>
            <a:r>
              <a:rPr dirty="0" sz="1800" spc="-40">
                <a:latin typeface="Tahoma"/>
                <a:cs typeface="Tahoma"/>
              </a:rPr>
              <a:t>e</a:t>
            </a:r>
            <a:r>
              <a:rPr dirty="0" sz="1800" spc="-60">
                <a:latin typeface="Tahoma"/>
                <a:cs typeface="Tahoma"/>
              </a:rPr>
              <a:t> </a:t>
            </a:r>
            <a:r>
              <a:rPr dirty="0" sz="1800" spc="-20">
                <a:latin typeface="Tahoma"/>
                <a:cs typeface="Tahoma"/>
              </a:rPr>
              <a:t>d</a:t>
            </a:r>
            <a:r>
              <a:rPr dirty="0" sz="1800" spc="-15">
                <a:latin typeface="Tahoma"/>
                <a:cs typeface="Tahoma"/>
              </a:rPr>
              <a:t>e</a:t>
            </a:r>
            <a:r>
              <a:rPr dirty="0" sz="1800" spc="-70">
                <a:latin typeface="Tahoma"/>
                <a:cs typeface="Tahoma"/>
              </a:rPr>
              <a:t> </a:t>
            </a:r>
            <a:r>
              <a:rPr dirty="0" sz="1800" spc="-10">
                <a:latin typeface="Tahoma"/>
                <a:cs typeface="Tahoma"/>
              </a:rPr>
              <a:t>l’An</a:t>
            </a:r>
            <a:r>
              <a:rPr dirty="0" sz="1800" spc="-5">
                <a:latin typeface="Tahoma"/>
                <a:cs typeface="Tahoma"/>
              </a:rPr>
              <a:t>g</a:t>
            </a:r>
            <a:r>
              <a:rPr dirty="0" sz="1800" spc="5">
                <a:latin typeface="Tahoma"/>
                <a:cs typeface="Tahoma"/>
              </a:rPr>
              <a:t>lin</a:t>
            </a:r>
            <a:r>
              <a:rPr dirty="0" sz="1800" spc="-55">
                <a:latin typeface="Tahoma"/>
                <a:cs typeface="Tahoma"/>
              </a:rPr>
              <a:t> </a:t>
            </a:r>
            <a:r>
              <a:rPr dirty="0" sz="1800" spc="-270">
                <a:latin typeface="Tahoma"/>
                <a:cs typeface="Tahoma"/>
              </a:rPr>
              <a:t>»</a:t>
            </a:r>
            <a:endParaRPr sz="1800">
              <a:latin typeface="Tahoma"/>
              <a:cs typeface="Tahoma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62406" y="1626234"/>
            <a:ext cx="7540625" cy="386715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299085" indent="-287020">
              <a:lnSpc>
                <a:spcPct val="100000"/>
              </a:lnSpc>
              <a:spcBef>
                <a:spcPts val="100"/>
              </a:spcBef>
              <a:buFont typeface="Arial MT"/>
              <a:buChar char="•"/>
              <a:tabLst>
                <a:tab pos="299085" algn="l"/>
                <a:tab pos="299720" algn="l"/>
              </a:tabLst>
            </a:pPr>
            <a:r>
              <a:rPr dirty="0" sz="1800" spc="-15">
                <a:latin typeface="Tahoma"/>
                <a:cs typeface="Tahoma"/>
              </a:rPr>
              <a:t>Comment</a:t>
            </a:r>
            <a:r>
              <a:rPr dirty="0" sz="1800" spc="-70">
                <a:latin typeface="Tahoma"/>
                <a:cs typeface="Tahoma"/>
              </a:rPr>
              <a:t> </a:t>
            </a:r>
            <a:r>
              <a:rPr dirty="0" sz="1800" spc="-45">
                <a:latin typeface="Tahoma"/>
                <a:cs typeface="Tahoma"/>
              </a:rPr>
              <a:t>construire</a:t>
            </a:r>
            <a:r>
              <a:rPr dirty="0" sz="1800" spc="-50">
                <a:latin typeface="Tahoma"/>
                <a:cs typeface="Tahoma"/>
              </a:rPr>
              <a:t> </a:t>
            </a:r>
            <a:r>
              <a:rPr dirty="0" sz="1800" spc="-15">
                <a:latin typeface="Tahoma"/>
                <a:cs typeface="Tahoma"/>
              </a:rPr>
              <a:t>le</a:t>
            </a:r>
            <a:r>
              <a:rPr dirty="0" sz="1800" spc="-55">
                <a:latin typeface="Tahoma"/>
                <a:cs typeface="Tahoma"/>
              </a:rPr>
              <a:t> </a:t>
            </a:r>
            <a:r>
              <a:rPr dirty="0" sz="1800" spc="-45">
                <a:latin typeface="Tahoma"/>
                <a:cs typeface="Tahoma"/>
              </a:rPr>
              <a:t>projet</a:t>
            </a:r>
            <a:r>
              <a:rPr dirty="0" sz="1800" spc="-65">
                <a:latin typeface="Tahoma"/>
                <a:cs typeface="Tahoma"/>
              </a:rPr>
              <a:t> </a:t>
            </a:r>
            <a:r>
              <a:rPr dirty="0" sz="1800" spc="-15">
                <a:latin typeface="Tahoma"/>
                <a:cs typeface="Tahoma"/>
              </a:rPr>
              <a:t>de</a:t>
            </a:r>
            <a:r>
              <a:rPr dirty="0" sz="1800" spc="-65">
                <a:latin typeface="Tahoma"/>
                <a:cs typeface="Tahoma"/>
              </a:rPr>
              <a:t> </a:t>
            </a:r>
            <a:r>
              <a:rPr dirty="0" sz="1800" spc="-40">
                <a:latin typeface="Tahoma"/>
                <a:cs typeface="Tahoma"/>
              </a:rPr>
              <a:t>territoire</a:t>
            </a:r>
            <a:r>
              <a:rPr dirty="0" sz="1800" spc="-50">
                <a:latin typeface="Tahoma"/>
                <a:cs typeface="Tahoma"/>
              </a:rPr>
              <a:t> </a:t>
            </a:r>
            <a:r>
              <a:rPr dirty="0" sz="1800" spc="5">
                <a:latin typeface="Tahoma"/>
                <a:cs typeface="Tahoma"/>
              </a:rPr>
              <a:t>d’une</a:t>
            </a:r>
            <a:r>
              <a:rPr dirty="0" sz="1800" spc="-60">
                <a:latin typeface="Tahoma"/>
                <a:cs typeface="Tahoma"/>
              </a:rPr>
              <a:t> </a:t>
            </a:r>
            <a:r>
              <a:rPr dirty="0" sz="1800" spc="-30">
                <a:latin typeface="Tahoma"/>
                <a:cs typeface="Tahoma"/>
              </a:rPr>
              <a:t>intercommunalité</a:t>
            </a:r>
            <a:endParaRPr sz="1800">
              <a:latin typeface="Tahoma"/>
              <a:cs typeface="Tahoma"/>
            </a:endParaRPr>
          </a:p>
          <a:p>
            <a:pPr marL="299085" marR="532130">
              <a:lnSpc>
                <a:spcPct val="100000"/>
              </a:lnSpc>
            </a:pPr>
            <a:r>
              <a:rPr dirty="0" sz="1800" spc="-30">
                <a:latin typeface="Tahoma"/>
                <a:cs typeface="Tahoma"/>
              </a:rPr>
              <a:t>nouvellement</a:t>
            </a:r>
            <a:r>
              <a:rPr dirty="0" sz="1800" spc="-50">
                <a:latin typeface="Tahoma"/>
                <a:cs typeface="Tahoma"/>
              </a:rPr>
              <a:t> </a:t>
            </a:r>
            <a:r>
              <a:rPr dirty="0" sz="1800" spc="-40">
                <a:latin typeface="Tahoma"/>
                <a:cs typeface="Tahoma"/>
              </a:rPr>
              <a:t>fusionnée</a:t>
            </a:r>
            <a:r>
              <a:rPr dirty="0" sz="1800" spc="-45">
                <a:latin typeface="Tahoma"/>
                <a:cs typeface="Tahoma"/>
              </a:rPr>
              <a:t> </a:t>
            </a:r>
            <a:r>
              <a:rPr dirty="0" sz="1800" spc="-30">
                <a:latin typeface="Tahoma"/>
                <a:cs typeface="Tahoma"/>
              </a:rPr>
              <a:t>en</a:t>
            </a:r>
            <a:r>
              <a:rPr dirty="0" sz="1800" spc="-65">
                <a:latin typeface="Tahoma"/>
                <a:cs typeface="Tahoma"/>
              </a:rPr>
              <a:t> intégrant</a:t>
            </a:r>
            <a:r>
              <a:rPr dirty="0" sz="1800" spc="-55">
                <a:latin typeface="Tahoma"/>
                <a:cs typeface="Tahoma"/>
              </a:rPr>
              <a:t> </a:t>
            </a:r>
            <a:r>
              <a:rPr dirty="0" sz="1800" spc="-50">
                <a:latin typeface="Tahoma"/>
                <a:cs typeface="Tahoma"/>
              </a:rPr>
              <a:t>aux</a:t>
            </a:r>
            <a:r>
              <a:rPr dirty="0" sz="1800" spc="-65">
                <a:latin typeface="Tahoma"/>
                <a:cs typeface="Tahoma"/>
              </a:rPr>
              <a:t> </a:t>
            </a:r>
            <a:r>
              <a:rPr dirty="0" sz="1800" spc="-30">
                <a:latin typeface="Tahoma"/>
                <a:cs typeface="Tahoma"/>
              </a:rPr>
              <a:t>nombreux</a:t>
            </a:r>
            <a:r>
              <a:rPr dirty="0" sz="1800" spc="-65">
                <a:latin typeface="Tahoma"/>
                <a:cs typeface="Tahoma"/>
              </a:rPr>
              <a:t> </a:t>
            </a:r>
            <a:r>
              <a:rPr dirty="0" sz="1800" spc="-55">
                <a:latin typeface="Tahoma"/>
                <a:cs typeface="Tahoma"/>
              </a:rPr>
              <a:t>défis</a:t>
            </a:r>
            <a:r>
              <a:rPr dirty="0" sz="1800" spc="-50">
                <a:latin typeface="Tahoma"/>
                <a:cs typeface="Tahoma"/>
              </a:rPr>
              <a:t> </a:t>
            </a:r>
            <a:r>
              <a:rPr dirty="0" sz="1800" spc="-15">
                <a:latin typeface="Tahoma"/>
                <a:cs typeface="Tahoma"/>
              </a:rPr>
              <a:t>de</a:t>
            </a:r>
            <a:r>
              <a:rPr dirty="0" sz="1800" spc="-65">
                <a:latin typeface="Tahoma"/>
                <a:cs typeface="Tahoma"/>
              </a:rPr>
              <a:t> </a:t>
            </a:r>
            <a:r>
              <a:rPr dirty="0" sz="1800" spc="-10">
                <a:latin typeface="Tahoma"/>
                <a:cs typeface="Tahoma"/>
              </a:rPr>
              <a:t>l’identité </a:t>
            </a:r>
            <a:r>
              <a:rPr dirty="0" sz="1800" spc="-550">
                <a:latin typeface="Tahoma"/>
                <a:cs typeface="Tahoma"/>
              </a:rPr>
              <a:t> </a:t>
            </a:r>
            <a:r>
              <a:rPr dirty="0" sz="1800" spc="-10">
                <a:latin typeface="Tahoma"/>
                <a:cs typeface="Tahoma"/>
              </a:rPr>
              <a:t>c</a:t>
            </a:r>
            <a:r>
              <a:rPr dirty="0" sz="1800" spc="-20">
                <a:latin typeface="Tahoma"/>
                <a:cs typeface="Tahoma"/>
              </a:rPr>
              <a:t>ollec</a:t>
            </a:r>
            <a:r>
              <a:rPr dirty="0" sz="1800" spc="-25">
                <a:latin typeface="Tahoma"/>
                <a:cs typeface="Tahoma"/>
              </a:rPr>
              <a:t>t</a:t>
            </a:r>
            <a:r>
              <a:rPr dirty="0" sz="1800" spc="-30">
                <a:latin typeface="Tahoma"/>
                <a:cs typeface="Tahoma"/>
              </a:rPr>
              <a:t>iv</a:t>
            </a:r>
            <a:r>
              <a:rPr dirty="0" sz="1800" spc="-35">
                <a:latin typeface="Tahoma"/>
                <a:cs typeface="Tahoma"/>
              </a:rPr>
              <a:t>e</a:t>
            </a:r>
            <a:r>
              <a:rPr dirty="0" sz="1800" spc="-35">
                <a:latin typeface="Tahoma"/>
                <a:cs typeface="Tahoma"/>
              </a:rPr>
              <a:t> </a:t>
            </a:r>
            <a:r>
              <a:rPr dirty="0" sz="1800" spc="-65">
                <a:latin typeface="Tahoma"/>
                <a:cs typeface="Tahoma"/>
              </a:rPr>
              <a:t>les</a:t>
            </a:r>
            <a:r>
              <a:rPr dirty="0" sz="1800" spc="-65">
                <a:latin typeface="Tahoma"/>
                <a:cs typeface="Tahoma"/>
              </a:rPr>
              <a:t> </a:t>
            </a:r>
            <a:r>
              <a:rPr dirty="0" sz="1800" spc="-40">
                <a:latin typeface="Tahoma"/>
                <a:cs typeface="Tahoma"/>
              </a:rPr>
              <a:t>enjeux</a:t>
            </a:r>
            <a:r>
              <a:rPr dirty="0" sz="1800" spc="-70">
                <a:latin typeface="Tahoma"/>
                <a:cs typeface="Tahoma"/>
              </a:rPr>
              <a:t> </a:t>
            </a:r>
            <a:r>
              <a:rPr dirty="0" sz="1800" spc="-10">
                <a:latin typeface="Tahoma"/>
                <a:cs typeface="Tahoma"/>
              </a:rPr>
              <a:t>d</a:t>
            </a:r>
            <a:r>
              <a:rPr dirty="0" sz="1800" spc="-5">
                <a:latin typeface="Tahoma"/>
                <a:cs typeface="Tahoma"/>
              </a:rPr>
              <a:t>u</a:t>
            </a:r>
            <a:r>
              <a:rPr dirty="0" sz="1800" spc="-60">
                <a:latin typeface="Tahoma"/>
                <a:cs typeface="Tahoma"/>
              </a:rPr>
              <a:t> </a:t>
            </a:r>
            <a:r>
              <a:rPr dirty="0" sz="1800" spc="-155" b="1">
                <a:latin typeface="Tahoma"/>
                <a:cs typeface="Tahoma"/>
              </a:rPr>
              <a:t>chang</a:t>
            </a:r>
            <a:r>
              <a:rPr dirty="0" sz="1800" spc="-160" b="1">
                <a:latin typeface="Tahoma"/>
                <a:cs typeface="Tahoma"/>
              </a:rPr>
              <a:t>e</a:t>
            </a:r>
            <a:r>
              <a:rPr dirty="0" sz="1800" spc="-160" b="1">
                <a:latin typeface="Tahoma"/>
                <a:cs typeface="Tahoma"/>
              </a:rPr>
              <a:t>me</a:t>
            </a:r>
            <a:r>
              <a:rPr dirty="0" sz="1800" spc="-140" b="1">
                <a:latin typeface="Tahoma"/>
                <a:cs typeface="Tahoma"/>
              </a:rPr>
              <a:t>n</a:t>
            </a:r>
            <a:r>
              <a:rPr dirty="0" sz="1800" spc="-170" b="1">
                <a:latin typeface="Tahoma"/>
                <a:cs typeface="Tahoma"/>
              </a:rPr>
              <a:t>t</a:t>
            </a:r>
            <a:r>
              <a:rPr dirty="0" sz="1800" spc="-30" b="1">
                <a:latin typeface="Tahoma"/>
                <a:cs typeface="Tahoma"/>
              </a:rPr>
              <a:t> </a:t>
            </a:r>
            <a:r>
              <a:rPr dirty="0" sz="1800" spc="-105" b="1">
                <a:latin typeface="Tahoma"/>
                <a:cs typeface="Tahoma"/>
              </a:rPr>
              <a:t>climatiq</a:t>
            </a:r>
            <a:r>
              <a:rPr dirty="0" sz="1800" spc="-145" b="1">
                <a:latin typeface="Tahoma"/>
                <a:cs typeface="Tahoma"/>
              </a:rPr>
              <a:t>ue</a:t>
            </a:r>
            <a:r>
              <a:rPr dirty="0" sz="1800" spc="-60" b="1">
                <a:latin typeface="Tahoma"/>
                <a:cs typeface="Tahoma"/>
              </a:rPr>
              <a:t> </a:t>
            </a:r>
            <a:r>
              <a:rPr dirty="0" sz="1800" spc="-160">
                <a:latin typeface="Tahoma"/>
                <a:cs typeface="Tahoma"/>
              </a:rPr>
              <a:t>?</a:t>
            </a:r>
            <a:endParaRPr sz="1800">
              <a:latin typeface="Tahoma"/>
              <a:cs typeface="Tahoma"/>
            </a:endParaRPr>
          </a:p>
          <a:p>
            <a:pPr>
              <a:lnSpc>
                <a:spcPct val="100000"/>
              </a:lnSpc>
              <a:spcBef>
                <a:spcPts val="45"/>
              </a:spcBef>
            </a:pPr>
            <a:endParaRPr sz="1750">
              <a:latin typeface="Tahoma"/>
              <a:cs typeface="Tahoma"/>
            </a:endParaRPr>
          </a:p>
          <a:p>
            <a:pPr marL="299085" indent="-287020">
              <a:lnSpc>
                <a:spcPct val="100000"/>
              </a:lnSpc>
              <a:spcBef>
                <a:spcPts val="5"/>
              </a:spcBef>
              <a:buFont typeface="Arial MT"/>
              <a:buChar char="•"/>
              <a:tabLst>
                <a:tab pos="299085" algn="l"/>
                <a:tab pos="299720" algn="l"/>
              </a:tabLst>
            </a:pPr>
            <a:r>
              <a:rPr dirty="0" sz="1800" spc="-15">
                <a:latin typeface="Tahoma"/>
                <a:cs typeface="Tahoma"/>
              </a:rPr>
              <a:t>Comment</a:t>
            </a:r>
            <a:r>
              <a:rPr dirty="0" sz="1800" spc="-70">
                <a:latin typeface="Tahoma"/>
                <a:cs typeface="Tahoma"/>
              </a:rPr>
              <a:t> </a:t>
            </a:r>
            <a:r>
              <a:rPr dirty="0" sz="1800" spc="-45">
                <a:latin typeface="Tahoma"/>
                <a:cs typeface="Tahoma"/>
              </a:rPr>
              <a:t>construire </a:t>
            </a:r>
            <a:r>
              <a:rPr dirty="0" sz="1800" spc="-15">
                <a:latin typeface="Tahoma"/>
                <a:cs typeface="Tahoma"/>
              </a:rPr>
              <a:t>le</a:t>
            </a:r>
            <a:r>
              <a:rPr dirty="0" sz="1800" spc="-55">
                <a:latin typeface="Tahoma"/>
                <a:cs typeface="Tahoma"/>
              </a:rPr>
              <a:t> </a:t>
            </a:r>
            <a:r>
              <a:rPr dirty="0" sz="1800" spc="-45">
                <a:latin typeface="Tahoma"/>
                <a:cs typeface="Tahoma"/>
              </a:rPr>
              <a:t>projet</a:t>
            </a:r>
            <a:r>
              <a:rPr dirty="0" sz="1800" spc="-75">
                <a:latin typeface="Tahoma"/>
                <a:cs typeface="Tahoma"/>
              </a:rPr>
              <a:t> </a:t>
            </a:r>
            <a:r>
              <a:rPr dirty="0" sz="1800" spc="-15">
                <a:latin typeface="Tahoma"/>
                <a:cs typeface="Tahoma"/>
              </a:rPr>
              <a:t>de</a:t>
            </a:r>
            <a:r>
              <a:rPr dirty="0" sz="1800" spc="-70">
                <a:latin typeface="Tahoma"/>
                <a:cs typeface="Tahoma"/>
              </a:rPr>
              <a:t> </a:t>
            </a:r>
            <a:r>
              <a:rPr dirty="0" sz="1800" spc="-30">
                <a:latin typeface="Tahoma"/>
                <a:cs typeface="Tahoma"/>
              </a:rPr>
              <a:t>l’Eco-Vallée</a:t>
            </a:r>
            <a:r>
              <a:rPr dirty="0" sz="1800" spc="-60">
                <a:latin typeface="Tahoma"/>
                <a:cs typeface="Tahoma"/>
              </a:rPr>
              <a:t> </a:t>
            </a:r>
            <a:r>
              <a:rPr dirty="0" sz="1800" spc="-15">
                <a:latin typeface="Tahoma"/>
                <a:cs typeface="Tahoma"/>
              </a:rPr>
              <a:t>de</a:t>
            </a:r>
            <a:r>
              <a:rPr dirty="0" sz="1800" spc="-65">
                <a:latin typeface="Tahoma"/>
                <a:cs typeface="Tahoma"/>
              </a:rPr>
              <a:t> </a:t>
            </a:r>
            <a:r>
              <a:rPr dirty="0" sz="1800" spc="-5">
                <a:latin typeface="Tahoma"/>
                <a:cs typeface="Tahoma"/>
              </a:rPr>
              <a:t>l’Anglin</a:t>
            </a:r>
            <a:r>
              <a:rPr dirty="0" sz="1800" spc="-65">
                <a:latin typeface="Tahoma"/>
                <a:cs typeface="Tahoma"/>
              </a:rPr>
              <a:t> </a:t>
            </a:r>
            <a:r>
              <a:rPr dirty="0" sz="1800" spc="-30">
                <a:latin typeface="Tahoma"/>
                <a:cs typeface="Tahoma"/>
              </a:rPr>
              <a:t>en</a:t>
            </a:r>
            <a:r>
              <a:rPr dirty="0" sz="1800" spc="-70">
                <a:latin typeface="Tahoma"/>
                <a:cs typeface="Tahoma"/>
              </a:rPr>
              <a:t> </a:t>
            </a:r>
            <a:r>
              <a:rPr dirty="0" sz="1800" spc="-45">
                <a:latin typeface="Tahoma"/>
                <a:cs typeface="Tahoma"/>
              </a:rPr>
              <a:t>prenant</a:t>
            </a:r>
            <a:r>
              <a:rPr dirty="0" sz="1800" spc="-75">
                <a:latin typeface="Tahoma"/>
                <a:cs typeface="Tahoma"/>
              </a:rPr>
              <a:t> </a:t>
            </a:r>
            <a:r>
              <a:rPr dirty="0" sz="1800" spc="-30">
                <a:latin typeface="Tahoma"/>
                <a:cs typeface="Tahoma"/>
              </a:rPr>
              <a:t>en</a:t>
            </a:r>
            <a:endParaRPr sz="1800">
              <a:latin typeface="Tahoma"/>
              <a:cs typeface="Tahoma"/>
            </a:endParaRPr>
          </a:p>
          <a:p>
            <a:pPr marL="299085" marR="5080">
              <a:lnSpc>
                <a:spcPct val="100000"/>
              </a:lnSpc>
            </a:pPr>
            <a:r>
              <a:rPr dirty="0" sz="1800" spc="-25">
                <a:latin typeface="Tahoma"/>
                <a:cs typeface="Tahoma"/>
              </a:rPr>
              <a:t>compte </a:t>
            </a:r>
            <a:r>
              <a:rPr dirty="0" sz="1800" spc="-10">
                <a:latin typeface="Tahoma"/>
                <a:cs typeface="Tahoma"/>
              </a:rPr>
              <a:t>l’identité </a:t>
            </a:r>
            <a:r>
              <a:rPr dirty="0" sz="1800" spc="-30">
                <a:latin typeface="Tahoma"/>
                <a:cs typeface="Tahoma"/>
              </a:rPr>
              <a:t>patrimoniale </a:t>
            </a:r>
            <a:r>
              <a:rPr dirty="0" sz="1800" spc="-60">
                <a:latin typeface="Tahoma"/>
                <a:cs typeface="Tahoma"/>
              </a:rPr>
              <a:t>et </a:t>
            </a:r>
            <a:r>
              <a:rPr dirty="0" sz="1800" spc="5">
                <a:latin typeface="Tahoma"/>
                <a:cs typeface="Tahoma"/>
              </a:rPr>
              <a:t>l’économie </a:t>
            </a:r>
            <a:r>
              <a:rPr dirty="0" sz="1800" spc="-125">
                <a:latin typeface="Tahoma"/>
                <a:cs typeface="Tahoma"/>
              </a:rPr>
              <a:t>(</a:t>
            </a:r>
            <a:r>
              <a:rPr dirty="0" sz="1800" spc="-125" b="1">
                <a:latin typeface="Tahoma"/>
                <a:cs typeface="Tahoma"/>
              </a:rPr>
              <a:t>agriculture</a:t>
            </a:r>
            <a:r>
              <a:rPr dirty="0" sz="1800" spc="-125">
                <a:latin typeface="Tahoma"/>
                <a:cs typeface="Tahoma"/>
              </a:rPr>
              <a:t>, </a:t>
            </a:r>
            <a:r>
              <a:rPr dirty="0" sz="1800" spc="-50">
                <a:latin typeface="Tahoma"/>
                <a:cs typeface="Tahoma"/>
              </a:rPr>
              <a:t>tourisme, </a:t>
            </a:r>
            <a:r>
              <a:rPr dirty="0" sz="1800" spc="-5">
                <a:latin typeface="Tahoma"/>
                <a:cs typeface="Tahoma"/>
              </a:rPr>
              <a:t>l’envie </a:t>
            </a:r>
            <a:r>
              <a:rPr dirty="0" sz="1800" spc="-550">
                <a:latin typeface="Tahoma"/>
                <a:cs typeface="Tahoma"/>
              </a:rPr>
              <a:t> </a:t>
            </a:r>
            <a:r>
              <a:rPr dirty="0" sz="1800" spc="-15">
                <a:latin typeface="Tahoma"/>
                <a:cs typeface="Tahoma"/>
              </a:rPr>
              <a:t>de</a:t>
            </a:r>
            <a:r>
              <a:rPr dirty="0" sz="1800" spc="-70">
                <a:latin typeface="Tahoma"/>
                <a:cs typeface="Tahoma"/>
              </a:rPr>
              <a:t> </a:t>
            </a:r>
            <a:r>
              <a:rPr dirty="0" sz="1800" spc="-25">
                <a:latin typeface="Tahoma"/>
                <a:cs typeface="Tahoma"/>
              </a:rPr>
              <a:t>voir</a:t>
            </a:r>
            <a:r>
              <a:rPr dirty="0" sz="1800" spc="-70">
                <a:latin typeface="Tahoma"/>
                <a:cs typeface="Tahoma"/>
              </a:rPr>
              <a:t> </a:t>
            </a:r>
            <a:r>
              <a:rPr dirty="0" sz="1800" spc="-45">
                <a:latin typeface="Tahoma"/>
                <a:cs typeface="Tahoma"/>
              </a:rPr>
              <a:t>s’installer</a:t>
            </a:r>
            <a:r>
              <a:rPr dirty="0" sz="1800" spc="-50">
                <a:latin typeface="Tahoma"/>
                <a:cs typeface="Tahoma"/>
              </a:rPr>
              <a:t> </a:t>
            </a:r>
            <a:r>
              <a:rPr dirty="0" sz="1800" spc="-15">
                <a:latin typeface="Tahoma"/>
                <a:cs typeface="Tahoma"/>
              </a:rPr>
              <a:t>de</a:t>
            </a:r>
            <a:r>
              <a:rPr dirty="0" sz="1800" spc="-70">
                <a:latin typeface="Tahoma"/>
                <a:cs typeface="Tahoma"/>
              </a:rPr>
              <a:t> </a:t>
            </a:r>
            <a:r>
              <a:rPr dirty="0" sz="1800" spc="-40">
                <a:latin typeface="Tahoma"/>
                <a:cs typeface="Tahoma"/>
              </a:rPr>
              <a:t>nouvelles</a:t>
            </a:r>
            <a:r>
              <a:rPr dirty="0" sz="1800" spc="-60">
                <a:latin typeface="Tahoma"/>
                <a:cs typeface="Tahoma"/>
              </a:rPr>
              <a:t> </a:t>
            </a:r>
            <a:r>
              <a:rPr dirty="0" sz="1800" spc="-55">
                <a:latin typeface="Tahoma"/>
                <a:cs typeface="Tahoma"/>
              </a:rPr>
              <a:t>activités,</a:t>
            </a:r>
            <a:r>
              <a:rPr dirty="0" sz="1800" spc="-45">
                <a:latin typeface="Tahoma"/>
                <a:cs typeface="Tahoma"/>
              </a:rPr>
              <a:t> </a:t>
            </a:r>
            <a:r>
              <a:rPr dirty="0" sz="1800" spc="-15">
                <a:latin typeface="Tahoma"/>
                <a:cs typeface="Tahoma"/>
              </a:rPr>
              <a:t>micro</a:t>
            </a:r>
            <a:r>
              <a:rPr dirty="0" sz="1800" spc="-65">
                <a:latin typeface="Tahoma"/>
                <a:cs typeface="Tahoma"/>
              </a:rPr>
              <a:t> </a:t>
            </a:r>
            <a:r>
              <a:rPr dirty="0" sz="1800" spc="-10">
                <a:latin typeface="Tahoma"/>
                <a:cs typeface="Tahoma"/>
              </a:rPr>
              <a:t>ou</a:t>
            </a:r>
            <a:r>
              <a:rPr dirty="0" sz="1800" spc="-70">
                <a:latin typeface="Tahoma"/>
                <a:cs typeface="Tahoma"/>
              </a:rPr>
              <a:t> </a:t>
            </a:r>
            <a:r>
              <a:rPr dirty="0" sz="1800" spc="-60">
                <a:latin typeface="Tahoma"/>
                <a:cs typeface="Tahoma"/>
              </a:rPr>
              <a:t>filières).</a:t>
            </a:r>
            <a:endParaRPr sz="1800">
              <a:latin typeface="Tahoma"/>
              <a:cs typeface="Tahoma"/>
            </a:endParaRPr>
          </a:p>
          <a:p>
            <a:pPr>
              <a:lnSpc>
                <a:spcPct val="100000"/>
              </a:lnSpc>
              <a:spcBef>
                <a:spcPts val="50"/>
              </a:spcBef>
            </a:pPr>
            <a:endParaRPr sz="1750">
              <a:latin typeface="Tahoma"/>
              <a:cs typeface="Tahoma"/>
            </a:endParaRPr>
          </a:p>
          <a:p>
            <a:pPr marL="299085" indent="-287020">
              <a:lnSpc>
                <a:spcPct val="100000"/>
              </a:lnSpc>
              <a:buFont typeface="Arial MT"/>
              <a:buChar char="•"/>
              <a:tabLst>
                <a:tab pos="299085" algn="l"/>
                <a:tab pos="299720" algn="l"/>
              </a:tabLst>
            </a:pPr>
            <a:r>
              <a:rPr dirty="0" sz="1800" spc="35">
                <a:latin typeface="Tahoma"/>
                <a:cs typeface="Tahoma"/>
              </a:rPr>
              <a:t>Quel</a:t>
            </a:r>
            <a:r>
              <a:rPr dirty="0" sz="1800" spc="-70">
                <a:latin typeface="Tahoma"/>
                <a:cs typeface="Tahoma"/>
              </a:rPr>
              <a:t> </a:t>
            </a:r>
            <a:r>
              <a:rPr dirty="0" sz="1800" spc="-40">
                <a:latin typeface="Tahoma"/>
                <a:cs typeface="Tahoma"/>
              </a:rPr>
              <a:t>avenir</a:t>
            </a:r>
            <a:r>
              <a:rPr dirty="0" sz="1800" spc="-80">
                <a:latin typeface="Tahoma"/>
                <a:cs typeface="Tahoma"/>
              </a:rPr>
              <a:t> </a:t>
            </a:r>
            <a:r>
              <a:rPr dirty="0" sz="1800" spc="-20">
                <a:latin typeface="Tahoma"/>
                <a:cs typeface="Tahoma"/>
              </a:rPr>
              <a:t>pour</a:t>
            </a:r>
            <a:r>
              <a:rPr dirty="0" sz="1800" spc="-80">
                <a:latin typeface="Tahoma"/>
                <a:cs typeface="Tahoma"/>
              </a:rPr>
              <a:t> </a:t>
            </a:r>
            <a:r>
              <a:rPr dirty="0" sz="1800" spc="-114" b="1">
                <a:latin typeface="Tahoma"/>
                <a:cs typeface="Tahoma"/>
              </a:rPr>
              <a:t>l’agriculture</a:t>
            </a:r>
            <a:r>
              <a:rPr dirty="0" sz="1800" spc="-45" b="1">
                <a:latin typeface="Tahoma"/>
                <a:cs typeface="Tahoma"/>
              </a:rPr>
              <a:t> </a:t>
            </a:r>
            <a:r>
              <a:rPr dirty="0" sz="1800" spc="-165" b="1">
                <a:latin typeface="Tahoma"/>
                <a:cs typeface="Tahoma"/>
              </a:rPr>
              <a:t>et</a:t>
            </a:r>
            <a:r>
              <a:rPr dirty="0" sz="1800" spc="-40" b="1">
                <a:latin typeface="Tahoma"/>
                <a:cs typeface="Tahoma"/>
              </a:rPr>
              <a:t> </a:t>
            </a:r>
            <a:r>
              <a:rPr dirty="0" sz="1800" spc="-125" b="1">
                <a:latin typeface="Tahoma"/>
                <a:cs typeface="Tahoma"/>
              </a:rPr>
              <a:t>son</a:t>
            </a:r>
            <a:r>
              <a:rPr dirty="0" sz="1800" spc="-45" b="1">
                <a:latin typeface="Tahoma"/>
                <a:cs typeface="Tahoma"/>
              </a:rPr>
              <a:t> </a:t>
            </a:r>
            <a:r>
              <a:rPr dirty="0" sz="1800" spc="-160" b="1">
                <a:latin typeface="Tahoma"/>
                <a:cs typeface="Tahoma"/>
              </a:rPr>
              <a:t>paysage</a:t>
            </a:r>
            <a:r>
              <a:rPr dirty="0" sz="1800" spc="-55" b="1">
                <a:latin typeface="Tahoma"/>
                <a:cs typeface="Tahoma"/>
              </a:rPr>
              <a:t> </a:t>
            </a:r>
            <a:r>
              <a:rPr dirty="0" sz="1800" spc="-125" b="1">
                <a:latin typeface="Tahoma"/>
                <a:cs typeface="Tahoma"/>
              </a:rPr>
              <a:t>de</a:t>
            </a:r>
            <a:r>
              <a:rPr dirty="0" sz="1800" spc="-50" b="1">
                <a:latin typeface="Tahoma"/>
                <a:cs typeface="Tahoma"/>
              </a:rPr>
              <a:t> </a:t>
            </a:r>
            <a:r>
              <a:rPr dirty="0" sz="1800" spc="-125" b="1">
                <a:latin typeface="Tahoma"/>
                <a:cs typeface="Tahoma"/>
              </a:rPr>
              <a:t>bouchures</a:t>
            </a:r>
            <a:r>
              <a:rPr dirty="0" sz="1800" spc="-30" b="1">
                <a:latin typeface="Tahoma"/>
                <a:cs typeface="Tahoma"/>
              </a:rPr>
              <a:t> </a:t>
            </a:r>
            <a:r>
              <a:rPr dirty="0" sz="1800" spc="-70">
                <a:latin typeface="Tahoma"/>
                <a:cs typeface="Tahoma"/>
              </a:rPr>
              <a:t>si</a:t>
            </a:r>
            <a:endParaRPr sz="1800">
              <a:latin typeface="Tahoma"/>
              <a:cs typeface="Tahoma"/>
            </a:endParaRPr>
          </a:p>
          <a:p>
            <a:pPr marL="299085">
              <a:lnSpc>
                <a:spcPct val="100000"/>
              </a:lnSpc>
            </a:pPr>
            <a:r>
              <a:rPr dirty="0" sz="1800" spc="-50">
                <a:latin typeface="Tahoma"/>
                <a:cs typeface="Tahoma"/>
              </a:rPr>
              <a:t>caractéristique </a:t>
            </a:r>
            <a:r>
              <a:rPr dirty="0" sz="1800" spc="-30">
                <a:latin typeface="Tahoma"/>
                <a:cs typeface="Tahoma"/>
              </a:rPr>
              <a:t>en</a:t>
            </a:r>
            <a:r>
              <a:rPr dirty="0" sz="1800" spc="-75">
                <a:latin typeface="Tahoma"/>
                <a:cs typeface="Tahoma"/>
              </a:rPr>
              <a:t> </a:t>
            </a:r>
            <a:r>
              <a:rPr dirty="0" sz="1800" spc="100">
                <a:latin typeface="Tahoma"/>
                <a:cs typeface="Tahoma"/>
              </a:rPr>
              <a:t>MOVA</a:t>
            </a:r>
            <a:r>
              <a:rPr dirty="0" sz="1800" spc="-100">
                <a:latin typeface="Tahoma"/>
                <a:cs typeface="Tahoma"/>
              </a:rPr>
              <a:t> </a:t>
            </a:r>
            <a:r>
              <a:rPr dirty="0" sz="1800" spc="-160">
                <a:latin typeface="Tahoma"/>
                <a:cs typeface="Tahoma"/>
              </a:rPr>
              <a:t>?</a:t>
            </a:r>
            <a:endParaRPr sz="1800">
              <a:latin typeface="Tahoma"/>
              <a:cs typeface="Tahoma"/>
            </a:endParaRPr>
          </a:p>
          <a:p>
            <a:pPr>
              <a:lnSpc>
                <a:spcPct val="100000"/>
              </a:lnSpc>
              <a:spcBef>
                <a:spcPts val="45"/>
              </a:spcBef>
            </a:pPr>
            <a:endParaRPr sz="1750">
              <a:latin typeface="Tahoma"/>
              <a:cs typeface="Tahoma"/>
            </a:endParaRPr>
          </a:p>
          <a:p>
            <a:pPr marL="299085" indent="-287020">
              <a:lnSpc>
                <a:spcPct val="100000"/>
              </a:lnSpc>
              <a:buFont typeface="Arial MT"/>
              <a:buChar char="•"/>
              <a:tabLst>
                <a:tab pos="299085" algn="l"/>
                <a:tab pos="299720" algn="l"/>
              </a:tabLst>
            </a:pPr>
            <a:r>
              <a:rPr dirty="0" sz="1800" spc="-70">
                <a:latin typeface="Tahoma"/>
                <a:cs typeface="Tahoma"/>
              </a:rPr>
              <a:t>Ré</a:t>
            </a:r>
            <a:r>
              <a:rPr dirty="0" sz="1800" spc="-45">
                <a:latin typeface="Tahoma"/>
                <a:cs typeface="Tahoma"/>
              </a:rPr>
              <a:t>f</a:t>
            </a:r>
            <a:r>
              <a:rPr dirty="0" sz="1800" spc="-25">
                <a:latin typeface="Tahoma"/>
                <a:cs typeface="Tahoma"/>
              </a:rPr>
              <a:t>le</a:t>
            </a:r>
            <a:r>
              <a:rPr dirty="0" sz="1800" spc="-25">
                <a:latin typeface="Tahoma"/>
                <a:cs typeface="Tahoma"/>
              </a:rPr>
              <a:t>x</a:t>
            </a:r>
            <a:r>
              <a:rPr dirty="0" sz="1800">
                <a:latin typeface="Tahoma"/>
                <a:cs typeface="Tahoma"/>
              </a:rPr>
              <a:t>io</a:t>
            </a:r>
            <a:r>
              <a:rPr dirty="0" sz="1800" spc="5">
                <a:latin typeface="Tahoma"/>
                <a:cs typeface="Tahoma"/>
              </a:rPr>
              <a:t>n</a:t>
            </a:r>
            <a:r>
              <a:rPr dirty="0" sz="1800" spc="-50">
                <a:latin typeface="Tahoma"/>
                <a:cs typeface="Tahoma"/>
              </a:rPr>
              <a:t> </a:t>
            </a:r>
            <a:r>
              <a:rPr dirty="0" sz="1800" spc="-80">
                <a:latin typeface="Tahoma"/>
                <a:cs typeface="Tahoma"/>
              </a:rPr>
              <a:t>à</a:t>
            </a:r>
            <a:r>
              <a:rPr dirty="0" sz="1800" spc="-70">
                <a:latin typeface="Tahoma"/>
                <a:cs typeface="Tahoma"/>
              </a:rPr>
              <a:t> </a:t>
            </a:r>
            <a:r>
              <a:rPr dirty="0" sz="1800" spc="-50">
                <a:latin typeface="Tahoma"/>
                <a:cs typeface="Tahoma"/>
              </a:rPr>
              <a:t>plu</a:t>
            </a:r>
            <a:r>
              <a:rPr dirty="0" sz="1800" spc="-55">
                <a:latin typeface="Tahoma"/>
                <a:cs typeface="Tahoma"/>
              </a:rPr>
              <a:t>s</a:t>
            </a:r>
            <a:r>
              <a:rPr dirty="0" sz="1800" spc="-15">
                <a:latin typeface="Tahoma"/>
                <a:cs typeface="Tahoma"/>
              </a:rPr>
              <a:t>ie</a:t>
            </a:r>
            <a:r>
              <a:rPr dirty="0" sz="1800" spc="-20">
                <a:latin typeface="Tahoma"/>
                <a:cs typeface="Tahoma"/>
              </a:rPr>
              <a:t>u</a:t>
            </a:r>
            <a:r>
              <a:rPr dirty="0" sz="1800" spc="-105">
                <a:latin typeface="Tahoma"/>
                <a:cs typeface="Tahoma"/>
              </a:rPr>
              <a:t>r</a:t>
            </a:r>
            <a:r>
              <a:rPr dirty="0" sz="1800" spc="-125">
                <a:latin typeface="Tahoma"/>
                <a:cs typeface="Tahoma"/>
              </a:rPr>
              <a:t>s</a:t>
            </a:r>
            <a:r>
              <a:rPr dirty="0" sz="1800" spc="-70">
                <a:latin typeface="Tahoma"/>
                <a:cs typeface="Tahoma"/>
              </a:rPr>
              <a:t> </a:t>
            </a:r>
            <a:r>
              <a:rPr dirty="0" sz="1800" spc="-35">
                <a:latin typeface="Tahoma"/>
                <a:cs typeface="Tahoma"/>
              </a:rPr>
              <a:t>échelles</a:t>
            </a:r>
            <a:r>
              <a:rPr dirty="0" sz="1800" spc="-65">
                <a:latin typeface="Tahoma"/>
                <a:cs typeface="Tahoma"/>
              </a:rPr>
              <a:t> </a:t>
            </a:r>
            <a:r>
              <a:rPr dirty="0" sz="1800" spc="-50">
                <a:latin typeface="Tahoma"/>
                <a:cs typeface="Tahoma"/>
              </a:rPr>
              <a:t>:</a:t>
            </a:r>
            <a:r>
              <a:rPr dirty="0" sz="1800" spc="-70">
                <a:latin typeface="Tahoma"/>
                <a:cs typeface="Tahoma"/>
              </a:rPr>
              <a:t> </a:t>
            </a:r>
            <a:r>
              <a:rPr dirty="0" sz="1800" spc="-20">
                <a:latin typeface="Tahoma"/>
                <a:cs typeface="Tahoma"/>
              </a:rPr>
              <a:t>d</a:t>
            </a:r>
            <a:r>
              <a:rPr dirty="0" sz="1800" spc="-15">
                <a:latin typeface="Tahoma"/>
                <a:cs typeface="Tahoma"/>
              </a:rPr>
              <a:t>e</a:t>
            </a:r>
            <a:r>
              <a:rPr dirty="0" sz="1800" spc="-70">
                <a:latin typeface="Tahoma"/>
                <a:cs typeface="Tahoma"/>
              </a:rPr>
              <a:t> </a:t>
            </a:r>
            <a:r>
              <a:rPr dirty="0" sz="1800" spc="-40">
                <a:latin typeface="Tahoma"/>
                <a:cs typeface="Tahoma"/>
              </a:rPr>
              <a:t>la</a:t>
            </a:r>
            <a:r>
              <a:rPr dirty="0" sz="1800" spc="-70">
                <a:latin typeface="Tahoma"/>
                <a:cs typeface="Tahoma"/>
              </a:rPr>
              <a:t> </a:t>
            </a:r>
            <a:r>
              <a:rPr dirty="0" sz="1800" spc="-40">
                <a:latin typeface="Tahoma"/>
                <a:cs typeface="Tahoma"/>
              </a:rPr>
              <a:t>par</a:t>
            </a:r>
            <a:r>
              <a:rPr dirty="0" sz="1800" spc="-45">
                <a:latin typeface="Tahoma"/>
                <a:cs typeface="Tahoma"/>
              </a:rPr>
              <a:t>c</a:t>
            </a:r>
            <a:r>
              <a:rPr dirty="0" sz="1800" spc="-15">
                <a:latin typeface="Tahoma"/>
                <a:cs typeface="Tahoma"/>
              </a:rPr>
              <a:t>elle</a:t>
            </a:r>
            <a:endParaRPr sz="1800">
              <a:latin typeface="Tahoma"/>
              <a:cs typeface="Tahoma"/>
            </a:endParaRPr>
          </a:p>
          <a:p>
            <a:pPr marL="12700">
              <a:lnSpc>
                <a:spcPct val="100000"/>
              </a:lnSpc>
            </a:pPr>
            <a:r>
              <a:rPr dirty="0" sz="1800" spc="-45">
                <a:latin typeface="Tahoma"/>
                <a:cs typeface="Tahoma"/>
              </a:rPr>
              <a:t>(pôle</a:t>
            </a:r>
            <a:r>
              <a:rPr dirty="0" sz="1800" spc="-70">
                <a:latin typeface="Tahoma"/>
                <a:cs typeface="Tahoma"/>
              </a:rPr>
              <a:t> </a:t>
            </a:r>
            <a:r>
              <a:rPr dirty="0" sz="1800" spc="5">
                <a:latin typeface="Tahoma"/>
                <a:cs typeface="Tahoma"/>
              </a:rPr>
              <a:t>d’e</a:t>
            </a:r>
            <a:r>
              <a:rPr dirty="0" sz="1800" spc="15">
                <a:latin typeface="Tahoma"/>
                <a:cs typeface="Tahoma"/>
              </a:rPr>
              <a:t>x</a:t>
            </a:r>
            <a:r>
              <a:rPr dirty="0" sz="1800" spc="-40">
                <a:latin typeface="Tahoma"/>
                <a:cs typeface="Tahoma"/>
              </a:rPr>
              <a:t>périment</a:t>
            </a:r>
            <a:r>
              <a:rPr dirty="0" sz="1800" spc="-45">
                <a:latin typeface="Tahoma"/>
                <a:cs typeface="Tahoma"/>
              </a:rPr>
              <a:t>a</a:t>
            </a:r>
            <a:r>
              <a:rPr dirty="0" sz="1800" spc="-35">
                <a:latin typeface="Tahoma"/>
                <a:cs typeface="Tahoma"/>
              </a:rPr>
              <a:t>t</a:t>
            </a:r>
            <a:r>
              <a:rPr dirty="0" sz="1800" spc="-30">
                <a:latin typeface="Tahoma"/>
                <a:cs typeface="Tahoma"/>
              </a:rPr>
              <a:t>i</a:t>
            </a:r>
            <a:r>
              <a:rPr dirty="0" sz="1800" spc="-10">
                <a:latin typeface="Tahoma"/>
                <a:cs typeface="Tahoma"/>
              </a:rPr>
              <a:t>on</a:t>
            </a:r>
            <a:r>
              <a:rPr dirty="0" sz="1800" spc="-50">
                <a:latin typeface="Tahoma"/>
                <a:cs typeface="Tahoma"/>
              </a:rPr>
              <a:t> </a:t>
            </a:r>
            <a:r>
              <a:rPr dirty="0" sz="1800" spc="-50">
                <a:latin typeface="Tahoma"/>
                <a:cs typeface="Tahoma"/>
              </a:rPr>
              <a:t>avec</a:t>
            </a:r>
            <a:r>
              <a:rPr dirty="0" sz="1800" spc="-65">
                <a:latin typeface="Tahoma"/>
                <a:cs typeface="Tahoma"/>
              </a:rPr>
              <a:t> </a:t>
            </a:r>
            <a:r>
              <a:rPr dirty="0" sz="1800" spc="-15">
                <a:latin typeface="Tahoma"/>
                <a:cs typeface="Tahoma"/>
              </a:rPr>
              <a:t>pé</a:t>
            </a:r>
            <a:r>
              <a:rPr dirty="0" sz="1800" spc="-5">
                <a:latin typeface="Tahoma"/>
                <a:cs typeface="Tahoma"/>
              </a:rPr>
              <a:t>p</a:t>
            </a:r>
            <a:r>
              <a:rPr dirty="0" sz="1800" spc="10">
                <a:latin typeface="Tahoma"/>
                <a:cs typeface="Tahoma"/>
              </a:rPr>
              <a:t>in</a:t>
            </a:r>
            <a:r>
              <a:rPr dirty="0" sz="1800">
                <a:latin typeface="Tahoma"/>
                <a:cs typeface="Tahoma"/>
              </a:rPr>
              <a:t>i</a:t>
            </a:r>
            <a:r>
              <a:rPr dirty="0" sz="1800" spc="-45">
                <a:latin typeface="Tahoma"/>
                <a:cs typeface="Tahoma"/>
              </a:rPr>
              <a:t>ère</a:t>
            </a:r>
            <a:r>
              <a:rPr dirty="0" sz="1800" spc="-85">
                <a:latin typeface="Tahoma"/>
                <a:cs typeface="Tahoma"/>
              </a:rPr>
              <a:t> </a:t>
            </a:r>
            <a:r>
              <a:rPr dirty="0" sz="1800" spc="-80">
                <a:latin typeface="Tahoma"/>
                <a:cs typeface="Tahoma"/>
              </a:rPr>
              <a:t>à</a:t>
            </a:r>
            <a:r>
              <a:rPr dirty="0" sz="1800" spc="-65">
                <a:latin typeface="Tahoma"/>
                <a:cs typeface="Tahoma"/>
              </a:rPr>
              <a:t> </a:t>
            </a:r>
            <a:r>
              <a:rPr dirty="0" sz="1800" spc="-10">
                <a:latin typeface="Tahoma"/>
                <a:cs typeface="Tahoma"/>
              </a:rPr>
              <a:t>P</a:t>
            </a:r>
            <a:r>
              <a:rPr dirty="0" sz="1800" spc="-60">
                <a:latin typeface="Tahoma"/>
                <a:cs typeface="Tahoma"/>
              </a:rPr>
              <a:t>ri</a:t>
            </a:r>
            <a:r>
              <a:rPr dirty="0" sz="1800" spc="-90">
                <a:latin typeface="Tahoma"/>
                <a:cs typeface="Tahoma"/>
              </a:rPr>
              <a:t>s</a:t>
            </a:r>
            <a:r>
              <a:rPr dirty="0" sz="1800" spc="-114">
                <a:latin typeface="Tahoma"/>
                <a:cs typeface="Tahoma"/>
              </a:rPr>
              <a:t>s</a:t>
            </a:r>
            <a:r>
              <a:rPr dirty="0" sz="1800" spc="-145">
                <a:latin typeface="Tahoma"/>
                <a:cs typeface="Tahoma"/>
              </a:rPr>
              <a:t>a</a:t>
            </a:r>
            <a:r>
              <a:rPr dirty="0" sz="1800" spc="-5">
                <a:latin typeface="Tahoma"/>
                <a:cs typeface="Tahoma"/>
              </a:rPr>
              <a:t>c</a:t>
            </a:r>
            <a:r>
              <a:rPr dirty="0" sz="1800" spc="-55">
                <a:latin typeface="Tahoma"/>
                <a:cs typeface="Tahoma"/>
              </a:rPr>
              <a:t>,</a:t>
            </a:r>
            <a:endParaRPr sz="1800">
              <a:latin typeface="Tahoma"/>
              <a:cs typeface="Tahoma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dirty="0" sz="1800" spc="5">
                <a:latin typeface="Tahoma"/>
                <a:cs typeface="Tahoma"/>
              </a:rPr>
              <a:t>OAP)</a:t>
            </a:r>
            <a:r>
              <a:rPr dirty="0" sz="1800" spc="-85">
                <a:latin typeface="Tahoma"/>
                <a:cs typeface="Tahoma"/>
              </a:rPr>
              <a:t> </a:t>
            </a:r>
            <a:r>
              <a:rPr dirty="0" sz="1800" spc="-50">
                <a:latin typeface="Tahoma"/>
                <a:cs typeface="Tahoma"/>
              </a:rPr>
              <a:t>aux</a:t>
            </a:r>
            <a:r>
              <a:rPr dirty="0" sz="1800" spc="-80">
                <a:latin typeface="Tahoma"/>
                <a:cs typeface="Tahoma"/>
              </a:rPr>
              <a:t> </a:t>
            </a:r>
            <a:r>
              <a:rPr dirty="0" sz="1800" spc="-50">
                <a:latin typeface="Tahoma"/>
                <a:cs typeface="Tahoma"/>
              </a:rPr>
              <a:t>territoires</a:t>
            </a:r>
            <a:r>
              <a:rPr dirty="0" sz="1800" spc="-65">
                <a:latin typeface="Tahoma"/>
                <a:cs typeface="Tahoma"/>
              </a:rPr>
              <a:t> </a:t>
            </a:r>
            <a:r>
              <a:rPr dirty="0" sz="1800" spc="-35">
                <a:latin typeface="Tahoma"/>
                <a:cs typeface="Tahoma"/>
              </a:rPr>
              <a:t>imbriqués</a:t>
            </a:r>
            <a:endParaRPr sz="1800">
              <a:latin typeface="Tahoma"/>
              <a:cs typeface="Tahoma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467537" y="260616"/>
            <a:ext cx="8209280" cy="1152525"/>
          </a:xfrm>
          <a:prstGeom prst="rect">
            <a:avLst/>
          </a:prstGeom>
          <a:solidFill>
            <a:srgbClr val="7AB138"/>
          </a:solidFill>
        </p:spPr>
        <p:txBody>
          <a:bodyPr wrap="square" lIns="0" tIns="0" rIns="0" bIns="0" rtlCol="0" vert="horz">
            <a:spAutoFit/>
          </a:bodyPr>
          <a:lstStyle/>
          <a:p>
            <a:pPr algn="ctr" marL="311150">
              <a:lnSpc>
                <a:spcPts val="4500"/>
              </a:lnSpc>
            </a:pPr>
            <a:r>
              <a:rPr dirty="0" sz="4000" spc="-95">
                <a:latin typeface="Tahoma"/>
                <a:cs typeface="Tahoma"/>
              </a:rPr>
              <a:t>L’Arbre</a:t>
            </a:r>
            <a:r>
              <a:rPr dirty="0" sz="4000" spc="-160">
                <a:latin typeface="Tahoma"/>
                <a:cs typeface="Tahoma"/>
              </a:rPr>
              <a:t> </a:t>
            </a:r>
            <a:r>
              <a:rPr dirty="0" sz="4000" spc="-135">
                <a:latin typeface="Tahoma"/>
                <a:cs typeface="Tahoma"/>
              </a:rPr>
              <a:t>et</a:t>
            </a:r>
            <a:r>
              <a:rPr dirty="0" sz="4000" spc="-150">
                <a:latin typeface="Tahoma"/>
                <a:cs typeface="Tahoma"/>
              </a:rPr>
              <a:t> </a:t>
            </a:r>
            <a:r>
              <a:rPr dirty="0" sz="4000" spc="-80">
                <a:latin typeface="Tahoma"/>
                <a:cs typeface="Tahoma"/>
              </a:rPr>
              <a:t>la</a:t>
            </a:r>
            <a:r>
              <a:rPr dirty="0" sz="4000" spc="-165">
                <a:latin typeface="Tahoma"/>
                <a:cs typeface="Tahoma"/>
              </a:rPr>
              <a:t> </a:t>
            </a:r>
            <a:r>
              <a:rPr dirty="0" sz="4000" spc="-85">
                <a:latin typeface="Tahoma"/>
                <a:cs typeface="Tahoma"/>
              </a:rPr>
              <a:t>Vallée</a:t>
            </a:r>
            <a:endParaRPr sz="4000">
              <a:latin typeface="Tahoma"/>
              <a:cs typeface="Tahoma"/>
            </a:endParaRPr>
          </a:p>
          <a:p>
            <a:pPr algn="ctr" marL="315595">
              <a:lnSpc>
                <a:spcPts val="3675"/>
              </a:lnSpc>
            </a:pPr>
            <a:r>
              <a:rPr dirty="0" sz="3200" spc="-165">
                <a:latin typeface="Tahoma"/>
                <a:cs typeface="Tahoma"/>
              </a:rPr>
              <a:t>Paysans</a:t>
            </a:r>
            <a:r>
              <a:rPr dirty="0" sz="3200" spc="-125">
                <a:latin typeface="Tahoma"/>
                <a:cs typeface="Tahoma"/>
              </a:rPr>
              <a:t> </a:t>
            </a:r>
            <a:r>
              <a:rPr dirty="0" sz="3200" spc="-105">
                <a:latin typeface="Tahoma"/>
                <a:cs typeface="Tahoma"/>
              </a:rPr>
              <a:t>et</a:t>
            </a:r>
            <a:r>
              <a:rPr dirty="0" sz="3200" spc="-120">
                <a:latin typeface="Tahoma"/>
                <a:cs typeface="Tahoma"/>
              </a:rPr>
              <a:t> </a:t>
            </a:r>
            <a:r>
              <a:rPr dirty="0" sz="3200" spc="-100">
                <a:latin typeface="Tahoma"/>
                <a:cs typeface="Tahoma"/>
              </a:rPr>
              <a:t>habitants,</a:t>
            </a:r>
            <a:r>
              <a:rPr dirty="0" sz="3200" spc="-125">
                <a:latin typeface="Tahoma"/>
                <a:cs typeface="Tahoma"/>
              </a:rPr>
              <a:t> </a:t>
            </a:r>
            <a:r>
              <a:rPr dirty="0" sz="3200" spc="-25">
                <a:latin typeface="Tahoma"/>
                <a:cs typeface="Tahoma"/>
              </a:rPr>
              <a:t>pour</a:t>
            </a:r>
            <a:r>
              <a:rPr dirty="0" sz="3200" spc="-120">
                <a:latin typeface="Tahoma"/>
                <a:cs typeface="Tahoma"/>
              </a:rPr>
              <a:t> </a:t>
            </a:r>
            <a:r>
              <a:rPr dirty="0" sz="3200" spc="-30">
                <a:latin typeface="Tahoma"/>
                <a:cs typeface="Tahoma"/>
              </a:rPr>
              <a:t>un</a:t>
            </a:r>
            <a:r>
              <a:rPr dirty="0" sz="3200" spc="-125">
                <a:latin typeface="Tahoma"/>
                <a:cs typeface="Tahoma"/>
              </a:rPr>
              <a:t> </a:t>
            </a:r>
            <a:r>
              <a:rPr dirty="0" sz="3200" spc="-70">
                <a:latin typeface="Tahoma"/>
                <a:cs typeface="Tahoma"/>
              </a:rPr>
              <a:t>avenir</a:t>
            </a:r>
            <a:r>
              <a:rPr dirty="0" sz="3200" spc="-105">
                <a:latin typeface="Tahoma"/>
                <a:cs typeface="Tahoma"/>
              </a:rPr>
              <a:t> </a:t>
            </a:r>
            <a:r>
              <a:rPr dirty="0" sz="3200" spc="-20">
                <a:latin typeface="Tahoma"/>
                <a:cs typeface="Tahoma"/>
              </a:rPr>
              <a:t>commun</a:t>
            </a:r>
            <a:endParaRPr sz="3200">
              <a:latin typeface="Tahoma"/>
              <a:cs typeface="Tahoma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6440551" y="4149039"/>
            <a:ext cx="2558415" cy="2529840"/>
            <a:chOff x="6440551" y="4149039"/>
            <a:chExt cx="2558415" cy="2529840"/>
          </a:xfrm>
        </p:grpSpPr>
        <p:pic>
          <p:nvPicPr>
            <p:cNvPr id="5" name="object 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6440551" y="4149039"/>
              <a:ext cx="2558160" cy="2505075"/>
            </a:xfrm>
            <a:prstGeom prst="rect">
              <a:avLst/>
            </a:prstGeom>
          </p:spPr>
        </p:pic>
        <p:sp>
          <p:nvSpPr>
            <p:cNvPr id="6" name="object 6"/>
            <p:cNvSpPr/>
            <p:nvPr/>
          </p:nvSpPr>
          <p:spPr>
            <a:xfrm>
              <a:off x="7092315" y="5666333"/>
              <a:ext cx="1368425" cy="1003300"/>
            </a:xfrm>
            <a:custGeom>
              <a:avLst/>
              <a:gdLst/>
              <a:ahLst/>
              <a:cxnLst/>
              <a:rect l="l" t="t" r="r" b="b"/>
              <a:pathLst>
                <a:path w="1368425" h="1003300">
                  <a:moveTo>
                    <a:pt x="440816" y="891578"/>
                  </a:moveTo>
                  <a:lnTo>
                    <a:pt x="521842" y="856119"/>
                  </a:lnTo>
                  <a:lnTo>
                    <a:pt x="521842" y="916901"/>
                  </a:lnTo>
                  <a:lnTo>
                    <a:pt x="628268" y="891578"/>
                  </a:lnTo>
                  <a:lnTo>
                    <a:pt x="719454" y="906779"/>
                  </a:lnTo>
                  <a:lnTo>
                    <a:pt x="785367" y="911847"/>
                  </a:lnTo>
                  <a:lnTo>
                    <a:pt x="775207" y="856119"/>
                  </a:lnTo>
                  <a:lnTo>
                    <a:pt x="825880" y="815594"/>
                  </a:lnTo>
                  <a:lnTo>
                    <a:pt x="917193" y="815594"/>
                  </a:lnTo>
                  <a:lnTo>
                    <a:pt x="982979" y="906779"/>
                  </a:lnTo>
                  <a:lnTo>
                    <a:pt x="1074165" y="1003020"/>
                  </a:lnTo>
                  <a:lnTo>
                    <a:pt x="1124838" y="982764"/>
                  </a:lnTo>
                  <a:lnTo>
                    <a:pt x="1134999" y="927036"/>
                  </a:lnTo>
                  <a:lnTo>
                    <a:pt x="1190752" y="906779"/>
                  </a:lnTo>
                  <a:lnTo>
                    <a:pt x="1226184" y="871321"/>
                  </a:lnTo>
                  <a:lnTo>
                    <a:pt x="1256664" y="825728"/>
                  </a:lnTo>
                  <a:lnTo>
                    <a:pt x="1287017" y="830795"/>
                  </a:lnTo>
                  <a:lnTo>
                    <a:pt x="1327530" y="770001"/>
                  </a:lnTo>
                  <a:lnTo>
                    <a:pt x="1342770" y="729475"/>
                  </a:lnTo>
                  <a:lnTo>
                    <a:pt x="1368170" y="648423"/>
                  </a:lnTo>
                  <a:lnTo>
                    <a:pt x="1363090" y="602830"/>
                  </a:lnTo>
                  <a:lnTo>
                    <a:pt x="1312417" y="572439"/>
                  </a:lnTo>
                  <a:lnTo>
                    <a:pt x="1246504" y="542035"/>
                  </a:lnTo>
                  <a:lnTo>
                    <a:pt x="1221104" y="481253"/>
                  </a:lnTo>
                  <a:lnTo>
                    <a:pt x="1165478" y="445795"/>
                  </a:lnTo>
                  <a:lnTo>
                    <a:pt x="1165478" y="440728"/>
                  </a:lnTo>
                  <a:lnTo>
                    <a:pt x="1124838" y="496455"/>
                  </a:lnTo>
                  <a:lnTo>
                    <a:pt x="1094485" y="511644"/>
                  </a:lnTo>
                  <a:lnTo>
                    <a:pt x="1028573" y="496455"/>
                  </a:lnTo>
                  <a:lnTo>
                    <a:pt x="1013459" y="481253"/>
                  </a:lnTo>
                  <a:lnTo>
                    <a:pt x="998219" y="435660"/>
                  </a:lnTo>
                  <a:lnTo>
                    <a:pt x="982979" y="481253"/>
                  </a:lnTo>
                  <a:lnTo>
                    <a:pt x="942466" y="496455"/>
                  </a:lnTo>
                  <a:lnTo>
                    <a:pt x="896874" y="562305"/>
                  </a:lnTo>
                  <a:lnTo>
                    <a:pt x="825880" y="577507"/>
                  </a:lnTo>
                  <a:lnTo>
                    <a:pt x="805687" y="526846"/>
                  </a:lnTo>
                  <a:lnTo>
                    <a:pt x="830960" y="471119"/>
                  </a:lnTo>
                  <a:lnTo>
                    <a:pt x="881633" y="415391"/>
                  </a:lnTo>
                  <a:lnTo>
                    <a:pt x="912113" y="359676"/>
                  </a:lnTo>
                  <a:lnTo>
                    <a:pt x="917193" y="349542"/>
                  </a:lnTo>
                  <a:lnTo>
                    <a:pt x="927226" y="283692"/>
                  </a:lnTo>
                  <a:lnTo>
                    <a:pt x="820801" y="268490"/>
                  </a:lnTo>
                  <a:lnTo>
                    <a:pt x="820801" y="207695"/>
                  </a:lnTo>
                  <a:lnTo>
                    <a:pt x="841120" y="177304"/>
                  </a:lnTo>
                  <a:lnTo>
                    <a:pt x="876553" y="126644"/>
                  </a:lnTo>
                  <a:lnTo>
                    <a:pt x="912113" y="35471"/>
                  </a:lnTo>
                  <a:lnTo>
                    <a:pt x="886713" y="20269"/>
                  </a:lnTo>
                  <a:lnTo>
                    <a:pt x="836040" y="0"/>
                  </a:lnTo>
                  <a:lnTo>
                    <a:pt x="765175" y="20269"/>
                  </a:lnTo>
                  <a:lnTo>
                    <a:pt x="709421" y="30403"/>
                  </a:lnTo>
                  <a:lnTo>
                    <a:pt x="618108" y="50660"/>
                  </a:lnTo>
                  <a:lnTo>
                    <a:pt x="582676" y="50660"/>
                  </a:lnTo>
                  <a:lnTo>
                    <a:pt x="537082" y="30403"/>
                  </a:lnTo>
                  <a:lnTo>
                    <a:pt x="486409" y="15201"/>
                  </a:lnTo>
                  <a:lnTo>
                    <a:pt x="415416" y="5067"/>
                  </a:lnTo>
                  <a:lnTo>
                    <a:pt x="293877" y="5067"/>
                  </a:lnTo>
                  <a:lnTo>
                    <a:pt x="253364" y="35471"/>
                  </a:lnTo>
                  <a:lnTo>
                    <a:pt x="177291" y="65862"/>
                  </a:lnTo>
                  <a:lnTo>
                    <a:pt x="75945" y="25336"/>
                  </a:lnTo>
                  <a:lnTo>
                    <a:pt x="20192" y="81064"/>
                  </a:lnTo>
                  <a:lnTo>
                    <a:pt x="0" y="121589"/>
                  </a:lnTo>
                  <a:lnTo>
                    <a:pt x="30352" y="187439"/>
                  </a:lnTo>
                  <a:lnTo>
                    <a:pt x="15112" y="227964"/>
                  </a:lnTo>
                  <a:lnTo>
                    <a:pt x="25273" y="253288"/>
                  </a:lnTo>
                  <a:lnTo>
                    <a:pt x="65785" y="238099"/>
                  </a:lnTo>
                  <a:lnTo>
                    <a:pt x="152018" y="238099"/>
                  </a:lnTo>
                  <a:lnTo>
                    <a:pt x="212851" y="258356"/>
                  </a:lnTo>
                  <a:lnTo>
                    <a:pt x="268477" y="293814"/>
                  </a:lnTo>
                  <a:lnTo>
                    <a:pt x="324230" y="349542"/>
                  </a:lnTo>
                  <a:lnTo>
                    <a:pt x="349630" y="390067"/>
                  </a:lnTo>
                  <a:lnTo>
                    <a:pt x="298957" y="405269"/>
                  </a:lnTo>
                  <a:lnTo>
                    <a:pt x="359790" y="511644"/>
                  </a:lnTo>
                  <a:lnTo>
                    <a:pt x="324230" y="526846"/>
                  </a:lnTo>
                  <a:lnTo>
                    <a:pt x="349630" y="597763"/>
                  </a:lnTo>
                  <a:lnTo>
                    <a:pt x="425576" y="638289"/>
                  </a:lnTo>
                  <a:lnTo>
                    <a:pt x="445896" y="673747"/>
                  </a:lnTo>
                  <a:lnTo>
                    <a:pt x="511809" y="648423"/>
                  </a:lnTo>
                  <a:lnTo>
                    <a:pt x="506729" y="688949"/>
                  </a:lnTo>
                  <a:lnTo>
                    <a:pt x="471169" y="759866"/>
                  </a:lnTo>
                  <a:lnTo>
                    <a:pt x="471169" y="795324"/>
                  </a:lnTo>
                  <a:lnTo>
                    <a:pt x="435736" y="851052"/>
                  </a:lnTo>
                  <a:lnTo>
                    <a:pt x="440816" y="891578"/>
                  </a:lnTo>
                  <a:close/>
                </a:path>
              </a:pathLst>
            </a:custGeom>
            <a:ln w="19050">
              <a:solidFill>
                <a:srgbClr val="001F5F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Application>Microsoft Office PowerPoint</Application>
  <PresentationFormat>On-screen Show (4:3)</PresentationFormat>
  <ScaleCrop>false</ScaleCrop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ségolène</dc:creator>
  <dc:title>Observatoire photographique participatif des paysages</dc:title>
  <dcterms:created xsi:type="dcterms:W3CDTF">2022-04-05T16:01:48Z</dcterms:created>
  <dcterms:modified xsi:type="dcterms:W3CDTF">2022-04-05T16:01:48Z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2022-03-01T00:00:00Z</vt:filetime>
  </property>
  <property fmtid="{D5CDD505-2E9C-101B-9397-08002B2CF9AE}" pid="3" name="Creator">
    <vt:lpwstr>Microsoft® PowerPoint® 2010</vt:lpwstr>
  </property>
  <property fmtid="{D5CDD505-2E9C-101B-9397-08002B2CF9AE}" pid="4" name="LastSaved">
    <vt:filetime>2022-04-05T00:00:00Z</vt:filetime>
  </property>
</Properties>
</file>