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3449300" cy="7562850"/>
  <p:notesSz cx="134493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697" y="2344483"/>
            <a:ext cx="11431905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7232294"/>
            <a:ext cx="1388745" cy="1085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21185" y="562065"/>
            <a:ext cx="135281" cy="2131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8811" y="269756"/>
            <a:ext cx="259689" cy="2647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2592" y="1607820"/>
            <a:ext cx="7195168" cy="51678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827" y="7232294"/>
            <a:ext cx="1388745" cy="1085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652" y="1652397"/>
            <a:ext cx="11181994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465" y="1739455"/>
            <a:ext cx="12104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jp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0.jp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8.png"/><Relationship Id="rId8" Type="http://schemas.openxmlformats.org/officeDocument/2006/relationships/image" Target="../media/image53.jp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37.jpg"/><Relationship Id="rId14" Type="http://schemas.openxmlformats.org/officeDocument/2006/relationships/image" Target="../media/image58.jpg"/><Relationship Id="rId15" Type="http://schemas.openxmlformats.org/officeDocument/2006/relationships/image" Target="../media/image59.jpg"/><Relationship Id="rId16" Type="http://schemas.openxmlformats.org/officeDocument/2006/relationships/image" Target="../media/image6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38.png"/><Relationship Id="rId4" Type="http://schemas.openxmlformats.org/officeDocument/2006/relationships/image" Target="../media/image3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8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jp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jpg"/><Relationship Id="rId16" Type="http://schemas.openxmlformats.org/officeDocument/2006/relationships/image" Target="../media/image71.jpg"/><Relationship Id="rId17" Type="http://schemas.openxmlformats.org/officeDocument/2006/relationships/image" Target="../media/image72.jpg"/><Relationship Id="rId18" Type="http://schemas.openxmlformats.org/officeDocument/2006/relationships/image" Target="../media/image3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4.png"/><Relationship Id="rId8" Type="http://schemas.openxmlformats.org/officeDocument/2006/relationships/image" Target="../media/image75.jpg"/><Relationship Id="rId9" Type="http://schemas.openxmlformats.org/officeDocument/2006/relationships/image" Target="../media/image37.jpg"/><Relationship Id="rId10" Type="http://schemas.openxmlformats.org/officeDocument/2006/relationships/image" Target="../media/image76.jpg"/><Relationship Id="rId11" Type="http://schemas.openxmlformats.org/officeDocument/2006/relationships/image" Target="../media/image77.jpg"/><Relationship Id="rId12" Type="http://schemas.openxmlformats.org/officeDocument/2006/relationships/hyperlink" Target="https://www.cdc-biodiversite.fr/publications/renaturer-les-sols-des-solutions-pour-des-territoires-durables-2022-dossier42/" TargetMode="External"/><Relationship Id="rId13" Type="http://schemas.openxmlformats.org/officeDocument/2006/relationships/hyperlink" Target="https://www.ofb.gouv.fr/documentation/renaturer-les-sols-des-solutions-pour-des-territoires-durables" TargetMode="External"/><Relationship Id="rId14" Type="http://schemas.openxmlformats.org/officeDocument/2006/relationships/hyperlink" Target="https://www.arb-idf.fr/nos-travaux/publications/renaturer-les-villes/" TargetMode="External"/><Relationship Id="rId15" Type="http://schemas.openxmlformats.org/officeDocument/2006/relationships/hyperlink" Target="https://www.genieecologique.fr/qui-sommes-nou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1438" y="7233208"/>
            <a:ext cx="82296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9356" y="892769"/>
            <a:ext cx="314960" cy="264160"/>
            <a:chOff x="529356" y="892769"/>
            <a:chExt cx="314960" cy="2641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356" y="950352"/>
              <a:ext cx="168491" cy="2065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3732" y="892769"/>
              <a:ext cx="120650" cy="264160"/>
            </a:xfrm>
            <a:custGeom>
              <a:avLst/>
              <a:gdLst/>
              <a:ahLst/>
              <a:cxnLst/>
              <a:rect l="l" t="t" r="r" b="b"/>
              <a:pathLst>
                <a:path w="120650" h="264159">
                  <a:moveTo>
                    <a:pt x="120425" y="57583"/>
                  </a:moveTo>
                  <a:lnTo>
                    <a:pt x="0" y="57583"/>
                  </a:lnTo>
                  <a:lnTo>
                    <a:pt x="0" y="264123"/>
                  </a:lnTo>
                  <a:lnTo>
                    <a:pt x="120425" y="264123"/>
                  </a:lnTo>
                  <a:lnTo>
                    <a:pt x="120425" y="228714"/>
                  </a:lnTo>
                  <a:lnTo>
                    <a:pt x="41723" y="228714"/>
                  </a:lnTo>
                  <a:lnTo>
                    <a:pt x="41723" y="176974"/>
                  </a:lnTo>
                  <a:lnTo>
                    <a:pt x="108803" y="176974"/>
                  </a:lnTo>
                  <a:lnTo>
                    <a:pt x="108803" y="141002"/>
                  </a:lnTo>
                  <a:lnTo>
                    <a:pt x="41723" y="141002"/>
                  </a:lnTo>
                  <a:lnTo>
                    <a:pt x="41723" y="93485"/>
                  </a:lnTo>
                  <a:lnTo>
                    <a:pt x="120425" y="93485"/>
                  </a:lnTo>
                  <a:lnTo>
                    <a:pt x="120425" y="57583"/>
                  </a:lnTo>
                  <a:close/>
                </a:path>
                <a:path w="120650" h="264159">
                  <a:moveTo>
                    <a:pt x="117258" y="0"/>
                  </a:moveTo>
                  <a:lnTo>
                    <a:pt x="73943" y="0"/>
                  </a:lnTo>
                  <a:lnTo>
                    <a:pt x="40667" y="40125"/>
                  </a:lnTo>
                  <a:lnTo>
                    <a:pt x="78695" y="40125"/>
                  </a:lnTo>
                  <a:lnTo>
                    <a:pt x="117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892752" y="950353"/>
            <a:ext cx="340360" cy="213360"/>
            <a:chOff x="892752" y="950353"/>
            <a:chExt cx="340360" cy="2133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752" y="950353"/>
              <a:ext cx="141551" cy="206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468" y="950353"/>
              <a:ext cx="167457" cy="21287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84666" y="944510"/>
            <a:ext cx="845185" cy="264160"/>
            <a:chOff x="1284666" y="944510"/>
            <a:chExt cx="845185" cy="2641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4666" y="950353"/>
              <a:ext cx="139946" cy="2065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67408" y="944511"/>
              <a:ext cx="488950" cy="264160"/>
            </a:xfrm>
            <a:custGeom>
              <a:avLst/>
              <a:gdLst/>
              <a:ahLst/>
              <a:cxnLst/>
              <a:rect l="l" t="t" r="r" b="b"/>
              <a:pathLst>
                <a:path w="488950" h="264159">
                  <a:moveTo>
                    <a:pt x="120446" y="174625"/>
                  </a:moveTo>
                  <a:lnTo>
                    <a:pt x="41744" y="174625"/>
                  </a:lnTo>
                  <a:lnTo>
                    <a:pt x="41744" y="5715"/>
                  </a:lnTo>
                  <a:lnTo>
                    <a:pt x="0" y="5715"/>
                  </a:lnTo>
                  <a:lnTo>
                    <a:pt x="0" y="174625"/>
                  </a:lnTo>
                  <a:lnTo>
                    <a:pt x="0" y="212725"/>
                  </a:lnTo>
                  <a:lnTo>
                    <a:pt x="120446" y="212725"/>
                  </a:lnTo>
                  <a:lnTo>
                    <a:pt x="120446" y="174625"/>
                  </a:lnTo>
                  <a:close/>
                </a:path>
                <a:path w="488950" h="264159">
                  <a:moveTo>
                    <a:pt x="199148" y="5842"/>
                  </a:moveTo>
                  <a:lnTo>
                    <a:pt x="157403" y="5842"/>
                  </a:lnTo>
                  <a:lnTo>
                    <a:pt x="157403" y="212382"/>
                  </a:lnTo>
                  <a:lnTo>
                    <a:pt x="199148" y="212382"/>
                  </a:lnTo>
                  <a:lnTo>
                    <a:pt x="199148" y="5842"/>
                  </a:lnTo>
                  <a:close/>
                </a:path>
                <a:path w="488950" h="264159">
                  <a:moveTo>
                    <a:pt x="488543" y="224497"/>
                  </a:moveTo>
                  <a:lnTo>
                    <a:pt x="483831" y="226606"/>
                  </a:lnTo>
                  <a:lnTo>
                    <a:pt x="477989" y="227164"/>
                  </a:lnTo>
                  <a:lnTo>
                    <a:pt x="473760" y="227164"/>
                  </a:lnTo>
                  <a:lnTo>
                    <a:pt x="430466" y="207111"/>
                  </a:lnTo>
                  <a:lnTo>
                    <a:pt x="417791" y="195427"/>
                  </a:lnTo>
                  <a:lnTo>
                    <a:pt x="434098" y="179095"/>
                  </a:lnTo>
                  <a:lnTo>
                    <a:pt x="434848" y="178333"/>
                  </a:lnTo>
                  <a:lnTo>
                    <a:pt x="447649" y="157734"/>
                  </a:lnTo>
                  <a:lnTo>
                    <a:pt x="455688" y="134454"/>
                  </a:lnTo>
                  <a:lnTo>
                    <a:pt x="458482" y="109334"/>
                  </a:lnTo>
                  <a:lnTo>
                    <a:pt x="450545" y="67297"/>
                  </a:lnTo>
                  <a:lnTo>
                    <a:pt x="432460" y="39141"/>
                  </a:lnTo>
                  <a:lnTo>
                    <a:pt x="428193" y="32486"/>
                  </a:lnTo>
                  <a:lnTo>
                    <a:pt x="415683" y="23901"/>
                  </a:lnTo>
                  <a:lnTo>
                    <a:pt x="415683" y="109334"/>
                  </a:lnTo>
                  <a:lnTo>
                    <a:pt x="410705" y="136944"/>
                  </a:lnTo>
                  <a:lnTo>
                    <a:pt x="396862" y="159067"/>
                  </a:lnTo>
                  <a:lnTo>
                    <a:pt x="375805" y="173761"/>
                  </a:lnTo>
                  <a:lnTo>
                    <a:pt x="349161" y="179095"/>
                  </a:lnTo>
                  <a:lnTo>
                    <a:pt x="322249" y="173761"/>
                  </a:lnTo>
                  <a:lnTo>
                    <a:pt x="301180" y="159067"/>
                  </a:lnTo>
                  <a:lnTo>
                    <a:pt x="287464" y="136944"/>
                  </a:lnTo>
                  <a:lnTo>
                    <a:pt x="282562" y="109334"/>
                  </a:lnTo>
                  <a:lnTo>
                    <a:pt x="287464" y="81673"/>
                  </a:lnTo>
                  <a:lnTo>
                    <a:pt x="301180" y="59397"/>
                  </a:lnTo>
                  <a:lnTo>
                    <a:pt x="322249" y="44551"/>
                  </a:lnTo>
                  <a:lnTo>
                    <a:pt x="349161" y="39141"/>
                  </a:lnTo>
                  <a:lnTo>
                    <a:pt x="375805" y="44551"/>
                  </a:lnTo>
                  <a:lnTo>
                    <a:pt x="396862" y="59397"/>
                  </a:lnTo>
                  <a:lnTo>
                    <a:pt x="410705" y="81673"/>
                  </a:lnTo>
                  <a:lnTo>
                    <a:pt x="415683" y="109334"/>
                  </a:lnTo>
                  <a:lnTo>
                    <a:pt x="415683" y="23901"/>
                  </a:lnTo>
                  <a:lnTo>
                    <a:pt x="393649" y="8775"/>
                  </a:lnTo>
                  <a:lnTo>
                    <a:pt x="349161" y="0"/>
                  </a:lnTo>
                  <a:lnTo>
                    <a:pt x="304342" y="8775"/>
                  </a:lnTo>
                  <a:lnTo>
                    <a:pt x="269646" y="32486"/>
                  </a:lnTo>
                  <a:lnTo>
                    <a:pt x="247230" y="67297"/>
                  </a:lnTo>
                  <a:lnTo>
                    <a:pt x="239268" y="109334"/>
                  </a:lnTo>
                  <a:lnTo>
                    <a:pt x="247230" y="151396"/>
                  </a:lnTo>
                  <a:lnTo>
                    <a:pt x="269646" y="186232"/>
                  </a:lnTo>
                  <a:lnTo>
                    <a:pt x="304342" y="209956"/>
                  </a:lnTo>
                  <a:lnTo>
                    <a:pt x="349161" y="218719"/>
                  </a:lnTo>
                  <a:lnTo>
                    <a:pt x="356565" y="218440"/>
                  </a:lnTo>
                  <a:lnTo>
                    <a:pt x="363791" y="217652"/>
                  </a:lnTo>
                  <a:lnTo>
                    <a:pt x="370827" y="216471"/>
                  </a:lnTo>
                  <a:lnTo>
                    <a:pt x="377672" y="214998"/>
                  </a:lnTo>
                  <a:lnTo>
                    <a:pt x="401955" y="236677"/>
                  </a:lnTo>
                  <a:lnTo>
                    <a:pt x="417537" y="248539"/>
                  </a:lnTo>
                  <a:lnTo>
                    <a:pt x="433400" y="257136"/>
                  </a:lnTo>
                  <a:lnTo>
                    <a:pt x="449643" y="262369"/>
                  </a:lnTo>
                  <a:lnTo>
                    <a:pt x="466369" y="264134"/>
                  </a:lnTo>
                  <a:lnTo>
                    <a:pt x="475869" y="264134"/>
                  </a:lnTo>
                  <a:lnTo>
                    <a:pt x="481711" y="262509"/>
                  </a:lnTo>
                  <a:lnTo>
                    <a:pt x="488543" y="259905"/>
                  </a:lnTo>
                  <a:lnTo>
                    <a:pt x="488543" y="227164"/>
                  </a:lnTo>
                  <a:lnTo>
                    <a:pt x="488543" y="224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858" y="950353"/>
              <a:ext cx="166908" cy="212875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182063" y="950226"/>
            <a:ext cx="120650" cy="207010"/>
          </a:xfrm>
          <a:custGeom>
            <a:avLst/>
            <a:gdLst/>
            <a:ahLst/>
            <a:cxnLst/>
            <a:rect l="l" t="t" r="r" b="b"/>
            <a:pathLst>
              <a:path w="120650" h="207009">
                <a:moveTo>
                  <a:pt x="120446" y="0"/>
                </a:moveTo>
                <a:lnTo>
                  <a:pt x="0" y="0"/>
                </a:lnTo>
                <a:lnTo>
                  <a:pt x="0" y="35560"/>
                </a:lnTo>
                <a:lnTo>
                  <a:pt x="0" y="83820"/>
                </a:lnTo>
                <a:lnTo>
                  <a:pt x="0" y="119380"/>
                </a:lnTo>
                <a:lnTo>
                  <a:pt x="0" y="171450"/>
                </a:lnTo>
                <a:lnTo>
                  <a:pt x="0" y="207010"/>
                </a:lnTo>
                <a:lnTo>
                  <a:pt x="120446" y="207010"/>
                </a:lnTo>
                <a:lnTo>
                  <a:pt x="120446" y="171450"/>
                </a:lnTo>
                <a:lnTo>
                  <a:pt x="41744" y="171450"/>
                </a:lnTo>
                <a:lnTo>
                  <a:pt x="41744" y="119380"/>
                </a:lnTo>
                <a:lnTo>
                  <a:pt x="108762" y="119380"/>
                </a:lnTo>
                <a:lnTo>
                  <a:pt x="108762" y="83820"/>
                </a:lnTo>
                <a:lnTo>
                  <a:pt x="41744" y="83820"/>
                </a:lnTo>
                <a:lnTo>
                  <a:pt x="41744" y="35560"/>
                </a:lnTo>
                <a:lnTo>
                  <a:pt x="120446" y="35560"/>
                </a:lnTo>
                <a:lnTo>
                  <a:pt x="120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529356" y="1242423"/>
            <a:ext cx="1645920" cy="260985"/>
            <a:chOff x="529356" y="1242423"/>
            <a:chExt cx="1645920" cy="260985"/>
          </a:xfrm>
        </p:grpSpPr>
        <p:sp>
          <p:nvSpPr>
            <p:cNvPr id="16" name="object 16"/>
            <p:cNvSpPr/>
            <p:nvPr/>
          </p:nvSpPr>
          <p:spPr>
            <a:xfrm>
              <a:off x="529348" y="1248676"/>
              <a:ext cx="120650" cy="207010"/>
            </a:xfrm>
            <a:custGeom>
              <a:avLst/>
              <a:gdLst/>
              <a:ahLst/>
              <a:cxnLst/>
              <a:rect l="l" t="t" r="r" b="b"/>
              <a:pathLst>
                <a:path w="120650" h="207009">
                  <a:moveTo>
                    <a:pt x="12042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3820"/>
                  </a:lnTo>
                  <a:lnTo>
                    <a:pt x="0" y="119380"/>
                  </a:lnTo>
                  <a:lnTo>
                    <a:pt x="0" y="207010"/>
                  </a:lnTo>
                  <a:lnTo>
                    <a:pt x="41732" y="207010"/>
                  </a:lnTo>
                  <a:lnTo>
                    <a:pt x="41732" y="119380"/>
                  </a:lnTo>
                  <a:lnTo>
                    <a:pt x="108800" y="119380"/>
                  </a:lnTo>
                  <a:lnTo>
                    <a:pt x="108800" y="83820"/>
                  </a:lnTo>
                  <a:lnTo>
                    <a:pt x="41732" y="83820"/>
                  </a:lnTo>
                  <a:lnTo>
                    <a:pt x="41732" y="35560"/>
                  </a:lnTo>
                  <a:lnTo>
                    <a:pt x="120421" y="35560"/>
                  </a:lnTo>
                  <a:lnTo>
                    <a:pt x="120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753" y="1248266"/>
              <a:ext cx="388746" cy="2070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7191" y="1248266"/>
              <a:ext cx="188033" cy="2070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35351" y="1242423"/>
              <a:ext cx="197485" cy="260985"/>
            </a:xfrm>
            <a:custGeom>
              <a:avLst/>
              <a:gdLst/>
              <a:ahLst/>
              <a:cxnLst/>
              <a:rect l="l" t="t" r="r" b="b"/>
              <a:pathLst>
                <a:path w="197484" h="260984">
                  <a:moveTo>
                    <a:pt x="109887" y="0"/>
                  </a:moveTo>
                  <a:lnTo>
                    <a:pt x="65098" y="8766"/>
                  </a:lnTo>
                  <a:lnTo>
                    <a:pt x="30393" y="32487"/>
                  </a:lnTo>
                  <a:lnTo>
                    <a:pt x="7963" y="67295"/>
                  </a:lnTo>
                  <a:lnTo>
                    <a:pt x="0" y="109324"/>
                  </a:lnTo>
                  <a:lnTo>
                    <a:pt x="6374" y="146808"/>
                  </a:lnTo>
                  <a:lnTo>
                    <a:pt x="24436" y="178990"/>
                  </a:lnTo>
                  <a:lnTo>
                    <a:pt x="52595" y="203148"/>
                  </a:lnTo>
                  <a:lnTo>
                    <a:pt x="89261" y="216557"/>
                  </a:lnTo>
                  <a:lnTo>
                    <a:pt x="63426" y="260399"/>
                  </a:lnTo>
                  <a:lnTo>
                    <a:pt x="100384" y="260399"/>
                  </a:lnTo>
                  <a:lnTo>
                    <a:pt x="126289" y="217085"/>
                  </a:lnTo>
                  <a:lnTo>
                    <a:pt x="147797" y="212217"/>
                  </a:lnTo>
                  <a:lnTo>
                    <a:pt x="166996" y="203485"/>
                  </a:lnTo>
                  <a:lnTo>
                    <a:pt x="183528" y="191387"/>
                  </a:lnTo>
                  <a:lnTo>
                    <a:pt x="197037" y="176417"/>
                  </a:lnTo>
                  <a:lnTo>
                    <a:pt x="163740" y="151061"/>
                  </a:lnTo>
                  <a:lnTo>
                    <a:pt x="153771" y="162566"/>
                  </a:lnTo>
                  <a:lnTo>
                    <a:pt x="141380" y="171397"/>
                  </a:lnTo>
                  <a:lnTo>
                    <a:pt x="126706" y="177060"/>
                  </a:lnTo>
                  <a:lnTo>
                    <a:pt x="109887" y="179057"/>
                  </a:lnTo>
                  <a:lnTo>
                    <a:pt x="83010" y="173735"/>
                  </a:lnTo>
                  <a:lnTo>
                    <a:pt x="61974" y="159053"/>
                  </a:lnTo>
                  <a:lnTo>
                    <a:pt x="48263" y="136939"/>
                  </a:lnTo>
                  <a:lnTo>
                    <a:pt x="43363" y="109324"/>
                  </a:lnTo>
                  <a:lnTo>
                    <a:pt x="48263" y="81714"/>
                  </a:lnTo>
                  <a:lnTo>
                    <a:pt x="61974" y="59616"/>
                  </a:lnTo>
                  <a:lnTo>
                    <a:pt x="83010" y="44948"/>
                  </a:lnTo>
                  <a:lnTo>
                    <a:pt x="109887" y="39632"/>
                  </a:lnTo>
                  <a:lnTo>
                    <a:pt x="126706" y="41623"/>
                  </a:lnTo>
                  <a:lnTo>
                    <a:pt x="141380" y="47270"/>
                  </a:lnTo>
                  <a:lnTo>
                    <a:pt x="153771" y="56085"/>
                  </a:lnTo>
                  <a:lnTo>
                    <a:pt x="163740" y="67579"/>
                  </a:lnTo>
                  <a:lnTo>
                    <a:pt x="197037" y="42237"/>
                  </a:lnTo>
                  <a:lnTo>
                    <a:pt x="180678" y="24946"/>
                  </a:lnTo>
                  <a:lnTo>
                    <a:pt x="160405" y="11615"/>
                  </a:lnTo>
                  <a:lnTo>
                    <a:pt x="136661" y="3035"/>
                  </a:lnTo>
                  <a:lnTo>
                    <a:pt x="109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1399" y="1248266"/>
              <a:ext cx="211257" cy="2070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84335" y="1248266"/>
              <a:ext cx="41910" cy="207645"/>
            </a:xfrm>
            <a:custGeom>
              <a:avLst/>
              <a:gdLst/>
              <a:ahLst/>
              <a:cxnLst/>
              <a:rect l="l" t="t" r="r" b="b"/>
              <a:pathLst>
                <a:path w="41910" h="207644">
                  <a:moveTo>
                    <a:pt x="41744" y="0"/>
                  </a:moveTo>
                  <a:lnTo>
                    <a:pt x="0" y="0"/>
                  </a:lnTo>
                  <a:lnTo>
                    <a:pt x="0" y="207018"/>
                  </a:lnTo>
                  <a:lnTo>
                    <a:pt x="41744" y="207018"/>
                  </a:lnTo>
                  <a:lnTo>
                    <a:pt x="41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5642" y="1242423"/>
              <a:ext cx="146845" cy="2186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54783" y="1248676"/>
              <a:ext cx="120650" cy="207010"/>
            </a:xfrm>
            <a:custGeom>
              <a:avLst/>
              <a:gdLst/>
              <a:ahLst/>
              <a:cxnLst/>
              <a:rect l="l" t="t" r="r" b="b"/>
              <a:pathLst>
                <a:path w="120650" h="207009">
                  <a:moveTo>
                    <a:pt x="12038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3820"/>
                  </a:lnTo>
                  <a:lnTo>
                    <a:pt x="0" y="119380"/>
                  </a:lnTo>
                  <a:lnTo>
                    <a:pt x="0" y="170180"/>
                  </a:lnTo>
                  <a:lnTo>
                    <a:pt x="0" y="207010"/>
                  </a:lnTo>
                  <a:lnTo>
                    <a:pt x="120383" y="207010"/>
                  </a:lnTo>
                  <a:lnTo>
                    <a:pt x="120383" y="170180"/>
                  </a:lnTo>
                  <a:lnTo>
                    <a:pt x="41681" y="170180"/>
                  </a:lnTo>
                  <a:lnTo>
                    <a:pt x="41681" y="119380"/>
                  </a:lnTo>
                  <a:lnTo>
                    <a:pt x="108762" y="119380"/>
                  </a:lnTo>
                  <a:lnTo>
                    <a:pt x="108762" y="83820"/>
                  </a:lnTo>
                  <a:lnTo>
                    <a:pt x="41681" y="83820"/>
                  </a:lnTo>
                  <a:lnTo>
                    <a:pt x="41681" y="35560"/>
                  </a:lnTo>
                  <a:lnTo>
                    <a:pt x="120383" y="35560"/>
                  </a:lnTo>
                  <a:lnTo>
                    <a:pt x="120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29356" y="1592084"/>
            <a:ext cx="708025" cy="504825"/>
            <a:chOff x="529356" y="1592084"/>
            <a:chExt cx="708025" cy="504825"/>
          </a:xfrm>
        </p:grpSpPr>
        <p:sp>
          <p:nvSpPr>
            <p:cNvPr id="25" name="object 25"/>
            <p:cNvSpPr/>
            <p:nvPr/>
          </p:nvSpPr>
          <p:spPr>
            <a:xfrm>
              <a:off x="529356" y="1972903"/>
              <a:ext cx="708025" cy="123825"/>
            </a:xfrm>
            <a:custGeom>
              <a:avLst/>
              <a:gdLst/>
              <a:ahLst/>
              <a:cxnLst/>
              <a:rect l="l" t="t" r="r" b="b"/>
              <a:pathLst>
                <a:path w="708025" h="123825">
                  <a:moveTo>
                    <a:pt x="566900" y="54929"/>
                  </a:moveTo>
                  <a:lnTo>
                    <a:pt x="552486" y="54929"/>
                  </a:lnTo>
                  <a:lnTo>
                    <a:pt x="529136" y="115406"/>
                  </a:lnTo>
                  <a:lnTo>
                    <a:pt x="527129" y="120423"/>
                  </a:lnTo>
                  <a:lnTo>
                    <a:pt x="531360" y="123593"/>
                  </a:lnTo>
                  <a:lnTo>
                    <a:pt x="534000" y="123593"/>
                  </a:lnTo>
                  <a:lnTo>
                    <a:pt x="542952" y="121703"/>
                  </a:lnTo>
                  <a:lnTo>
                    <a:pt x="551757" y="116396"/>
                  </a:lnTo>
                  <a:lnTo>
                    <a:pt x="557427" y="110388"/>
                  </a:lnTo>
                  <a:lnTo>
                    <a:pt x="544031" y="110388"/>
                  </a:lnTo>
                  <a:lnTo>
                    <a:pt x="566900" y="54929"/>
                  </a:lnTo>
                  <a:close/>
                </a:path>
                <a:path w="708025" h="123825">
                  <a:moveTo>
                    <a:pt x="616398" y="53345"/>
                  </a:moveTo>
                  <a:lnTo>
                    <a:pt x="601608" y="53345"/>
                  </a:lnTo>
                  <a:lnTo>
                    <a:pt x="579419" y="113557"/>
                  </a:lnTo>
                  <a:lnTo>
                    <a:pt x="577835" y="118839"/>
                  </a:lnTo>
                  <a:lnTo>
                    <a:pt x="580475" y="123593"/>
                  </a:lnTo>
                  <a:lnTo>
                    <a:pt x="585762" y="123593"/>
                  </a:lnTo>
                  <a:lnTo>
                    <a:pt x="596335" y="121430"/>
                  </a:lnTo>
                  <a:lnTo>
                    <a:pt x="607748" y="115406"/>
                  </a:lnTo>
                  <a:lnTo>
                    <a:pt x="613975" y="109860"/>
                  </a:lnTo>
                  <a:lnTo>
                    <a:pt x="596321" y="109860"/>
                  </a:lnTo>
                  <a:lnTo>
                    <a:pt x="616398" y="53345"/>
                  </a:lnTo>
                  <a:close/>
                </a:path>
                <a:path w="708025" h="123825">
                  <a:moveTo>
                    <a:pt x="680303" y="41195"/>
                  </a:moveTo>
                  <a:lnTo>
                    <a:pt x="641831" y="81528"/>
                  </a:lnTo>
                  <a:lnTo>
                    <a:pt x="638116" y="104050"/>
                  </a:lnTo>
                  <a:lnTo>
                    <a:pt x="639116" y="112228"/>
                  </a:lnTo>
                  <a:lnTo>
                    <a:pt x="642210" y="118509"/>
                  </a:lnTo>
                  <a:lnTo>
                    <a:pt x="647187" y="122314"/>
                  </a:lnTo>
                  <a:lnTo>
                    <a:pt x="653898" y="123593"/>
                  </a:lnTo>
                  <a:lnTo>
                    <a:pt x="662355" y="121653"/>
                  </a:lnTo>
                  <a:lnTo>
                    <a:pt x="670863" y="116000"/>
                  </a:lnTo>
                  <a:lnTo>
                    <a:pt x="677820" y="108275"/>
                  </a:lnTo>
                  <a:lnTo>
                    <a:pt x="653898" y="108275"/>
                  </a:lnTo>
                  <a:lnTo>
                    <a:pt x="650202" y="104050"/>
                  </a:lnTo>
                  <a:lnTo>
                    <a:pt x="650202" y="90846"/>
                  </a:lnTo>
                  <a:lnTo>
                    <a:pt x="650730" y="86620"/>
                  </a:lnTo>
                  <a:lnTo>
                    <a:pt x="651258" y="82923"/>
                  </a:lnTo>
                  <a:lnTo>
                    <a:pt x="678883" y="73944"/>
                  </a:lnTo>
                  <a:lnTo>
                    <a:pt x="653898" y="73944"/>
                  </a:lnTo>
                  <a:lnTo>
                    <a:pt x="657900" y="65518"/>
                  </a:lnTo>
                  <a:lnTo>
                    <a:pt x="662547" y="58825"/>
                  </a:lnTo>
                  <a:lnTo>
                    <a:pt x="667491" y="54410"/>
                  </a:lnTo>
                  <a:lnTo>
                    <a:pt x="672384" y="52817"/>
                  </a:lnTo>
                  <a:lnTo>
                    <a:pt x="695428" y="52817"/>
                  </a:lnTo>
                  <a:lnTo>
                    <a:pt x="694237" y="48063"/>
                  </a:lnTo>
                  <a:lnTo>
                    <a:pt x="688385" y="42896"/>
                  </a:lnTo>
                  <a:lnTo>
                    <a:pt x="680303" y="41195"/>
                  </a:lnTo>
                  <a:close/>
                </a:path>
                <a:path w="708025" h="123825">
                  <a:moveTo>
                    <a:pt x="565164" y="97712"/>
                  </a:moveTo>
                  <a:lnTo>
                    <a:pt x="560933" y="97712"/>
                  </a:lnTo>
                  <a:lnTo>
                    <a:pt x="557237" y="103522"/>
                  </a:lnTo>
                  <a:lnTo>
                    <a:pt x="550374" y="109332"/>
                  </a:lnTo>
                  <a:lnTo>
                    <a:pt x="544031" y="110388"/>
                  </a:lnTo>
                  <a:lnTo>
                    <a:pt x="557427" y="110388"/>
                  </a:lnTo>
                  <a:lnTo>
                    <a:pt x="559475" y="108218"/>
                  </a:lnTo>
                  <a:lnTo>
                    <a:pt x="565164" y="97712"/>
                  </a:lnTo>
                  <a:close/>
                </a:path>
                <a:path w="708025" h="123825">
                  <a:moveTo>
                    <a:pt x="625373" y="94543"/>
                  </a:moveTo>
                  <a:lnTo>
                    <a:pt x="621678" y="94543"/>
                  </a:lnTo>
                  <a:lnTo>
                    <a:pt x="616529" y="99164"/>
                  </a:lnTo>
                  <a:lnTo>
                    <a:pt x="610190" y="103786"/>
                  </a:lnTo>
                  <a:lnTo>
                    <a:pt x="603256" y="107615"/>
                  </a:lnTo>
                  <a:lnTo>
                    <a:pt x="596321" y="109860"/>
                  </a:lnTo>
                  <a:lnTo>
                    <a:pt x="613975" y="109860"/>
                  </a:lnTo>
                  <a:lnTo>
                    <a:pt x="618071" y="106212"/>
                  </a:lnTo>
                  <a:lnTo>
                    <a:pt x="625373" y="94543"/>
                  </a:lnTo>
                  <a:close/>
                </a:path>
                <a:path w="708025" h="123825">
                  <a:moveTo>
                    <a:pt x="686646" y="94543"/>
                  </a:moveTo>
                  <a:lnTo>
                    <a:pt x="681359" y="94543"/>
                  </a:lnTo>
                  <a:lnTo>
                    <a:pt x="675024" y="102466"/>
                  </a:lnTo>
                  <a:lnTo>
                    <a:pt x="668160" y="108275"/>
                  </a:lnTo>
                  <a:lnTo>
                    <a:pt x="677820" y="108275"/>
                  </a:lnTo>
                  <a:lnTo>
                    <a:pt x="679076" y="106881"/>
                  </a:lnTo>
                  <a:lnTo>
                    <a:pt x="686646" y="94543"/>
                  </a:lnTo>
                  <a:close/>
                </a:path>
                <a:path w="708025" h="123825">
                  <a:moveTo>
                    <a:pt x="695428" y="52817"/>
                  </a:moveTo>
                  <a:lnTo>
                    <a:pt x="677663" y="52817"/>
                  </a:lnTo>
                  <a:lnTo>
                    <a:pt x="682950" y="57042"/>
                  </a:lnTo>
                  <a:lnTo>
                    <a:pt x="680303" y="67606"/>
                  </a:lnTo>
                  <a:lnTo>
                    <a:pt x="653898" y="73944"/>
                  </a:lnTo>
                  <a:lnTo>
                    <a:pt x="678883" y="73944"/>
                  </a:lnTo>
                  <a:lnTo>
                    <a:pt x="693509" y="69190"/>
                  </a:lnTo>
                  <a:lnTo>
                    <a:pt x="696424" y="56795"/>
                  </a:lnTo>
                  <a:lnTo>
                    <a:pt x="695428" y="52817"/>
                  </a:lnTo>
                  <a:close/>
                </a:path>
                <a:path w="708025" h="123825">
                  <a:moveTo>
                    <a:pt x="566748" y="41195"/>
                  </a:moveTo>
                  <a:lnTo>
                    <a:pt x="531888" y="67606"/>
                  </a:lnTo>
                  <a:lnTo>
                    <a:pt x="535584" y="67606"/>
                  </a:lnTo>
                  <a:lnTo>
                    <a:pt x="539808" y="61795"/>
                  </a:lnTo>
                  <a:lnTo>
                    <a:pt x="546143" y="55986"/>
                  </a:lnTo>
                  <a:lnTo>
                    <a:pt x="552486" y="54929"/>
                  </a:lnTo>
                  <a:lnTo>
                    <a:pt x="566900" y="54929"/>
                  </a:lnTo>
                  <a:lnTo>
                    <a:pt x="568860" y="50177"/>
                  </a:lnTo>
                  <a:lnTo>
                    <a:pt x="570444" y="44363"/>
                  </a:lnTo>
                  <a:lnTo>
                    <a:pt x="566748" y="41195"/>
                  </a:lnTo>
                  <a:close/>
                </a:path>
                <a:path w="708025" h="123825">
                  <a:moveTo>
                    <a:pt x="627485" y="22709"/>
                  </a:moveTo>
                  <a:lnTo>
                    <a:pt x="619038" y="22709"/>
                  </a:lnTo>
                  <a:lnTo>
                    <a:pt x="604776" y="44363"/>
                  </a:lnTo>
                  <a:lnTo>
                    <a:pt x="587874" y="47010"/>
                  </a:lnTo>
                  <a:lnTo>
                    <a:pt x="587874" y="53345"/>
                  </a:lnTo>
                  <a:lnTo>
                    <a:pt x="636996" y="53345"/>
                  </a:lnTo>
                  <a:lnTo>
                    <a:pt x="639636" y="44363"/>
                  </a:lnTo>
                  <a:lnTo>
                    <a:pt x="619566" y="44363"/>
                  </a:lnTo>
                  <a:lnTo>
                    <a:pt x="627485" y="22709"/>
                  </a:lnTo>
                  <a:close/>
                </a:path>
                <a:path w="708025" h="123825">
                  <a:moveTo>
                    <a:pt x="707793" y="3167"/>
                  </a:moveTo>
                  <a:lnTo>
                    <a:pt x="691926" y="3167"/>
                  </a:lnTo>
                  <a:lnTo>
                    <a:pt x="673968" y="33803"/>
                  </a:lnTo>
                  <a:lnTo>
                    <a:pt x="678191" y="33803"/>
                  </a:lnTo>
                  <a:lnTo>
                    <a:pt x="707793" y="6335"/>
                  </a:lnTo>
                  <a:lnTo>
                    <a:pt x="707793" y="3167"/>
                  </a:lnTo>
                  <a:close/>
                </a:path>
                <a:path w="708025" h="123825">
                  <a:moveTo>
                    <a:pt x="578891" y="0"/>
                  </a:moveTo>
                  <a:lnTo>
                    <a:pt x="567804" y="0"/>
                  </a:lnTo>
                  <a:lnTo>
                    <a:pt x="563045" y="4223"/>
                  </a:lnTo>
                  <a:lnTo>
                    <a:pt x="563045" y="15318"/>
                  </a:lnTo>
                  <a:lnTo>
                    <a:pt x="567804" y="20069"/>
                  </a:lnTo>
                  <a:lnTo>
                    <a:pt x="578891" y="20069"/>
                  </a:lnTo>
                  <a:lnTo>
                    <a:pt x="583122" y="15318"/>
                  </a:lnTo>
                  <a:lnTo>
                    <a:pt x="583122" y="4223"/>
                  </a:lnTo>
                  <a:lnTo>
                    <a:pt x="578891" y="0"/>
                  </a:lnTo>
                  <a:close/>
                </a:path>
                <a:path w="708025" h="123825">
                  <a:moveTo>
                    <a:pt x="413046" y="58098"/>
                  </a:moveTo>
                  <a:lnTo>
                    <a:pt x="399312" y="58098"/>
                  </a:lnTo>
                  <a:lnTo>
                    <a:pt x="401424" y="63908"/>
                  </a:lnTo>
                  <a:lnTo>
                    <a:pt x="395616" y="76056"/>
                  </a:lnTo>
                  <a:lnTo>
                    <a:pt x="379242" y="112501"/>
                  </a:lnTo>
                  <a:lnTo>
                    <a:pt x="376595" y="119367"/>
                  </a:lnTo>
                  <a:lnTo>
                    <a:pt x="379770" y="123593"/>
                  </a:lnTo>
                  <a:lnTo>
                    <a:pt x="390329" y="123593"/>
                  </a:lnTo>
                  <a:lnTo>
                    <a:pt x="391913" y="123064"/>
                  </a:lnTo>
                  <a:lnTo>
                    <a:pt x="394025" y="118311"/>
                  </a:lnTo>
                  <a:lnTo>
                    <a:pt x="409871" y="76056"/>
                  </a:lnTo>
                  <a:lnTo>
                    <a:pt x="414630" y="70246"/>
                  </a:lnTo>
                  <a:lnTo>
                    <a:pt x="416683" y="67606"/>
                  </a:lnTo>
                  <a:lnTo>
                    <a:pt x="413046" y="67606"/>
                  </a:lnTo>
                  <a:lnTo>
                    <a:pt x="413046" y="58098"/>
                  </a:lnTo>
                  <a:close/>
                </a:path>
                <a:path w="708025" h="123825">
                  <a:moveTo>
                    <a:pt x="470616" y="41195"/>
                  </a:moveTo>
                  <a:lnTo>
                    <a:pt x="458993" y="41195"/>
                  </a:lnTo>
                  <a:lnTo>
                    <a:pt x="454242" y="45419"/>
                  </a:lnTo>
                  <a:lnTo>
                    <a:pt x="450546" y="51233"/>
                  </a:lnTo>
                  <a:lnTo>
                    <a:pt x="450546" y="52289"/>
                  </a:lnTo>
                  <a:lnTo>
                    <a:pt x="455537" y="54294"/>
                  </a:lnTo>
                  <a:lnTo>
                    <a:pt x="458399" y="59617"/>
                  </a:lnTo>
                  <a:lnTo>
                    <a:pt x="458571" y="62984"/>
                  </a:lnTo>
                  <a:lnTo>
                    <a:pt x="458680" y="67606"/>
                  </a:lnTo>
                  <a:lnTo>
                    <a:pt x="456353" y="76056"/>
                  </a:lnTo>
                  <a:lnTo>
                    <a:pt x="439979" y="112501"/>
                  </a:lnTo>
                  <a:lnTo>
                    <a:pt x="436812" y="119367"/>
                  </a:lnTo>
                  <a:lnTo>
                    <a:pt x="439979" y="123593"/>
                  </a:lnTo>
                  <a:lnTo>
                    <a:pt x="450546" y="123593"/>
                  </a:lnTo>
                  <a:lnTo>
                    <a:pt x="452658" y="123064"/>
                  </a:lnTo>
                  <a:lnTo>
                    <a:pt x="454242" y="118311"/>
                  </a:lnTo>
                  <a:lnTo>
                    <a:pt x="470088" y="76056"/>
                  </a:lnTo>
                  <a:lnTo>
                    <a:pt x="476853" y="69074"/>
                  </a:lnTo>
                  <a:lnTo>
                    <a:pt x="478819" y="67606"/>
                  </a:lnTo>
                  <a:lnTo>
                    <a:pt x="473255" y="67606"/>
                  </a:lnTo>
                  <a:lnTo>
                    <a:pt x="473255" y="48593"/>
                  </a:lnTo>
                  <a:lnTo>
                    <a:pt x="470616" y="41195"/>
                  </a:lnTo>
                  <a:close/>
                </a:path>
                <a:path w="708025" h="123825">
                  <a:moveTo>
                    <a:pt x="518154" y="57042"/>
                  </a:moveTo>
                  <a:lnTo>
                    <a:pt x="503364" y="57042"/>
                  </a:lnTo>
                  <a:lnTo>
                    <a:pt x="502836" y="60739"/>
                  </a:lnTo>
                  <a:lnTo>
                    <a:pt x="499668" y="66021"/>
                  </a:lnTo>
                  <a:lnTo>
                    <a:pt x="475367" y="113557"/>
                  </a:lnTo>
                  <a:lnTo>
                    <a:pt x="472727" y="118311"/>
                  </a:lnTo>
                  <a:lnTo>
                    <a:pt x="475895" y="123593"/>
                  </a:lnTo>
                  <a:lnTo>
                    <a:pt x="481182" y="123593"/>
                  </a:lnTo>
                  <a:lnTo>
                    <a:pt x="490522" y="121703"/>
                  </a:lnTo>
                  <a:lnTo>
                    <a:pt x="499664" y="116396"/>
                  </a:lnTo>
                  <a:lnTo>
                    <a:pt x="505508" y="110388"/>
                  </a:lnTo>
                  <a:lnTo>
                    <a:pt x="492797" y="110388"/>
                  </a:lnTo>
                  <a:lnTo>
                    <a:pt x="513930" y="67606"/>
                  </a:lnTo>
                  <a:lnTo>
                    <a:pt x="516570" y="62324"/>
                  </a:lnTo>
                  <a:lnTo>
                    <a:pt x="518154" y="57042"/>
                  </a:lnTo>
                  <a:close/>
                </a:path>
                <a:path w="708025" h="123825">
                  <a:moveTo>
                    <a:pt x="513395" y="97712"/>
                  </a:moveTo>
                  <a:lnTo>
                    <a:pt x="509699" y="97712"/>
                  </a:lnTo>
                  <a:lnTo>
                    <a:pt x="505476" y="103522"/>
                  </a:lnTo>
                  <a:lnTo>
                    <a:pt x="499140" y="109332"/>
                  </a:lnTo>
                  <a:lnTo>
                    <a:pt x="492797" y="110388"/>
                  </a:lnTo>
                  <a:lnTo>
                    <a:pt x="505508" y="110388"/>
                  </a:lnTo>
                  <a:lnTo>
                    <a:pt x="507619" y="108218"/>
                  </a:lnTo>
                  <a:lnTo>
                    <a:pt x="513395" y="97712"/>
                  </a:lnTo>
                  <a:close/>
                </a:path>
                <a:path w="708025" h="123825">
                  <a:moveTo>
                    <a:pt x="410399" y="41195"/>
                  </a:moveTo>
                  <a:lnTo>
                    <a:pt x="380826" y="67606"/>
                  </a:lnTo>
                  <a:lnTo>
                    <a:pt x="385050" y="67606"/>
                  </a:lnTo>
                  <a:lnTo>
                    <a:pt x="388745" y="61795"/>
                  </a:lnTo>
                  <a:lnTo>
                    <a:pt x="392969" y="58098"/>
                  </a:lnTo>
                  <a:lnTo>
                    <a:pt x="413046" y="58098"/>
                  </a:lnTo>
                  <a:lnTo>
                    <a:pt x="413046" y="48593"/>
                  </a:lnTo>
                  <a:lnTo>
                    <a:pt x="410399" y="41195"/>
                  </a:lnTo>
                  <a:close/>
                </a:path>
                <a:path w="708025" h="123825">
                  <a:moveTo>
                    <a:pt x="441035" y="41195"/>
                  </a:moveTo>
                  <a:lnTo>
                    <a:pt x="413046" y="67606"/>
                  </a:lnTo>
                  <a:lnTo>
                    <a:pt x="416683" y="67606"/>
                  </a:lnTo>
                  <a:lnTo>
                    <a:pt x="418326" y="65493"/>
                  </a:lnTo>
                  <a:lnTo>
                    <a:pt x="423605" y="59683"/>
                  </a:lnTo>
                  <a:lnTo>
                    <a:pt x="439451" y="59683"/>
                  </a:lnTo>
                  <a:lnTo>
                    <a:pt x="442091" y="50177"/>
                  </a:lnTo>
                  <a:lnTo>
                    <a:pt x="441035" y="41195"/>
                  </a:lnTo>
                  <a:close/>
                </a:path>
                <a:path w="708025" h="123825">
                  <a:moveTo>
                    <a:pt x="513930" y="41195"/>
                  </a:moveTo>
                  <a:lnTo>
                    <a:pt x="473255" y="67606"/>
                  </a:lnTo>
                  <a:lnTo>
                    <a:pt x="478819" y="67606"/>
                  </a:lnTo>
                  <a:lnTo>
                    <a:pt x="485007" y="62984"/>
                  </a:lnTo>
                  <a:lnTo>
                    <a:pt x="492964" y="58676"/>
                  </a:lnTo>
                  <a:lnTo>
                    <a:pt x="499140" y="57042"/>
                  </a:lnTo>
                  <a:lnTo>
                    <a:pt x="518154" y="57042"/>
                  </a:lnTo>
                  <a:lnTo>
                    <a:pt x="518154" y="45947"/>
                  </a:lnTo>
                  <a:lnTo>
                    <a:pt x="513930" y="41195"/>
                  </a:lnTo>
                  <a:close/>
                </a:path>
                <a:path w="708025" h="123825">
                  <a:moveTo>
                    <a:pt x="290501" y="53345"/>
                  </a:moveTo>
                  <a:lnTo>
                    <a:pt x="275711" y="53345"/>
                  </a:lnTo>
                  <a:lnTo>
                    <a:pt x="253529" y="113557"/>
                  </a:lnTo>
                  <a:lnTo>
                    <a:pt x="251945" y="118839"/>
                  </a:lnTo>
                  <a:lnTo>
                    <a:pt x="254585" y="123593"/>
                  </a:lnTo>
                  <a:lnTo>
                    <a:pt x="259865" y="123593"/>
                  </a:lnTo>
                  <a:lnTo>
                    <a:pt x="270446" y="121430"/>
                  </a:lnTo>
                  <a:lnTo>
                    <a:pt x="281918" y="115406"/>
                  </a:lnTo>
                  <a:lnTo>
                    <a:pt x="288241" y="109860"/>
                  </a:lnTo>
                  <a:lnTo>
                    <a:pt x="270431" y="109860"/>
                  </a:lnTo>
                  <a:lnTo>
                    <a:pt x="290501" y="53345"/>
                  </a:lnTo>
                  <a:close/>
                </a:path>
                <a:path w="708025" h="123825">
                  <a:moveTo>
                    <a:pt x="354413" y="41195"/>
                  </a:moveTo>
                  <a:lnTo>
                    <a:pt x="315941" y="81528"/>
                  </a:lnTo>
                  <a:lnTo>
                    <a:pt x="312231" y="104050"/>
                  </a:lnTo>
                  <a:lnTo>
                    <a:pt x="313300" y="112228"/>
                  </a:lnTo>
                  <a:lnTo>
                    <a:pt x="316518" y="118509"/>
                  </a:lnTo>
                  <a:lnTo>
                    <a:pt x="321517" y="122313"/>
                  </a:lnTo>
                  <a:lnTo>
                    <a:pt x="328001" y="123593"/>
                  </a:lnTo>
                  <a:lnTo>
                    <a:pt x="336462" y="121653"/>
                  </a:lnTo>
                  <a:lnTo>
                    <a:pt x="344972" y="116000"/>
                  </a:lnTo>
                  <a:lnTo>
                    <a:pt x="351927" y="108275"/>
                  </a:lnTo>
                  <a:lnTo>
                    <a:pt x="328001" y="108275"/>
                  </a:lnTo>
                  <a:lnTo>
                    <a:pt x="324305" y="104050"/>
                  </a:lnTo>
                  <a:lnTo>
                    <a:pt x="324305" y="90845"/>
                  </a:lnTo>
                  <a:lnTo>
                    <a:pt x="324833" y="86620"/>
                  </a:lnTo>
                  <a:lnTo>
                    <a:pt x="325889" y="82922"/>
                  </a:lnTo>
                  <a:lnTo>
                    <a:pt x="353174" y="73944"/>
                  </a:lnTo>
                  <a:lnTo>
                    <a:pt x="328001" y="73944"/>
                  </a:lnTo>
                  <a:lnTo>
                    <a:pt x="332006" y="65518"/>
                  </a:lnTo>
                  <a:lnTo>
                    <a:pt x="336653" y="58825"/>
                  </a:lnTo>
                  <a:lnTo>
                    <a:pt x="341598" y="54410"/>
                  </a:lnTo>
                  <a:lnTo>
                    <a:pt x="346494" y="52817"/>
                  </a:lnTo>
                  <a:lnTo>
                    <a:pt x="369535" y="52817"/>
                  </a:lnTo>
                  <a:lnTo>
                    <a:pt x="368345" y="48063"/>
                  </a:lnTo>
                  <a:lnTo>
                    <a:pt x="362494" y="42895"/>
                  </a:lnTo>
                  <a:lnTo>
                    <a:pt x="354413" y="41195"/>
                  </a:lnTo>
                  <a:close/>
                </a:path>
                <a:path w="708025" h="123825">
                  <a:moveTo>
                    <a:pt x="300012" y="94543"/>
                  </a:moveTo>
                  <a:lnTo>
                    <a:pt x="295788" y="94543"/>
                  </a:lnTo>
                  <a:lnTo>
                    <a:pt x="290636" y="99164"/>
                  </a:lnTo>
                  <a:lnTo>
                    <a:pt x="284298" y="103786"/>
                  </a:lnTo>
                  <a:lnTo>
                    <a:pt x="277365" y="107615"/>
                  </a:lnTo>
                  <a:lnTo>
                    <a:pt x="270431" y="109860"/>
                  </a:lnTo>
                  <a:lnTo>
                    <a:pt x="288241" y="109860"/>
                  </a:lnTo>
                  <a:lnTo>
                    <a:pt x="292400" y="106212"/>
                  </a:lnTo>
                  <a:lnTo>
                    <a:pt x="300012" y="94543"/>
                  </a:lnTo>
                  <a:close/>
                </a:path>
                <a:path w="708025" h="123825">
                  <a:moveTo>
                    <a:pt x="360749" y="94543"/>
                  </a:moveTo>
                  <a:lnTo>
                    <a:pt x="355469" y="94543"/>
                  </a:lnTo>
                  <a:lnTo>
                    <a:pt x="349134" y="102466"/>
                  </a:lnTo>
                  <a:lnTo>
                    <a:pt x="342263" y="108275"/>
                  </a:lnTo>
                  <a:lnTo>
                    <a:pt x="351927" y="108275"/>
                  </a:lnTo>
                  <a:lnTo>
                    <a:pt x="353183" y="106881"/>
                  </a:lnTo>
                  <a:lnTo>
                    <a:pt x="360749" y="94543"/>
                  </a:lnTo>
                  <a:close/>
                </a:path>
                <a:path w="708025" h="123825">
                  <a:moveTo>
                    <a:pt x="369535" y="52817"/>
                  </a:moveTo>
                  <a:lnTo>
                    <a:pt x="351774" y="52817"/>
                  </a:lnTo>
                  <a:lnTo>
                    <a:pt x="357053" y="57042"/>
                  </a:lnTo>
                  <a:lnTo>
                    <a:pt x="354413" y="67606"/>
                  </a:lnTo>
                  <a:lnTo>
                    <a:pt x="328001" y="73944"/>
                  </a:lnTo>
                  <a:lnTo>
                    <a:pt x="353174" y="73944"/>
                  </a:lnTo>
                  <a:lnTo>
                    <a:pt x="367620" y="69190"/>
                  </a:lnTo>
                  <a:lnTo>
                    <a:pt x="370532" y="56795"/>
                  </a:lnTo>
                  <a:lnTo>
                    <a:pt x="369535" y="52817"/>
                  </a:lnTo>
                  <a:close/>
                </a:path>
                <a:path w="708025" h="123825">
                  <a:moveTo>
                    <a:pt x="301596" y="22709"/>
                  </a:moveTo>
                  <a:lnTo>
                    <a:pt x="293141" y="22709"/>
                  </a:lnTo>
                  <a:lnTo>
                    <a:pt x="278886" y="44363"/>
                  </a:lnTo>
                  <a:lnTo>
                    <a:pt x="261984" y="47010"/>
                  </a:lnTo>
                  <a:lnTo>
                    <a:pt x="261984" y="53345"/>
                  </a:lnTo>
                  <a:lnTo>
                    <a:pt x="311099" y="53345"/>
                  </a:lnTo>
                  <a:lnTo>
                    <a:pt x="313746" y="44363"/>
                  </a:lnTo>
                  <a:lnTo>
                    <a:pt x="293669" y="44363"/>
                  </a:lnTo>
                  <a:lnTo>
                    <a:pt x="301596" y="22709"/>
                  </a:lnTo>
                  <a:close/>
                </a:path>
                <a:path w="708025" h="123825">
                  <a:moveTo>
                    <a:pt x="148950" y="58098"/>
                  </a:moveTo>
                  <a:lnTo>
                    <a:pt x="135743" y="58098"/>
                  </a:lnTo>
                  <a:lnTo>
                    <a:pt x="137327" y="63908"/>
                  </a:lnTo>
                  <a:lnTo>
                    <a:pt x="132048" y="76056"/>
                  </a:lnTo>
                  <a:lnTo>
                    <a:pt x="115673" y="112500"/>
                  </a:lnTo>
                  <a:lnTo>
                    <a:pt x="112506" y="119367"/>
                  </a:lnTo>
                  <a:lnTo>
                    <a:pt x="115673" y="123593"/>
                  </a:lnTo>
                  <a:lnTo>
                    <a:pt x="126240" y="123593"/>
                  </a:lnTo>
                  <a:lnTo>
                    <a:pt x="128352" y="123064"/>
                  </a:lnTo>
                  <a:lnTo>
                    <a:pt x="129936" y="118311"/>
                  </a:lnTo>
                  <a:lnTo>
                    <a:pt x="145782" y="76056"/>
                  </a:lnTo>
                  <a:lnTo>
                    <a:pt x="150533" y="70246"/>
                  </a:lnTo>
                  <a:lnTo>
                    <a:pt x="152880" y="67606"/>
                  </a:lnTo>
                  <a:lnTo>
                    <a:pt x="148950" y="67606"/>
                  </a:lnTo>
                  <a:lnTo>
                    <a:pt x="148950" y="58098"/>
                  </a:lnTo>
                  <a:close/>
                </a:path>
                <a:path w="708025" h="123825">
                  <a:moveTo>
                    <a:pt x="242963" y="37499"/>
                  </a:moveTo>
                  <a:lnTo>
                    <a:pt x="235571" y="44363"/>
                  </a:lnTo>
                  <a:lnTo>
                    <a:pt x="233988" y="44363"/>
                  </a:lnTo>
                  <a:lnTo>
                    <a:pt x="209435" y="50908"/>
                  </a:lnTo>
                  <a:lnTo>
                    <a:pt x="188893" y="67406"/>
                  </a:lnTo>
                  <a:lnTo>
                    <a:pt x="174788" y="89153"/>
                  </a:lnTo>
                  <a:lnTo>
                    <a:pt x="169547" y="111445"/>
                  </a:lnTo>
                  <a:lnTo>
                    <a:pt x="169547" y="119367"/>
                  </a:lnTo>
                  <a:lnTo>
                    <a:pt x="174827" y="123593"/>
                  </a:lnTo>
                  <a:lnTo>
                    <a:pt x="182226" y="123593"/>
                  </a:lnTo>
                  <a:lnTo>
                    <a:pt x="188967" y="121406"/>
                  </a:lnTo>
                  <a:lnTo>
                    <a:pt x="195758" y="115604"/>
                  </a:lnTo>
                  <a:lnTo>
                    <a:pt x="201859" y="108275"/>
                  </a:lnTo>
                  <a:lnTo>
                    <a:pt x="186977" y="108275"/>
                  </a:lnTo>
                  <a:lnTo>
                    <a:pt x="185393" y="105634"/>
                  </a:lnTo>
                  <a:lnTo>
                    <a:pt x="207676" y="60689"/>
                  </a:lnTo>
                  <a:lnTo>
                    <a:pt x="217613" y="56514"/>
                  </a:lnTo>
                  <a:lnTo>
                    <a:pt x="241302" y="56514"/>
                  </a:lnTo>
                  <a:lnTo>
                    <a:pt x="249306" y="38027"/>
                  </a:lnTo>
                  <a:lnTo>
                    <a:pt x="242963" y="37499"/>
                  </a:lnTo>
                  <a:close/>
                </a:path>
                <a:path w="708025" h="123825">
                  <a:moveTo>
                    <a:pt x="223079" y="97712"/>
                  </a:moveTo>
                  <a:lnTo>
                    <a:pt x="209687" y="97712"/>
                  </a:lnTo>
                  <a:lnTo>
                    <a:pt x="209159" y="102466"/>
                  </a:lnTo>
                  <a:lnTo>
                    <a:pt x="208103" y="116198"/>
                  </a:lnTo>
                  <a:lnTo>
                    <a:pt x="212334" y="123593"/>
                  </a:lnTo>
                  <a:lnTo>
                    <a:pt x="219725" y="123593"/>
                  </a:lnTo>
                  <a:lnTo>
                    <a:pt x="225867" y="121406"/>
                  </a:lnTo>
                  <a:lnTo>
                    <a:pt x="231611" y="115604"/>
                  </a:lnTo>
                  <a:lnTo>
                    <a:pt x="237013" y="107219"/>
                  </a:lnTo>
                  <a:lnTo>
                    <a:pt x="223949" y="107219"/>
                  </a:lnTo>
                  <a:lnTo>
                    <a:pt x="221309" y="101409"/>
                  </a:lnTo>
                  <a:lnTo>
                    <a:pt x="223079" y="97712"/>
                  </a:lnTo>
                  <a:close/>
                </a:path>
                <a:path w="708025" h="123825">
                  <a:moveTo>
                    <a:pt x="123593" y="10031"/>
                  </a:moveTo>
                  <a:lnTo>
                    <a:pt x="40142" y="10031"/>
                  </a:lnTo>
                  <a:lnTo>
                    <a:pt x="38557" y="14789"/>
                  </a:lnTo>
                  <a:lnTo>
                    <a:pt x="48147" y="17421"/>
                  </a:lnTo>
                  <a:lnTo>
                    <a:pt x="52686" y="21192"/>
                  </a:lnTo>
                  <a:lnTo>
                    <a:pt x="30634" y="90317"/>
                  </a:lnTo>
                  <a:lnTo>
                    <a:pt x="1056" y="116198"/>
                  </a:lnTo>
                  <a:lnTo>
                    <a:pt x="0" y="120952"/>
                  </a:lnTo>
                  <a:lnTo>
                    <a:pt x="59685" y="120952"/>
                  </a:lnTo>
                  <a:lnTo>
                    <a:pt x="61270" y="116198"/>
                  </a:lnTo>
                  <a:lnTo>
                    <a:pt x="49080" y="113714"/>
                  </a:lnTo>
                  <a:lnTo>
                    <a:pt x="42981" y="110190"/>
                  </a:lnTo>
                  <a:lnTo>
                    <a:pt x="42329" y="103200"/>
                  </a:lnTo>
                  <a:lnTo>
                    <a:pt x="46480" y="90317"/>
                  </a:lnTo>
                  <a:lnTo>
                    <a:pt x="54403" y="67606"/>
                  </a:lnTo>
                  <a:lnTo>
                    <a:pt x="96924" y="67606"/>
                  </a:lnTo>
                  <a:lnTo>
                    <a:pt x="99221" y="61267"/>
                  </a:lnTo>
                  <a:lnTo>
                    <a:pt x="57044" y="61267"/>
                  </a:lnTo>
                  <a:lnTo>
                    <a:pt x="68664" y="29580"/>
                  </a:lnTo>
                  <a:lnTo>
                    <a:pt x="72359" y="19013"/>
                  </a:lnTo>
                  <a:lnTo>
                    <a:pt x="74471" y="16901"/>
                  </a:lnTo>
                  <a:lnTo>
                    <a:pt x="122278" y="16901"/>
                  </a:lnTo>
                  <a:lnTo>
                    <a:pt x="123593" y="10031"/>
                  </a:lnTo>
                  <a:close/>
                </a:path>
                <a:path w="708025" h="123825">
                  <a:moveTo>
                    <a:pt x="241302" y="56514"/>
                  </a:moveTo>
                  <a:lnTo>
                    <a:pt x="222893" y="56514"/>
                  </a:lnTo>
                  <a:lnTo>
                    <a:pt x="225005" y="57042"/>
                  </a:lnTo>
                  <a:lnTo>
                    <a:pt x="212862" y="89261"/>
                  </a:lnTo>
                  <a:lnTo>
                    <a:pt x="207083" y="95797"/>
                  </a:lnTo>
                  <a:lnTo>
                    <a:pt x="200711" y="101937"/>
                  </a:lnTo>
                  <a:lnTo>
                    <a:pt x="194736" y="106493"/>
                  </a:lnTo>
                  <a:lnTo>
                    <a:pt x="190145" y="108275"/>
                  </a:lnTo>
                  <a:lnTo>
                    <a:pt x="201859" y="108275"/>
                  </a:lnTo>
                  <a:lnTo>
                    <a:pt x="202728" y="107219"/>
                  </a:lnTo>
                  <a:lnTo>
                    <a:pt x="209687" y="97712"/>
                  </a:lnTo>
                  <a:lnTo>
                    <a:pt x="223079" y="97712"/>
                  </a:lnTo>
                  <a:lnTo>
                    <a:pt x="227171" y="89153"/>
                  </a:lnTo>
                  <a:lnTo>
                    <a:pt x="241302" y="56514"/>
                  </a:lnTo>
                  <a:close/>
                </a:path>
                <a:path w="708025" h="123825">
                  <a:moveTo>
                    <a:pt x="241907" y="97712"/>
                  </a:moveTo>
                  <a:lnTo>
                    <a:pt x="237683" y="97712"/>
                  </a:lnTo>
                  <a:lnTo>
                    <a:pt x="233460" y="103522"/>
                  </a:lnTo>
                  <a:lnTo>
                    <a:pt x="229764" y="107219"/>
                  </a:lnTo>
                  <a:lnTo>
                    <a:pt x="237013" y="107219"/>
                  </a:lnTo>
                  <a:lnTo>
                    <a:pt x="241907" y="97712"/>
                  </a:lnTo>
                  <a:close/>
                </a:path>
                <a:path w="708025" h="123825">
                  <a:moveTo>
                    <a:pt x="96924" y="67606"/>
                  </a:moveTo>
                  <a:lnTo>
                    <a:pt x="86621" y="67606"/>
                  </a:lnTo>
                  <a:lnTo>
                    <a:pt x="87149" y="71831"/>
                  </a:lnTo>
                  <a:lnTo>
                    <a:pt x="85565" y="82922"/>
                  </a:lnTo>
                  <a:lnTo>
                    <a:pt x="91373" y="82922"/>
                  </a:lnTo>
                  <a:lnTo>
                    <a:pt x="96924" y="67606"/>
                  </a:lnTo>
                  <a:close/>
                </a:path>
                <a:path w="708025" h="123825">
                  <a:moveTo>
                    <a:pt x="146310" y="41195"/>
                  </a:moveTo>
                  <a:lnTo>
                    <a:pt x="117257" y="67606"/>
                  </a:lnTo>
                  <a:lnTo>
                    <a:pt x="120953" y="67606"/>
                  </a:lnTo>
                  <a:lnTo>
                    <a:pt x="125177" y="61795"/>
                  </a:lnTo>
                  <a:lnTo>
                    <a:pt x="128880" y="58098"/>
                  </a:lnTo>
                  <a:lnTo>
                    <a:pt x="148950" y="58098"/>
                  </a:lnTo>
                  <a:lnTo>
                    <a:pt x="148950" y="48593"/>
                  </a:lnTo>
                  <a:lnTo>
                    <a:pt x="146310" y="41195"/>
                  </a:lnTo>
                  <a:close/>
                </a:path>
                <a:path w="708025" h="123825">
                  <a:moveTo>
                    <a:pt x="176946" y="41195"/>
                  </a:moveTo>
                  <a:lnTo>
                    <a:pt x="148950" y="67606"/>
                  </a:lnTo>
                  <a:lnTo>
                    <a:pt x="152880" y="67606"/>
                  </a:lnTo>
                  <a:lnTo>
                    <a:pt x="154757" y="65493"/>
                  </a:lnTo>
                  <a:lnTo>
                    <a:pt x="160044" y="59683"/>
                  </a:lnTo>
                  <a:lnTo>
                    <a:pt x="175355" y="59683"/>
                  </a:lnTo>
                  <a:lnTo>
                    <a:pt x="178530" y="50177"/>
                  </a:lnTo>
                  <a:lnTo>
                    <a:pt x="176946" y="41195"/>
                  </a:lnTo>
                  <a:close/>
                </a:path>
                <a:path w="708025" h="123825">
                  <a:moveTo>
                    <a:pt x="104579" y="46482"/>
                  </a:moveTo>
                  <a:lnTo>
                    <a:pt x="98771" y="46482"/>
                  </a:lnTo>
                  <a:lnTo>
                    <a:pt x="93492" y="54929"/>
                  </a:lnTo>
                  <a:lnTo>
                    <a:pt x="89789" y="61267"/>
                  </a:lnTo>
                  <a:lnTo>
                    <a:pt x="99221" y="61267"/>
                  </a:lnTo>
                  <a:lnTo>
                    <a:pt x="104579" y="46482"/>
                  </a:lnTo>
                  <a:close/>
                </a:path>
                <a:path w="708025" h="123825">
                  <a:moveTo>
                    <a:pt x="122278" y="16901"/>
                  </a:moveTo>
                  <a:lnTo>
                    <a:pt x="111978" y="16901"/>
                  </a:lnTo>
                  <a:lnTo>
                    <a:pt x="113562" y="20597"/>
                  </a:lnTo>
                  <a:lnTo>
                    <a:pt x="113562" y="34859"/>
                  </a:lnTo>
                  <a:lnTo>
                    <a:pt x="118841" y="34859"/>
                  </a:lnTo>
                  <a:lnTo>
                    <a:pt x="122278" y="16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356" y="1592084"/>
              <a:ext cx="504948" cy="350182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8827" y="540524"/>
            <a:ext cx="355470" cy="27305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949794" y="539384"/>
            <a:ext cx="333375" cy="274320"/>
            <a:chOff x="949794" y="539384"/>
            <a:chExt cx="333375" cy="274320"/>
          </a:xfrm>
        </p:grpSpPr>
        <p:sp>
          <p:nvSpPr>
            <p:cNvPr id="29" name="object 29"/>
            <p:cNvSpPr/>
            <p:nvPr/>
          </p:nvSpPr>
          <p:spPr>
            <a:xfrm>
              <a:off x="949794" y="539384"/>
              <a:ext cx="333375" cy="274320"/>
            </a:xfrm>
            <a:custGeom>
              <a:avLst/>
              <a:gdLst/>
              <a:ahLst/>
              <a:cxnLst/>
              <a:rect l="l" t="t" r="r" b="b"/>
              <a:pathLst>
                <a:path w="333375" h="274319">
                  <a:moveTo>
                    <a:pt x="26412" y="205484"/>
                  </a:moveTo>
                  <a:lnTo>
                    <a:pt x="24293" y="206047"/>
                  </a:lnTo>
                  <a:lnTo>
                    <a:pt x="21653" y="206540"/>
                  </a:lnTo>
                  <a:lnTo>
                    <a:pt x="19541" y="207596"/>
                  </a:lnTo>
                  <a:lnTo>
                    <a:pt x="16902" y="209215"/>
                  </a:lnTo>
                  <a:lnTo>
                    <a:pt x="14790" y="211327"/>
                  </a:lnTo>
                  <a:lnTo>
                    <a:pt x="13206" y="212875"/>
                  </a:lnTo>
                  <a:lnTo>
                    <a:pt x="13206" y="213438"/>
                  </a:lnTo>
                  <a:lnTo>
                    <a:pt x="12678" y="213438"/>
                  </a:lnTo>
                  <a:lnTo>
                    <a:pt x="12150" y="213931"/>
                  </a:lnTo>
                  <a:lnTo>
                    <a:pt x="12150" y="214494"/>
                  </a:lnTo>
                  <a:lnTo>
                    <a:pt x="11622" y="214494"/>
                  </a:lnTo>
                  <a:lnTo>
                    <a:pt x="11622" y="214987"/>
                  </a:lnTo>
                  <a:lnTo>
                    <a:pt x="11094" y="214987"/>
                  </a:lnTo>
                  <a:lnTo>
                    <a:pt x="11094" y="215550"/>
                  </a:lnTo>
                  <a:lnTo>
                    <a:pt x="10566" y="215550"/>
                  </a:lnTo>
                  <a:lnTo>
                    <a:pt x="9510" y="217662"/>
                  </a:lnTo>
                  <a:lnTo>
                    <a:pt x="7919" y="219774"/>
                  </a:lnTo>
                  <a:lnTo>
                    <a:pt x="6863" y="221886"/>
                  </a:lnTo>
                  <a:lnTo>
                    <a:pt x="6335" y="221886"/>
                  </a:lnTo>
                  <a:lnTo>
                    <a:pt x="6335" y="222942"/>
                  </a:lnTo>
                  <a:lnTo>
                    <a:pt x="4223" y="226110"/>
                  </a:lnTo>
                  <a:lnTo>
                    <a:pt x="2111" y="232445"/>
                  </a:lnTo>
                  <a:lnTo>
                    <a:pt x="263" y="240843"/>
                  </a:lnTo>
                  <a:lnTo>
                    <a:pt x="0" y="248152"/>
                  </a:lnTo>
                  <a:lnTo>
                    <a:pt x="923" y="253679"/>
                  </a:lnTo>
                  <a:lnTo>
                    <a:pt x="2639" y="256732"/>
                  </a:lnTo>
                  <a:lnTo>
                    <a:pt x="5685" y="258173"/>
                  </a:lnTo>
                  <a:lnTo>
                    <a:pt x="21878" y="264037"/>
                  </a:lnTo>
                  <a:lnTo>
                    <a:pt x="31164" y="267854"/>
                  </a:lnTo>
                  <a:lnTo>
                    <a:pt x="36443" y="269966"/>
                  </a:lnTo>
                  <a:lnTo>
                    <a:pt x="40139" y="272078"/>
                  </a:lnTo>
                  <a:lnTo>
                    <a:pt x="43314" y="274190"/>
                  </a:lnTo>
                  <a:lnTo>
                    <a:pt x="333253" y="274190"/>
                  </a:lnTo>
                  <a:lnTo>
                    <a:pt x="333253" y="210763"/>
                  </a:lnTo>
                  <a:lnTo>
                    <a:pt x="59153" y="210763"/>
                  </a:lnTo>
                  <a:lnTo>
                    <a:pt x="55985" y="210271"/>
                  </a:lnTo>
                  <a:lnTo>
                    <a:pt x="54929" y="209707"/>
                  </a:lnTo>
                  <a:lnTo>
                    <a:pt x="53873" y="209215"/>
                  </a:lnTo>
                  <a:lnTo>
                    <a:pt x="52817" y="209215"/>
                  </a:lnTo>
                  <a:lnTo>
                    <a:pt x="46390" y="208186"/>
                  </a:lnTo>
                  <a:lnTo>
                    <a:pt x="39813" y="206953"/>
                  </a:lnTo>
                  <a:lnTo>
                    <a:pt x="33136" y="205918"/>
                  </a:lnTo>
                  <a:lnTo>
                    <a:pt x="26412" y="205484"/>
                  </a:lnTo>
                  <a:close/>
                </a:path>
                <a:path w="333375" h="274319">
                  <a:moveTo>
                    <a:pt x="333253" y="173243"/>
                  </a:moveTo>
                  <a:lnTo>
                    <a:pt x="79230" y="173243"/>
                  </a:lnTo>
                  <a:lnTo>
                    <a:pt x="79758" y="174369"/>
                  </a:lnTo>
                  <a:lnTo>
                    <a:pt x="80286" y="176974"/>
                  </a:lnTo>
                  <a:lnTo>
                    <a:pt x="82398" y="178593"/>
                  </a:lnTo>
                  <a:lnTo>
                    <a:pt x="80814" y="181197"/>
                  </a:lnTo>
                  <a:lnTo>
                    <a:pt x="79230" y="184365"/>
                  </a:lnTo>
                  <a:lnTo>
                    <a:pt x="72887" y="185984"/>
                  </a:lnTo>
                  <a:lnTo>
                    <a:pt x="78174" y="193869"/>
                  </a:lnTo>
                  <a:lnTo>
                    <a:pt x="76590" y="198092"/>
                  </a:lnTo>
                  <a:lnTo>
                    <a:pt x="75527" y="201823"/>
                  </a:lnTo>
                  <a:lnTo>
                    <a:pt x="73943" y="206540"/>
                  </a:lnTo>
                  <a:lnTo>
                    <a:pt x="69719" y="208652"/>
                  </a:lnTo>
                  <a:lnTo>
                    <a:pt x="66024" y="209707"/>
                  </a:lnTo>
                  <a:lnTo>
                    <a:pt x="62856" y="210763"/>
                  </a:lnTo>
                  <a:lnTo>
                    <a:pt x="333253" y="210763"/>
                  </a:lnTo>
                  <a:lnTo>
                    <a:pt x="333253" y="173243"/>
                  </a:lnTo>
                  <a:close/>
                </a:path>
                <a:path w="333375" h="274319">
                  <a:moveTo>
                    <a:pt x="85037" y="151631"/>
                  </a:moveTo>
                  <a:lnTo>
                    <a:pt x="81342" y="153743"/>
                  </a:lnTo>
                  <a:lnTo>
                    <a:pt x="78702" y="156348"/>
                  </a:lnTo>
                  <a:lnTo>
                    <a:pt x="80814" y="160571"/>
                  </a:lnTo>
                  <a:lnTo>
                    <a:pt x="82398" y="163247"/>
                  </a:lnTo>
                  <a:lnTo>
                    <a:pt x="85037" y="167470"/>
                  </a:lnTo>
                  <a:lnTo>
                    <a:pt x="79758" y="170638"/>
                  </a:lnTo>
                  <a:lnTo>
                    <a:pt x="76055" y="172187"/>
                  </a:lnTo>
                  <a:lnTo>
                    <a:pt x="77118" y="173806"/>
                  </a:lnTo>
                  <a:lnTo>
                    <a:pt x="79230" y="173243"/>
                  </a:lnTo>
                  <a:lnTo>
                    <a:pt x="333253" y="173243"/>
                  </a:lnTo>
                  <a:lnTo>
                    <a:pt x="333253" y="152124"/>
                  </a:lnTo>
                  <a:lnTo>
                    <a:pt x="90845" y="152124"/>
                  </a:lnTo>
                  <a:lnTo>
                    <a:pt x="85037" y="151631"/>
                  </a:lnTo>
                  <a:close/>
                </a:path>
                <a:path w="333375" h="274319">
                  <a:moveTo>
                    <a:pt x="333253" y="41744"/>
                  </a:moveTo>
                  <a:lnTo>
                    <a:pt x="66024" y="41744"/>
                  </a:lnTo>
                  <a:lnTo>
                    <a:pt x="69719" y="43363"/>
                  </a:lnTo>
                  <a:lnTo>
                    <a:pt x="72359" y="44912"/>
                  </a:lnTo>
                  <a:lnTo>
                    <a:pt x="73415" y="48643"/>
                  </a:lnTo>
                  <a:lnTo>
                    <a:pt x="71831" y="50755"/>
                  </a:lnTo>
                  <a:lnTo>
                    <a:pt x="69719" y="52866"/>
                  </a:lnTo>
                  <a:lnTo>
                    <a:pt x="67608" y="54415"/>
                  </a:lnTo>
                  <a:lnTo>
                    <a:pt x="65496" y="56034"/>
                  </a:lnTo>
                  <a:lnTo>
                    <a:pt x="64968" y="57090"/>
                  </a:lnTo>
                  <a:lnTo>
                    <a:pt x="64968" y="58639"/>
                  </a:lnTo>
                  <a:lnTo>
                    <a:pt x="65496" y="59695"/>
                  </a:lnTo>
                  <a:lnTo>
                    <a:pt x="67080" y="61807"/>
                  </a:lnTo>
                  <a:lnTo>
                    <a:pt x="68135" y="66030"/>
                  </a:lnTo>
                  <a:lnTo>
                    <a:pt x="69719" y="69761"/>
                  </a:lnTo>
                  <a:lnTo>
                    <a:pt x="70247" y="73985"/>
                  </a:lnTo>
                  <a:lnTo>
                    <a:pt x="71831" y="77646"/>
                  </a:lnTo>
                  <a:lnTo>
                    <a:pt x="73943" y="85037"/>
                  </a:lnTo>
                  <a:lnTo>
                    <a:pt x="76055" y="92992"/>
                  </a:lnTo>
                  <a:lnTo>
                    <a:pt x="75527" y="100947"/>
                  </a:lnTo>
                  <a:lnTo>
                    <a:pt x="75527" y="105170"/>
                  </a:lnTo>
                  <a:lnTo>
                    <a:pt x="73415" y="108338"/>
                  </a:lnTo>
                  <a:lnTo>
                    <a:pt x="74999" y="112562"/>
                  </a:lnTo>
                  <a:lnTo>
                    <a:pt x="76055" y="116786"/>
                  </a:lnTo>
                  <a:lnTo>
                    <a:pt x="78702" y="119953"/>
                  </a:lnTo>
                  <a:lnTo>
                    <a:pt x="80814" y="123614"/>
                  </a:lnTo>
                  <a:lnTo>
                    <a:pt x="82398" y="126782"/>
                  </a:lnTo>
                  <a:lnTo>
                    <a:pt x="84510" y="128894"/>
                  </a:lnTo>
                  <a:lnTo>
                    <a:pt x="86093" y="132061"/>
                  </a:lnTo>
                  <a:lnTo>
                    <a:pt x="89261" y="136848"/>
                  </a:lnTo>
                  <a:lnTo>
                    <a:pt x="95076" y="142128"/>
                  </a:lnTo>
                  <a:lnTo>
                    <a:pt x="92429" y="148463"/>
                  </a:lnTo>
                  <a:lnTo>
                    <a:pt x="90845" y="152124"/>
                  </a:lnTo>
                  <a:lnTo>
                    <a:pt x="333253" y="152124"/>
                  </a:lnTo>
                  <a:lnTo>
                    <a:pt x="333253" y="41744"/>
                  </a:lnTo>
                  <a:close/>
                </a:path>
                <a:path w="333375" h="274319">
                  <a:moveTo>
                    <a:pt x="38555" y="27524"/>
                  </a:moveTo>
                  <a:lnTo>
                    <a:pt x="46482" y="30692"/>
                  </a:lnTo>
                  <a:lnTo>
                    <a:pt x="53345" y="34352"/>
                  </a:lnTo>
                  <a:lnTo>
                    <a:pt x="58625" y="41744"/>
                  </a:lnTo>
                  <a:lnTo>
                    <a:pt x="59153" y="42800"/>
                  </a:lnTo>
                  <a:lnTo>
                    <a:pt x="61272" y="43363"/>
                  </a:lnTo>
                  <a:lnTo>
                    <a:pt x="63912" y="43363"/>
                  </a:lnTo>
                  <a:lnTo>
                    <a:pt x="63912" y="44912"/>
                  </a:lnTo>
                  <a:lnTo>
                    <a:pt x="62856" y="45968"/>
                  </a:lnTo>
                  <a:lnTo>
                    <a:pt x="61800" y="46531"/>
                  </a:lnTo>
                  <a:lnTo>
                    <a:pt x="62328" y="48080"/>
                  </a:lnTo>
                  <a:lnTo>
                    <a:pt x="63912" y="48080"/>
                  </a:lnTo>
                  <a:lnTo>
                    <a:pt x="66552" y="47024"/>
                  </a:lnTo>
                  <a:lnTo>
                    <a:pt x="66024" y="41744"/>
                  </a:lnTo>
                  <a:lnTo>
                    <a:pt x="333253" y="41744"/>
                  </a:lnTo>
                  <a:lnTo>
                    <a:pt x="333253" y="29073"/>
                  </a:lnTo>
                  <a:lnTo>
                    <a:pt x="48594" y="29073"/>
                  </a:lnTo>
                  <a:lnTo>
                    <a:pt x="44898" y="28580"/>
                  </a:lnTo>
                  <a:lnTo>
                    <a:pt x="42786" y="28580"/>
                  </a:lnTo>
                  <a:lnTo>
                    <a:pt x="40667" y="28017"/>
                  </a:lnTo>
                  <a:lnTo>
                    <a:pt x="38555" y="27524"/>
                  </a:lnTo>
                  <a:close/>
                </a:path>
                <a:path w="333375" h="274319">
                  <a:moveTo>
                    <a:pt x="333253" y="0"/>
                  </a:moveTo>
                  <a:lnTo>
                    <a:pt x="38555" y="0"/>
                  </a:lnTo>
                  <a:lnTo>
                    <a:pt x="40667" y="1619"/>
                  </a:lnTo>
                  <a:lnTo>
                    <a:pt x="43314" y="2182"/>
                  </a:lnTo>
                  <a:lnTo>
                    <a:pt x="48594" y="4786"/>
                  </a:lnTo>
                  <a:lnTo>
                    <a:pt x="52289" y="6898"/>
                  </a:lnTo>
                  <a:lnTo>
                    <a:pt x="55985" y="9573"/>
                  </a:lnTo>
                  <a:lnTo>
                    <a:pt x="58097" y="13234"/>
                  </a:lnTo>
                  <a:lnTo>
                    <a:pt x="59153" y="14853"/>
                  </a:lnTo>
                  <a:lnTo>
                    <a:pt x="60744" y="18021"/>
                  </a:lnTo>
                  <a:lnTo>
                    <a:pt x="59688" y="20133"/>
                  </a:lnTo>
                  <a:lnTo>
                    <a:pt x="58625" y="22737"/>
                  </a:lnTo>
                  <a:lnTo>
                    <a:pt x="58097" y="26468"/>
                  </a:lnTo>
                  <a:lnTo>
                    <a:pt x="55457" y="27524"/>
                  </a:lnTo>
                  <a:lnTo>
                    <a:pt x="52817" y="29073"/>
                  </a:lnTo>
                  <a:lnTo>
                    <a:pt x="333253" y="29073"/>
                  </a:lnTo>
                  <a:lnTo>
                    <a:pt x="333253" y="0"/>
                  </a:lnTo>
                  <a:close/>
                </a:path>
              </a:pathLst>
            </a:custGeom>
            <a:solidFill>
              <a:srgbClr val="DF0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5182" y="633432"/>
              <a:ext cx="34925" cy="31115"/>
            </a:xfrm>
            <a:custGeom>
              <a:avLst/>
              <a:gdLst/>
              <a:ahLst/>
              <a:cxnLst/>
              <a:rect l="l" t="t" r="r" b="b"/>
              <a:pathLst>
                <a:path w="34925" h="31115">
                  <a:moveTo>
                    <a:pt x="13734" y="29073"/>
                  </a:moveTo>
                  <a:lnTo>
                    <a:pt x="11622" y="29566"/>
                  </a:lnTo>
                  <a:lnTo>
                    <a:pt x="15846" y="30622"/>
                  </a:lnTo>
                  <a:lnTo>
                    <a:pt x="19541" y="30622"/>
                  </a:lnTo>
                  <a:lnTo>
                    <a:pt x="21266" y="30129"/>
                  </a:lnTo>
                  <a:lnTo>
                    <a:pt x="16374" y="30129"/>
                  </a:lnTo>
                  <a:lnTo>
                    <a:pt x="13734" y="29073"/>
                  </a:lnTo>
                  <a:close/>
                </a:path>
                <a:path w="34925" h="31115">
                  <a:moveTo>
                    <a:pt x="24507" y="25342"/>
                  </a:moveTo>
                  <a:lnTo>
                    <a:pt x="17957" y="25342"/>
                  </a:lnTo>
                  <a:lnTo>
                    <a:pt x="17957" y="28017"/>
                  </a:lnTo>
                  <a:lnTo>
                    <a:pt x="16374" y="30129"/>
                  </a:lnTo>
                  <a:lnTo>
                    <a:pt x="21266" y="30129"/>
                  </a:lnTo>
                  <a:lnTo>
                    <a:pt x="23237" y="29566"/>
                  </a:lnTo>
                  <a:lnTo>
                    <a:pt x="26412" y="28510"/>
                  </a:lnTo>
                  <a:lnTo>
                    <a:pt x="24507" y="25342"/>
                  </a:lnTo>
                  <a:close/>
                </a:path>
                <a:path w="34925" h="31115">
                  <a:moveTo>
                    <a:pt x="23576" y="23793"/>
                  </a:moveTo>
                  <a:lnTo>
                    <a:pt x="14790" y="23793"/>
                  </a:lnTo>
                  <a:lnTo>
                    <a:pt x="15846" y="24849"/>
                  </a:lnTo>
                  <a:lnTo>
                    <a:pt x="15846" y="25905"/>
                  </a:lnTo>
                  <a:lnTo>
                    <a:pt x="16374" y="25905"/>
                  </a:lnTo>
                  <a:lnTo>
                    <a:pt x="16902" y="25342"/>
                  </a:lnTo>
                  <a:lnTo>
                    <a:pt x="24507" y="25342"/>
                  </a:lnTo>
                  <a:lnTo>
                    <a:pt x="23576" y="23793"/>
                  </a:lnTo>
                  <a:close/>
                </a:path>
                <a:path w="34925" h="31115">
                  <a:moveTo>
                    <a:pt x="34161" y="4786"/>
                  </a:moveTo>
                  <a:lnTo>
                    <a:pt x="17429" y="4786"/>
                  </a:lnTo>
                  <a:lnTo>
                    <a:pt x="20069" y="5842"/>
                  </a:lnTo>
                  <a:lnTo>
                    <a:pt x="22181" y="6335"/>
                  </a:lnTo>
                  <a:lnTo>
                    <a:pt x="25356" y="6335"/>
                  </a:lnTo>
                  <a:lnTo>
                    <a:pt x="25356" y="7391"/>
                  </a:lnTo>
                  <a:lnTo>
                    <a:pt x="24300" y="11122"/>
                  </a:lnTo>
                  <a:lnTo>
                    <a:pt x="17957" y="12178"/>
                  </a:lnTo>
                  <a:lnTo>
                    <a:pt x="15318" y="16402"/>
                  </a:lnTo>
                  <a:lnTo>
                    <a:pt x="13734" y="16402"/>
                  </a:lnTo>
                  <a:lnTo>
                    <a:pt x="12150" y="17458"/>
                  </a:lnTo>
                  <a:lnTo>
                    <a:pt x="12678" y="20062"/>
                  </a:lnTo>
                  <a:lnTo>
                    <a:pt x="7926" y="20062"/>
                  </a:lnTo>
                  <a:lnTo>
                    <a:pt x="6335" y="20625"/>
                  </a:lnTo>
                  <a:lnTo>
                    <a:pt x="8454" y="22737"/>
                  </a:lnTo>
                  <a:lnTo>
                    <a:pt x="11094" y="24286"/>
                  </a:lnTo>
                  <a:lnTo>
                    <a:pt x="14262" y="23793"/>
                  </a:lnTo>
                  <a:lnTo>
                    <a:pt x="23576" y="23793"/>
                  </a:lnTo>
                  <a:lnTo>
                    <a:pt x="23237" y="23230"/>
                  </a:lnTo>
                  <a:lnTo>
                    <a:pt x="25356" y="20625"/>
                  </a:lnTo>
                  <a:lnTo>
                    <a:pt x="24300" y="20625"/>
                  </a:lnTo>
                  <a:lnTo>
                    <a:pt x="24667" y="20062"/>
                  </a:lnTo>
                  <a:lnTo>
                    <a:pt x="11094" y="20062"/>
                  </a:lnTo>
                  <a:lnTo>
                    <a:pt x="9510" y="19569"/>
                  </a:lnTo>
                  <a:lnTo>
                    <a:pt x="24989" y="19569"/>
                  </a:lnTo>
                  <a:lnTo>
                    <a:pt x="25356" y="19006"/>
                  </a:lnTo>
                  <a:lnTo>
                    <a:pt x="24300" y="19006"/>
                  </a:lnTo>
                  <a:lnTo>
                    <a:pt x="25356" y="17950"/>
                  </a:lnTo>
                  <a:lnTo>
                    <a:pt x="26412" y="16402"/>
                  </a:lnTo>
                  <a:lnTo>
                    <a:pt x="27468" y="15838"/>
                  </a:lnTo>
                  <a:lnTo>
                    <a:pt x="28524" y="15838"/>
                  </a:lnTo>
                  <a:lnTo>
                    <a:pt x="30108" y="15346"/>
                  </a:lnTo>
                  <a:lnTo>
                    <a:pt x="30636" y="14290"/>
                  </a:lnTo>
                  <a:lnTo>
                    <a:pt x="30636" y="13234"/>
                  </a:lnTo>
                  <a:lnTo>
                    <a:pt x="28524" y="12671"/>
                  </a:lnTo>
                  <a:lnTo>
                    <a:pt x="29052" y="11615"/>
                  </a:lnTo>
                  <a:lnTo>
                    <a:pt x="32220" y="10066"/>
                  </a:lnTo>
                  <a:lnTo>
                    <a:pt x="34859" y="6898"/>
                  </a:lnTo>
                  <a:lnTo>
                    <a:pt x="34161" y="4786"/>
                  </a:lnTo>
                  <a:close/>
                </a:path>
                <a:path w="34925" h="31115">
                  <a:moveTo>
                    <a:pt x="23765" y="0"/>
                  </a:moveTo>
                  <a:lnTo>
                    <a:pt x="20597" y="1055"/>
                  </a:lnTo>
                  <a:lnTo>
                    <a:pt x="17957" y="1619"/>
                  </a:lnTo>
                  <a:lnTo>
                    <a:pt x="15318" y="1619"/>
                  </a:lnTo>
                  <a:lnTo>
                    <a:pt x="12678" y="3167"/>
                  </a:lnTo>
                  <a:lnTo>
                    <a:pt x="10038" y="3730"/>
                  </a:lnTo>
                  <a:lnTo>
                    <a:pt x="6335" y="4786"/>
                  </a:lnTo>
                  <a:lnTo>
                    <a:pt x="0" y="9010"/>
                  </a:lnTo>
                  <a:lnTo>
                    <a:pt x="3695" y="7391"/>
                  </a:lnTo>
                  <a:lnTo>
                    <a:pt x="7398" y="6898"/>
                  </a:lnTo>
                  <a:lnTo>
                    <a:pt x="11622" y="5842"/>
                  </a:lnTo>
                  <a:lnTo>
                    <a:pt x="14790" y="5842"/>
                  </a:lnTo>
                  <a:lnTo>
                    <a:pt x="17429" y="4786"/>
                  </a:lnTo>
                  <a:lnTo>
                    <a:pt x="34161" y="4786"/>
                  </a:lnTo>
                  <a:lnTo>
                    <a:pt x="33276" y="2111"/>
                  </a:lnTo>
                  <a:lnTo>
                    <a:pt x="29052" y="2111"/>
                  </a:lnTo>
                  <a:lnTo>
                    <a:pt x="23765" y="0"/>
                  </a:lnTo>
                  <a:close/>
                </a:path>
              </a:pathLst>
            </a:custGeom>
            <a:solidFill>
              <a:srgbClr val="9E9E9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0" y="56388"/>
            <a:ext cx="13443585" cy="7504430"/>
            <a:chOff x="0" y="56388"/>
            <a:chExt cx="13443585" cy="7504430"/>
          </a:xfrm>
        </p:grpSpPr>
        <p:sp>
          <p:nvSpPr>
            <p:cNvPr id="32" name="object 32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2353054"/>
              <a:ext cx="13443203" cy="52075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940" y="3755390"/>
              <a:ext cx="8994267" cy="4953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940" y="4730445"/>
              <a:ext cx="2554097" cy="372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11475" y="4730445"/>
              <a:ext cx="3278504" cy="372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940" y="5096891"/>
              <a:ext cx="2726436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73019" y="5096891"/>
              <a:ext cx="993546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51438" y="7233208"/>
              <a:ext cx="82296" cy="1082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38672" y="2916935"/>
              <a:ext cx="7298435" cy="46436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86315" y="56388"/>
              <a:ext cx="1979676" cy="2307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21185" y="269756"/>
            <a:ext cx="317500" cy="505459"/>
            <a:chOff x="12521185" y="269756"/>
            <a:chExt cx="317500" cy="50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185" y="562065"/>
              <a:ext cx="135281" cy="213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8811" y="269756"/>
              <a:ext cx="259689" cy="26471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sp>
          <p:nvSpPr>
            <p:cNvPr id="9" name="object 9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5108447" cy="7560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1065" y="1403350"/>
              <a:ext cx="5511800" cy="5562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4290" y="2711650"/>
              <a:ext cx="6463429" cy="34544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5791" y="187963"/>
              <a:ext cx="555517" cy="6447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8448" y="6714743"/>
              <a:ext cx="8334756" cy="845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21185" y="269756"/>
            <a:ext cx="317500" cy="505459"/>
            <a:chOff x="12521185" y="269756"/>
            <a:chExt cx="317500" cy="50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185" y="562065"/>
              <a:ext cx="135281" cy="213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8811" y="269756"/>
              <a:ext cx="259689" cy="26471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28827" y="7021068"/>
            <a:ext cx="12385675" cy="0"/>
          </a:xfrm>
          <a:custGeom>
            <a:avLst/>
            <a:gdLst/>
            <a:ahLst/>
            <a:cxnLst/>
            <a:rect l="l" t="t" r="r" b="b"/>
            <a:pathLst>
              <a:path w="12385675" h="0">
                <a:moveTo>
                  <a:pt x="0" y="0"/>
                </a:moveTo>
                <a:lnTo>
                  <a:pt x="1238554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214" y="2005739"/>
            <a:ext cx="12735947" cy="31178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09476" y="128016"/>
            <a:ext cx="560831" cy="6522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711695"/>
            <a:ext cx="13443203" cy="84124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19351" y="636473"/>
            <a:ext cx="9832975" cy="1105535"/>
            <a:chOff x="1919351" y="636473"/>
            <a:chExt cx="9832975" cy="110553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7235" y="636473"/>
              <a:ext cx="3556635" cy="556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6760" y="636473"/>
              <a:ext cx="530961" cy="5565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2714" y="636473"/>
              <a:ext cx="3515741" cy="5565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9351" y="1185418"/>
              <a:ext cx="3788791" cy="5562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08625" y="1185418"/>
              <a:ext cx="271272" cy="5562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44260" y="1185418"/>
              <a:ext cx="533400" cy="5562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0960" y="1185418"/>
              <a:ext cx="213360" cy="5562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7641" y="1185418"/>
              <a:ext cx="5734685" cy="55626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578096" y="5503164"/>
            <a:ext cx="4247515" cy="1658620"/>
            <a:chOff x="4578096" y="5503164"/>
            <a:chExt cx="4247515" cy="1658620"/>
          </a:xfrm>
        </p:grpSpPr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8096" y="6167628"/>
              <a:ext cx="984503" cy="9936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8384" y="5503164"/>
              <a:ext cx="986027" cy="9936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26480" y="6160008"/>
              <a:ext cx="984503" cy="9845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40296" y="5565648"/>
              <a:ext cx="1002792" cy="9936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31836" y="6143244"/>
              <a:ext cx="993648" cy="995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21185" y="269756"/>
            <a:ext cx="317500" cy="505459"/>
            <a:chOff x="12521185" y="269756"/>
            <a:chExt cx="317500" cy="50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185" y="562065"/>
              <a:ext cx="135281" cy="213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8811" y="269756"/>
              <a:ext cx="259689" cy="26471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6711695"/>
            <a:ext cx="13443585" cy="841375"/>
            <a:chOff x="0" y="6711695"/>
            <a:chExt cx="13443585" cy="841375"/>
          </a:xfrm>
        </p:grpSpPr>
        <p:sp>
          <p:nvSpPr>
            <p:cNvPr id="9" name="object 9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711695"/>
              <a:ext cx="13443203" cy="84124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285" y="1801634"/>
            <a:ext cx="5564128" cy="191194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30375" y="436499"/>
            <a:ext cx="9820910" cy="1105535"/>
            <a:chOff x="1730375" y="436499"/>
            <a:chExt cx="9820910" cy="110553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7594" y="436499"/>
              <a:ext cx="3709924" cy="5562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5616" y="436499"/>
              <a:ext cx="530351" cy="5562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1189" y="436499"/>
              <a:ext cx="4825492" cy="5562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0375" y="985088"/>
              <a:ext cx="9820402" cy="55656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09476" y="128016"/>
            <a:ext cx="560831" cy="6522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96428" y="4367784"/>
            <a:ext cx="3409187" cy="274015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69402" y="4480686"/>
            <a:ext cx="12769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@alain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freytet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539" y="3980688"/>
            <a:ext cx="6454341" cy="259689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20674" y="6627977"/>
            <a:ext cx="491871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Renaturation</a:t>
            </a:r>
            <a:r>
              <a:rPr dirty="0" sz="2000" spc="-4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de</a:t>
            </a:r>
            <a:r>
              <a:rPr dirty="0" sz="2000" spc="-1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la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friche</a:t>
            </a:r>
            <a:r>
              <a:rPr dirty="0" sz="2000" spc="-2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003E5D"/>
                </a:solidFill>
                <a:latin typeface="Arial MT"/>
                <a:cs typeface="Arial MT"/>
              </a:rPr>
              <a:t>PCUK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à</a:t>
            </a:r>
            <a:r>
              <a:rPr dirty="0" sz="2000" spc="-1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03E5D"/>
                </a:solidFill>
                <a:latin typeface="Arial MT"/>
                <a:cs typeface="Arial MT"/>
              </a:rPr>
              <a:t>Wattrelos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EPF</a:t>
            </a:r>
            <a:r>
              <a:rPr dirty="0" sz="2000" spc="-1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Hauts</a:t>
            </a:r>
            <a:r>
              <a:rPr dirty="0" sz="2000" spc="-4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de</a:t>
            </a:r>
            <a:r>
              <a:rPr dirty="0" sz="2000" spc="-2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France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8921" y="7163816"/>
            <a:ext cx="31502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Restauration</a:t>
            </a:r>
            <a:r>
              <a:rPr dirty="0" sz="2000" spc="-5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du</a:t>
            </a:r>
            <a:r>
              <a:rPr dirty="0" sz="2000" spc="-2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003E5D"/>
                </a:solidFill>
                <a:latin typeface="Arial MT"/>
                <a:cs typeface="Arial MT"/>
              </a:rPr>
              <a:t>Cap</a:t>
            </a:r>
            <a:r>
              <a:rPr dirty="0" sz="2000" spc="-2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Fréhel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388" y="4162755"/>
            <a:ext cx="1867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@guillaume</a:t>
            </a:r>
            <a:r>
              <a:rPr dirty="0" sz="16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lemoine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58100" y="1734312"/>
            <a:ext cx="3886200" cy="192176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737093" y="1884933"/>
            <a:ext cx="2637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@SIAH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Croult</a:t>
            </a:r>
            <a:r>
              <a:rPr dirty="0" sz="1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dirty="0" sz="1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Petit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Rosne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91655" y="3738752"/>
            <a:ext cx="58686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Renaturation</a:t>
            </a:r>
            <a:r>
              <a:rPr dirty="0" sz="2000" spc="-4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d’une</a:t>
            </a:r>
            <a:r>
              <a:rPr dirty="0" sz="2000" spc="-1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petite</a:t>
            </a:r>
            <a:r>
              <a:rPr dirty="0" sz="2000" spc="-1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rivière</a:t>
            </a:r>
            <a:r>
              <a:rPr dirty="0" sz="2000" spc="-1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urbaine</a:t>
            </a:r>
            <a:r>
              <a:rPr dirty="0" sz="2000" spc="-2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à</a:t>
            </a:r>
            <a:r>
              <a:rPr dirty="0" sz="2000" spc="1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Sarcelles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492" y="6985131"/>
            <a:ext cx="546925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5"/>
              </a:lnSpc>
            </a:pP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Illustration</a:t>
            </a:r>
            <a:r>
              <a:rPr dirty="0" sz="13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BorisTransinne</a:t>
            </a:r>
            <a:r>
              <a:rPr dirty="0" sz="1300" spc="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dirty="0" sz="13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l’Institut</a:t>
            </a:r>
            <a:r>
              <a:rPr dirty="0" sz="130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r>
              <a:rPr dirty="0" sz="130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Région</a:t>
            </a:r>
            <a:r>
              <a:rPr dirty="0" sz="130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(ARB</a:t>
            </a:r>
            <a:r>
              <a:rPr dirty="0" sz="13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Ile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 i="1">
                <a:solidFill>
                  <a:srgbClr val="FFFFFF"/>
                </a:solidFill>
                <a:latin typeface="Arial"/>
                <a:cs typeface="Arial"/>
              </a:rPr>
              <a:t>France)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842" y="2578100"/>
            <a:ext cx="173164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6575" marR="5080" indent="-524510">
              <a:lnSpc>
                <a:spcPct val="101499"/>
              </a:lnSpc>
              <a:spcBef>
                <a:spcPts val="95"/>
              </a:spcBef>
            </a:pPr>
            <a:r>
              <a:rPr dirty="0" sz="1950" spc="-5" b="1">
                <a:solidFill>
                  <a:srgbClr val="7E7E7E"/>
                </a:solidFill>
                <a:latin typeface="Arial"/>
                <a:cs typeface="Arial"/>
              </a:rPr>
              <a:t>Trame</a:t>
            </a:r>
            <a:r>
              <a:rPr dirty="0" sz="195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5" b="1">
                <a:solidFill>
                  <a:srgbClr val="7E7E7E"/>
                </a:solidFill>
                <a:latin typeface="Arial"/>
                <a:cs typeface="Arial"/>
              </a:rPr>
              <a:t>verte</a:t>
            </a:r>
            <a:r>
              <a:rPr dirty="0" sz="19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et </a:t>
            </a:r>
            <a:r>
              <a:rPr dirty="0" sz="1950" spc="-5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bleue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3171" y="1851736"/>
            <a:ext cx="2111375" cy="9334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1899"/>
              </a:lnSpc>
              <a:spcBef>
                <a:spcPts val="85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Gestion</a:t>
            </a:r>
            <a:r>
              <a:rPr dirty="0" sz="195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des</a:t>
            </a:r>
            <a:r>
              <a:rPr dirty="0" sz="195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eaux </a:t>
            </a:r>
            <a:r>
              <a:rPr dirty="0" sz="1950" spc="-5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pluviales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à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la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 source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8600" y="3271520"/>
            <a:ext cx="2303780" cy="153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Solutions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d’adaptation</a:t>
            </a:r>
            <a:r>
              <a:rPr dirty="0" sz="195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au</a:t>
            </a:r>
            <a:endParaRPr sz="1950">
              <a:latin typeface="Arial"/>
              <a:cs typeface="Arial"/>
            </a:endParaRPr>
          </a:p>
          <a:p>
            <a:pPr algn="ctr" marL="12700" marR="5080" indent="2540">
              <a:lnSpc>
                <a:spcPct val="101800"/>
              </a:lnSpc>
              <a:spcBef>
                <a:spcPts val="5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changement </a:t>
            </a:r>
            <a:r>
              <a:rPr dirty="0" sz="1950" spc="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climatique</a:t>
            </a:r>
            <a:r>
              <a:rPr dirty="0" sz="195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fondées </a:t>
            </a:r>
            <a:r>
              <a:rPr dirty="0" sz="1950" spc="-5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sur</a:t>
            </a:r>
            <a:r>
              <a:rPr dirty="0" sz="1950" spc="-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la</a:t>
            </a:r>
            <a:r>
              <a:rPr dirty="0" sz="1950" spc="-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nature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842" y="3607689"/>
            <a:ext cx="19145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Bien-être,</a:t>
            </a:r>
            <a:r>
              <a:rPr dirty="0" sz="195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santé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286" y="4483354"/>
            <a:ext cx="142303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Prévention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 des</a:t>
            </a:r>
            <a:r>
              <a:rPr dirty="0" sz="1950" spc="-9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risques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9061" y="5981192"/>
            <a:ext cx="208153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Sobriété</a:t>
            </a:r>
            <a:r>
              <a:rPr dirty="0" sz="1950" spc="-8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foncière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32695" y="5400294"/>
            <a:ext cx="2781300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0710" marR="5080" indent="-588645">
              <a:lnSpc>
                <a:spcPct val="101499"/>
              </a:lnSpc>
              <a:spcBef>
                <a:spcPts val="95"/>
              </a:spcBef>
            </a:pP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Et</a:t>
            </a:r>
            <a:r>
              <a:rPr dirty="0" sz="1950" spc="-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7E7E7E"/>
                </a:solidFill>
                <a:latin typeface="Arial"/>
                <a:cs typeface="Arial"/>
              </a:rPr>
              <a:t>bien</a:t>
            </a:r>
            <a:r>
              <a:rPr dirty="0" sz="1950" spc="-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d’autres</a:t>
            </a:r>
            <a:r>
              <a:rPr dirty="0" sz="1950" spc="-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enjeux </a:t>
            </a:r>
            <a:r>
              <a:rPr dirty="0" sz="1950" spc="-5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7E7E7E"/>
                </a:solidFill>
                <a:latin typeface="Arial"/>
                <a:cs typeface="Arial"/>
              </a:rPr>
              <a:t>territoriaux…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883" y="636473"/>
            <a:ext cx="6639941" cy="5565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11695"/>
            <a:ext cx="13443203" cy="8412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6127" y="6842556"/>
            <a:ext cx="124110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776979" algn="l"/>
                <a:tab pos="12385040" algn="l"/>
              </a:tabLst>
            </a:pP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Illustration</a:t>
            </a:r>
            <a:r>
              <a:rPr dirty="0" u="sng" sz="1200" spc="-3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BorisTransinne</a:t>
            </a:r>
            <a:r>
              <a:rPr dirty="0" u="sng" sz="1200" spc="-2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pour</a:t>
            </a:r>
            <a:r>
              <a:rPr dirty="0" u="sng" sz="1200" spc="-2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l’Institut</a:t>
            </a:r>
            <a:r>
              <a:rPr dirty="0" u="sng" sz="1200" spc="1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Paris</a:t>
            </a:r>
            <a:r>
              <a:rPr dirty="0" u="sng" sz="1200" spc="-1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Région</a:t>
            </a:r>
            <a:r>
              <a:rPr dirty="0" u="sng" sz="1200" spc="-3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(ARB Ile</a:t>
            </a:r>
            <a:r>
              <a:rPr dirty="0" u="sng" sz="1200" spc="-1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200" spc="-5" i="1">
                <a:solidFill>
                  <a:srgbClr val="003E5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France)	</a:t>
            </a:r>
            <a:endParaRPr sz="1200">
              <a:latin typeface="Arial"/>
              <a:cs typeface="Arial"/>
            </a:endParaRPr>
          </a:p>
          <a:p>
            <a:pPr algn="ctr" marL="118745">
              <a:lnSpc>
                <a:spcPct val="100000"/>
              </a:lnSpc>
            </a:pP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« </a:t>
            </a:r>
            <a:r>
              <a:rPr dirty="0" sz="1200" spc="-15" i="1">
                <a:solidFill>
                  <a:srgbClr val="003E5D"/>
                </a:solidFill>
                <a:latin typeface="Arial"/>
                <a:cs typeface="Arial"/>
              </a:rPr>
              <a:t>Vers</a:t>
            </a:r>
            <a:r>
              <a:rPr dirty="0" sz="1200" spc="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un</a:t>
            </a:r>
            <a:r>
              <a:rPr dirty="0" sz="1200" spc="-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modèle francilien</a:t>
            </a:r>
            <a:r>
              <a:rPr dirty="0" sz="1200" spc="-3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de</a:t>
            </a:r>
            <a:r>
              <a:rPr dirty="0" sz="1200" spc="-1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métropole</a:t>
            </a:r>
            <a:r>
              <a:rPr dirty="0" sz="1200" spc="-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nature</a:t>
            </a:r>
            <a:r>
              <a:rPr dirty="0" sz="1200" spc="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9371" y="192024"/>
            <a:ext cx="560831" cy="6522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3652" y="1652397"/>
            <a:ext cx="1815464" cy="6292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5765" marR="5080" indent="-393700">
              <a:lnSpc>
                <a:spcPct val="101499"/>
              </a:lnSpc>
              <a:spcBef>
                <a:spcPts val="95"/>
              </a:spcBef>
            </a:pPr>
            <a:r>
              <a:rPr dirty="0" spc="15"/>
              <a:t>Cadre</a:t>
            </a:r>
            <a:r>
              <a:rPr dirty="0" spc="-10"/>
              <a:t> </a:t>
            </a:r>
            <a:r>
              <a:rPr dirty="0" spc="15"/>
              <a:t>de</a:t>
            </a:r>
            <a:r>
              <a:rPr dirty="0" spc="-20"/>
              <a:t> </a:t>
            </a:r>
            <a:r>
              <a:rPr dirty="0"/>
              <a:t>vie</a:t>
            </a:r>
            <a:r>
              <a:rPr dirty="0" spc="10"/>
              <a:t> et </a:t>
            </a:r>
            <a:r>
              <a:rPr dirty="0" spc="-525"/>
              <a:t> </a:t>
            </a:r>
            <a:r>
              <a:rPr dirty="0" spc="10"/>
              <a:t>paysage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21185" y="269756"/>
            <a:ext cx="317500" cy="505459"/>
            <a:chOff x="12521185" y="269756"/>
            <a:chExt cx="317500" cy="50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185" y="562065"/>
              <a:ext cx="135281" cy="213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8811" y="269756"/>
              <a:ext cx="259689" cy="26471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6711695"/>
            <a:ext cx="13443585" cy="841375"/>
            <a:chOff x="0" y="6711695"/>
            <a:chExt cx="13443585" cy="841375"/>
          </a:xfrm>
        </p:grpSpPr>
        <p:sp>
          <p:nvSpPr>
            <p:cNvPr id="9" name="object 9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711695"/>
              <a:ext cx="13443203" cy="84124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35758" y="6027724"/>
            <a:ext cx="9795510" cy="1104900"/>
            <a:chOff x="2135758" y="6027724"/>
            <a:chExt cx="9795510" cy="11049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5758" y="6027724"/>
              <a:ext cx="9795383" cy="556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4254" y="6576364"/>
              <a:ext cx="2969260" cy="5562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1425" y="6576364"/>
              <a:ext cx="6842252" cy="55626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56560" y="1888236"/>
            <a:ext cx="2823972" cy="222199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293620" y="5411723"/>
            <a:ext cx="9364980" cy="535305"/>
            <a:chOff x="2293620" y="5411723"/>
            <a:chExt cx="9364980" cy="535305"/>
          </a:xfrm>
        </p:grpSpPr>
        <p:sp>
          <p:nvSpPr>
            <p:cNvPr id="17" name="object 17"/>
            <p:cNvSpPr/>
            <p:nvPr/>
          </p:nvSpPr>
          <p:spPr>
            <a:xfrm>
              <a:off x="2306574" y="5424677"/>
              <a:ext cx="9339580" cy="509270"/>
            </a:xfrm>
            <a:custGeom>
              <a:avLst/>
              <a:gdLst/>
              <a:ahLst/>
              <a:cxnLst/>
              <a:rect l="l" t="t" r="r" b="b"/>
              <a:pathLst>
                <a:path w="9339580" h="509270">
                  <a:moveTo>
                    <a:pt x="9084564" y="0"/>
                  </a:moveTo>
                  <a:lnTo>
                    <a:pt x="9084564" y="127254"/>
                  </a:lnTo>
                  <a:lnTo>
                    <a:pt x="254507" y="127254"/>
                  </a:lnTo>
                  <a:lnTo>
                    <a:pt x="254507" y="0"/>
                  </a:lnTo>
                  <a:lnTo>
                    <a:pt x="0" y="254508"/>
                  </a:lnTo>
                  <a:lnTo>
                    <a:pt x="254507" y="509016"/>
                  </a:lnTo>
                  <a:lnTo>
                    <a:pt x="254507" y="381762"/>
                  </a:lnTo>
                  <a:lnTo>
                    <a:pt x="9084564" y="381762"/>
                  </a:lnTo>
                  <a:lnTo>
                    <a:pt x="9084564" y="509016"/>
                  </a:lnTo>
                  <a:lnTo>
                    <a:pt x="9339072" y="254508"/>
                  </a:lnTo>
                  <a:lnTo>
                    <a:pt x="90845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6574" y="5424677"/>
              <a:ext cx="9339580" cy="509270"/>
            </a:xfrm>
            <a:custGeom>
              <a:avLst/>
              <a:gdLst/>
              <a:ahLst/>
              <a:cxnLst/>
              <a:rect l="l" t="t" r="r" b="b"/>
              <a:pathLst>
                <a:path w="9339580" h="509270">
                  <a:moveTo>
                    <a:pt x="0" y="254508"/>
                  </a:moveTo>
                  <a:lnTo>
                    <a:pt x="254507" y="0"/>
                  </a:lnTo>
                  <a:lnTo>
                    <a:pt x="254507" y="127254"/>
                  </a:lnTo>
                  <a:lnTo>
                    <a:pt x="9084564" y="127254"/>
                  </a:lnTo>
                  <a:lnTo>
                    <a:pt x="9084564" y="0"/>
                  </a:lnTo>
                  <a:lnTo>
                    <a:pt x="9339072" y="254508"/>
                  </a:lnTo>
                  <a:lnTo>
                    <a:pt x="9084564" y="509016"/>
                  </a:lnTo>
                  <a:lnTo>
                    <a:pt x="9084564" y="381762"/>
                  </a:lnTo>
                  <a:lnTo>
                    <a:pt x="254507" y="381762"/>
                  </a:lnTo>
                  <a:lnTo>
                    <a:pt x="254507" y="509016"/>
                  </a:lnTo>
                  <a:lnTo>
                    <a:pt x="0" y="254508"/>
                  </a:lnTo>
                  <a:close/>
                </a:path>
              </a:pathLst>
            </a:custGeom>
            <a:ln w="259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191510" y="163322"/>
            <a:ext cx="6946900" cy="1099185"/>
            <a:chOff x="3191510" y="163322"/>
            <a:chExt cx="6946900" cy="109918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4658" y="163322"/>
              <a:ext cx="5453634" cy="5562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1510" y="705561"/>
              <a:ext cx="3887597" cy="5565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6838" y="705561"/>
              <a:ext cx="3171189" cy="55656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267202" y="4128008"/>
            <a:ext cx="2417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Végétalisation cour 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d’école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@Ville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de</a:t>
            </a:r>
            <a:r>
              <a:rPr dirty="0" sz="1200" spc="-2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Lille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-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Life</a:t>
            </a:r>
            <a:r>
              <a:rPr dirty="0" sz="1200" spc="-6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ARTISAN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OFB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31408" y="1915668"/>
            <a:ext cx="3238499" cy="215798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8120" y="1475232"/>
            <a:ext cx="2703576" cy="324611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7119" y="4816602"/>
            <a:ext cx="2821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6475" marR="5080" indent="-99441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Planter</a:t>
            </a:r>
            <a:r>
              <a:rPr dirty="0" sz="1200" spc="-2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un</a:t>
            </a:r>
            <a:r>
              <a:rPr dirty="0" sz="1200" spc="-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arbre dans</a:t>
            </a:r>
            <a:r>
              <a:rPr dirty="0" sz="1200" spc="-3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le</a:t>
            </a:r>
            <a:r>
              <a:rPr dirty="0" sz="1200" spc="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PNR</a:t>
            </a:r>
            <a:r>
              <a:rPr dirty="0" sz="1200" spc="-1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du Lubéron </a:t>
            </a:r>
            <a:r>
              <a:rPr dirty="0" sz="1200" spc="-3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@H.Vincent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7973" y="4153661"/>
            <a:ext cx="3318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5530" marR="5080" indent="-1053465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Revitalisation du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faubourg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Marcel à Saint Claude </a:t>
            </a:r>
            <a:r>
              <a:rPr dirty="0" sz="1200" spc="-3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@PNR</a:t>
            </a:r>
            <a:r>
              <a:rPr dirty="0" sz="1200" spc="5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Haut-Jura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79228" y="4461764"/>
            <a:ext cx="291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Plan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local 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d’urbanisme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du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Puy Saint-André </a:t>
            </a:r>
            <a:r>
              <a:rPr dirty="0" sz="1200" spc="-3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dans</a:t>
            </a:r>
            <a:r>
              <a:rPr dirty="0" sz="1200" spc="-3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le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3E5D"/>
                </a:solidFill>
                <a:latin typeface="Arial"/>
                <a:cs typeface="Arial"/>
              </a:rPr>
              <a:t>Pays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du</a:t>
            </a:r>
            <a:r>
              <a:rPr dirty="0" sz="1200" spc="-2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Grand</a:t>
            </a:r>
            <a:r>
              <a:rPr dirty="0" sz="1200" spc="-10" i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3E5D"/>
                </a:solidFill>
                <a:latin typeface="Arial"/>
                <a:cs typeface="Arial"/>
              </a:rPr>
              <a:t>Briançonnais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29928" y="1527048"/>
            <a:ext cx="4029456" cy="28102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39371" y="192024"/>
            <a:ext cx="560831" cy="652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245" y="7233208"/>
            <a:ext cx="106679" cy="108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5872" y="7233208"/>
            <a:ext cx="516331" cy="108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69755"/>
            <a:ext cx="425126" cy="5049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21185" y="269756"/>
            <a:ext cx="317500" cy="505459"/>
            <a:chOff x="12521185" y="269756"/>
            <a:chExt cx="317500" cy="50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185" y="562065"/>
              <a:ext cx="135281" cy="2131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8811" y="269756"/>
              <a:ext cx="259689" cy="26471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sp>
          <p:nvSpPr>
            <p:cNvPr id="9" name="object 9"/>
            <p:cNvSpPr/>
            <p:nvPr/>
          </p:nvSpPr>
          <p:spPr>
            <a:xfrm>
              <a:off x="528827" y="7021068"/>
              <a:ext cx="12385675" cy="0"/>
            </a:xfrm>
            <a:custGeom>
              <a:avLst/>
              <a:gdLst/>
              <a:ahLst/>
              <a:cxnLst/>
              <a:rect l="l" t="t" r="r" b="b"/>
              <a:pathLst>
                <a:path w="12385675" h="0">
                  <a:moveTo>
                    <a:pt x="0" y="0"/>
                  </a:moveTo>
                  <a:lnTo>
                    <a:pt x="123855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719315"/>
              <a:ext cx="13421867" cy="8412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5507" y="0"/>
              <a:ext cx="5187696" cy="7560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0616" y="178308"/>
              <a:ext cx="560832" cy="652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7867" y="336671"/>
              <a:ext cx="266236" cy="3530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015" y="6272784"/>
              <a:ext cx="7342632" cy="6781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88670" y="1206246"/>
            <a:ext cx="6946900" cy="490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Pour</a:t>
            </a:r>
            <a:r>
              <a:rPr dirty="0" sz="2000" spc="-1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en </a:t>
            </a:r>
            <a:r>
              <a:rPr dirty="0" sz="2000" spc="-5" b="1">
                <a:solidFill>
                  <a:srgbClr val="003E5D"/>
                </a:solidFill>
                <a:latin typeface="Arial"/>
                <a:cs typeface="Arial"/>
              </a:rPr>
              <a:t>savoir</a:t>
            </a:r>
            <a:r>
              <a:rPr dirty="0" sz="2000" spc="-1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plus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,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vous</a:t>
            </a:r>
            <a:r>
              <a:rPr dirty="0" sz="2000" spc="-2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pouvez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consulter</a:t>
            </a:r>
            <a:r>
              <a:rPr dirty="0" sz="2000" spc="-30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par</a:t>
            </a:r>
            <a:r>
              <a:rPr dirty="0" sz="2000" spc="-2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exemple</a:t>
            </a:r>
            <a:r>
              <a:rPr dirty="0" sz="2000" spc="-1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Publication</a:t>
            </a:r>
            <a:r>
              <a:rPr dirty="0" sz="2000" spc="-25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CDC</a:t>
            </a:r>
            <a:r>
              <a:rPr dirty="0" sz="2000" spc="-15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3E5D"/>
                </a:solidFill>
                <a:latin typeface="Arial"/>
                <a:cs typeface="Arial"/>
              </a:rPr>
              <a:t>Biodiversité</a:t>
            </a:r>
            <a:r>
              <a:rPr dirty="0" sz="2000" spc="-2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/</a:t>
            </a:r>
            <a:r>
              <a:rPr dirty="0" sz="2000" spc="-1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OFB</a:t>
            </a:r>
            <a:endParaRPr sz="2000">
              <a:latin typeface="Arial"/>
              <a:cs typeface="Arial"/>
            </a:endParaRPr>
          </a:p>
          <a:p>
            <a:pPr marL="12700" marR="17780">
              <a:lnSpc>
                <a:spcPct val="100000"/>
              </a:lnSpc>
            </a:pPr>
            <a:r>
              <a:rPr dirty="0" u="sng" sz="2000" spc="-5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2"/>
              </a:rPr>
              <a:t>https://www.cdc-biodiversite.fr/publications/renaturer-les-sols- </a:t>
            </a:r>
            <a:r>
              <a:rPr dirty="0" sz="2000" spc="-545">
                <a:solidFill>
                  <a:srgbClr val="007CB9"/>
                </a:solidFill>
                <a:latin typeface="Arial MT"/>
                <a:cs typeface="Arial MT"/>
                <a:hlinkClick r:id="rId12"/>
              </a:rPr>
              <a:t> </a:t>
            </a:r>
            <a:r>
              <a:rPr dirty="0" u="sng" sz="2000" spc="-5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2"/>
              </a:rPr>
              <a:t>des-solutions-pour-des-territoires-durables-2022-dossier42/ </a:t>
            </a:r>
            <a:r>
              <a:rPr dirty="0" sz="2000">
                <a:solidFill>
                  <a:srgbClr val="007CB9"/>
                </a:solidFill>
                <a:latin typeface="Arial MT"/>
                <a:cs typeface="Arial MT"/>
              </a:rPr>
              <a:t> </a:t>
            </a:r>
            <a:r>
              <a:rPr dirty="0" u="sng" sz="2000" spc="-10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3"/>
              </a:rPr>
              <a:t>https://www.ofb.gouv.fr/documentation/renaturer-les-sols-des- </a:t>
            </a:r>
            <a:r>
              <a:rPr dirty="0" sz="2000" spc="-545">
                <a:solidFill>
                  <a:srgbClr val="007CB9"/>
                </a:solidFill>
                <a:latin typeface="Arial MT"/>
                <a:cs typeface="Arial MT"/>
                <a:hlinkClick r:id="rId13"/>
              </a:rPr>
              <a:t> </a:t>
            </a:r>
            <a:r>
              <a:rPr dirty="0" u="sng" sz="2000" spc="-5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3"/>
              </a:rPr>
              <a:t>solutions-pour-des-territoires-durables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Publication de </a:t>
            </a:r>
            <a:r>
              <a:rPr dirty="0" sz="2000" spc="-5" b="1">
                <a:solidFill>
                  <a:srgbClr val="003E5D"/>
                </a:solidFill>
                <a:latin typeface="Arial"/>
                <a:cs typeface="Arial"/>
              </a:rPr>
              <a:t>l’Agence régionale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de </a:t>
            </a:r>
            <a:r>
              <a:rPr dirty="0" sz="2000" spc="-5" b="1">
                <a:solidFill>
                  <a:srgbClr val="003E5D"/>
                </a:solidFill>
                <a:latin typeface="Arial"/>
                <a:cs typeface="Arial"/>
              </a:rPr>
              <a:t>la biodiversité en Ile </a:t>
            </a:r>
            <a:r>
              <a:rPr dirty="0" sz="2000" spc="-545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de France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« Renaturer les </a:t>
            </a:r>
            <a:r>
              <a:rPr dirty="0" sz="2000" spc="-5">
                <a:solidFill>
                  <a:srgbClr val="003E5D"/>
                </a:solidFill>
                <a:latin typeface="Arial MT"/>
                <a:cs typeface="Arial MT"/>
              </a:rPr>
              <a:t>villes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: méthodes, préconisation et </a:t>
            </a:r>
            <a:r>
              <a:rPr dirty="0" sz="2000" spc="-54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exemples</a:t>
            </a:r>
            <a:r>
              <a:rPr dirty="0" sz="2000" spc="-35">
                <a:solidFill>
                  <a:srgbClr val="003E5D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3E5D"/>
                </a:solidFill>
                <a:latin typeface="Arial MT"/>
                <a:cs typeface="Arial MT"/>
              </a:rPr>
              <a:t>»</a:t>
            </a:r>
            <a:endParaRPr sz="2000">
              <a:latin typeface="Arial MT"/>
              <a:cs typeface="Arial MT"/>
            </a:endParaRPr>
          </a:p>
          <a:p>
            <a:pPr marL="12700" marR="209550">
              <a:lnSpc>
                <a:spcPct val="100000"/>
              </a:lnSpc>
            </a:pPr>
            <a:r>
              <a:rPr dirty="0" u="sng" sz="2000" spc="-5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4"/>
              </a:rPr>
              <a:t>https://www.arb-idf.fr/nos-travaux/publications/renaturer-les- </a:t>
            </a:r>
            <a:r>
              <a:rPr dirty="0" sz="2000" spc="-545">
                <a:solidFill>
                  <a:srgbClr val="007CB9"/>
                </a:solidFill>
                <a:latin typeface="Arial MT"/>
                <a:cs typeface="Arial MT"/>
                <a:hlinkClick r:id="rId14"/>
              </a:rPr>
              <a:t> </a:t>
            </a:r>
            <a:r>
              <a:rPr dirty="0" u="sng" sz="2000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4"/>
              </a:rPr>
              <a:t>villes/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Centre</a:t>
            </a:r>
            <a:r>
              <a:rPr dirty="0" sz="2000" spc="-3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de</a:t>
            </a:r>
            <a:r>
              <a:rPr dirty="0" sz="2000" spc="-1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ressources</a:t>
            </a:r>
            <a:r>
              <a:rPr dirty="0" sz="2000" spc="-4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« génie</a:t>
            </a:r>
            <a:r>
              <a:rPr dirty="0" sz="2000" spc="-25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écologique</a:t>
            </a:r>
            <a:r>
              <a:rPr dirty="0" sz="2000" spc="-20" b="1">
                <a:solidFill>
                  <a:srgbClr val="003E5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3E5D"/>
                </a:solidFill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2000" spc="-5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Arial MT"/>
                <a:cs typeface="Arial MT"/>
                <a:hlinkClick r:id="rId15"/>
              </a:rPr>
              <a:t>https://www.genieecologique.fr/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C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MONOD Kathleen</dc:creator>
  <dc:title>L’OFFICE FRANÇAIS DE LA BIODIVERSITÉ Un nouvel établissement public, une nouvelle force pour la biodiversité</dc:title>
  <dcterms:created xsi:type="dcterms:W3CDTF">2023-03-20T11:06:36Z</dcterms:created>
  <dcterms:modified xsi:type="dcterms:W3CDTF">2023-03-20T11:06:36Z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2023-03-20T00:00:00Z</vt:filetime>
  </property>
</Properties>
</file>