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88"/>
    <p:restoredTop sz="94654"/>
  </p:normalViewPr>
  <p:slideViewPr>
    <p:cSldViewPr snapToGrid="0" snapToObjects="1">
      <p:cViewPr varScale="1">
        <p:scale>
          <a:sx n="27" d="100"/>
          <a:sy n="27" d="100"/>
        </p:scale>
        <p:origin x="216" y="1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FD432A-AAEE-DA43-B7B5-D9A8DB9DB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D95C21-28BD-DB40-8317-577E8938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392D57-801F-A248-9673-DDEBDFA21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65A37-FF99-624B-B022-09FF3E113007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8BBC74-FA00-BC44-A843-AA7BD1541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EAA237-14C4-D740-8177-12EF7CAF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A41-8BC4-E44D-A37C-497150A31D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33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99D9FA-A7D5-2C44-AFC6-97E26C98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F7CC01C-33EF-A548-BC91-02DC273CB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1DD683-029D-344B-A049-7DFA066B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65A37-FF99-624B-B022-09FF3E113007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631DFF-5E4B-FB4E-9E26-758CD694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3A7983-0E09-974E-B067-C4E6A919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A41-8BC4-E44D-A37C-497150A31D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01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066C47B-1AE7-9A40-A276-FC9E71005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B1EB43E-2712-6042-9002-3105D6126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E5ED59-787B-B44B-ADD5-420F49066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65A37-FF99-624B-B022-09FF3E113007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DB9F7C-B1D5-CC45-A174-A1FF811EE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D56A41-5099-D642-94FF-A556D215A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A41-8BC4-E44D-A37C-497150A31D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563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FBC190-3A2D-8344-85C7-964FB5B54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3FDCFA-7AC7-2347-BFD0-9779C3CBD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D7C358-AE16-9745-ADE3-C184DBC4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65A37-FF99-624B-B022-09FF3E113007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CEB824-CFE6-C443-ACD3-E77683808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5BDAF4-8EF1-074B-9AF4-A58238E2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A41-8BC4-E44D-A37C-497150A31D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639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A460EE-734F-CC46-8FC7-20E9EA486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B29EE2-1F7B-E541-9A5D-457C4A400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6C7476-4514-2643-9481-B4D70058F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65A37-FF99-624B-B022-09FF3E113007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E9883F-D544-554F-83AF-620C30782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50222-B008-144A-ACA8-37F7350A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A41-8BC4-E44D-A37C-497150A31D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877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91BCEE-ADB7-4048-96CC-4D2CF9F5C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A06892-A545-C744-9214-9DE14B9AF6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0386D0E-9505-124A-9C8C-12C1B0E31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08EEA0-4E55-2B47-8E60-16D18B58D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65A37-FF99-624B-B022-09FF3E113007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96E529-D5C8-AB43-82EA-EE38EF38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EC835D-6B71-CF4C-A235-1F804A712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A41-8BC4-E44D-A37C-497150A31D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53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A61247-5E83-0A4E-ABEC-802D75BC8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FCDA38-90BC-414A-A8BB-664791911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9B1143-3A6D-5A49-9035-9A3819624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921540F-64A5-B749-87AE-6DD301534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8A254E3-954D-A846-AE6F-22E825BEC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A42D85-F12E-484D-8324-FFB5A7675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65A37-FF99-624B-B022-09FF3E113007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5E030A5-2B6C-0245-B2B5-C23262BE7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6C5A3DE-2552-E649-A6D0-52D4EF7F1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A41-8BC4-E44D-A37C-497150A31D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75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0E77D-6508-8E43-B7F6-3E9CF632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70C098-E1E5-D443-9DEB-B507CDFAD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65A37-FF99-624B-B022-09FF3E113007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46856F-932E-384E-AB1B-116A8A130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64081F1-D03F-8E44-833C-2C38326EE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A41-8BC4-E44D-A37C-497150A31D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23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F8B72D6-A0DA-F846-ABB2-686C6917A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65A37-FF99-624B-B022-09FF3E113007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322DAA-F0A6-C54C-98A1-8FCD6A8B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E77B02-25EA-B445-8DE5-F70B7190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A41-8BC4-E44D-A37C-497150A31D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3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847B63-4A22-0B4C-AC33-E59B0D81C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B2E5E8-E9E7-784D-BC08-EF090F604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02A580-6CBA-CC4A-B6A2-C08A1A5A8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A605C7-AD81-544C-B1BA-CA923976E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65A37-FF99-624B-B022-09FF3E113007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A9DA7E3-881B-1E41-82B0-B0B63694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DB66EC-FDE8-9D46-BD91-FCFA7766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A41-8BC4-E44D-A37C-497150A31D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18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620398-ADF9-9E46-B7D0-5F8020DBC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5DA4144-3023-A549-B824-FEF4F3687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230D60-DB6F-B148-9434-4E4E8B3FB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0EE61B-D432-6446-A274-CDBD60D0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65A37-FF99-624B-B022-09FF3E113007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348F43-CD87-9C4D-8CFC-6E3443A96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6FFF22-A560-9249-B37E-54BFE0AC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A41-8BC4-E44D-A37C-497150A31D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52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510BAE7-36F7-A047-A24D-CE5B74E1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35588B-B389-2644-A0CD-2A91FA762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8C017A-780A-DC40-9501-4207C8584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65A37-FF99-624B-B022-09FF3E113007}" type="datetimeFigureOut">
              <a:rPr lang="fr-FR" smtClean="0"/>
              <a:t>05/04/2022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9E1303-0F58-FC43-969B-1AA7FB9F9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D7866A-B7EB-284E-85FF-B429587CF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4EA41-8BC4-E44D-A37C-497150A31D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0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A1C027-58B8-E048-B09C-1A707DCC0A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4B372C2-9F15-3D49-B5FE-347DE020C9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0C753F-6AC5-F84E-B0FE-3A57703CC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89" y="0"/>
            <a:ext cx="9137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46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8DB16FC7-0008-1B46-829C-57352304F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89" y="0"/>
            <a:ext cx="91374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EBD969-94BE-F342-9CB4-637D07356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89" y="0"/>
            <a:ext cx="91374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CFA3B1-6938-F64B-8DF1-F384622F3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89" y="0"/>
            <a:ext cx="91374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A4EFBA-884F-3F41-A033-13E855637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89" y="0"/>
            <a:ext cx="91374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7BCA190-5C75-1F48-8570-25FF2B9C7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89" y="0"/>
            <a:ext cx="91374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journal, capture d’écran, différent&#10;&#10;Description générée automatiquement">
            <a:extLst>
              <a:ext uri="{FF2B5EF4-FFF2-40B4-BE49-F238E27FC236}">
                <a16:creationId xmlns:a16="http://schemas.microsoft.com/office/drawing/2014/main" id="{4B2B6251-155C-A54A-9013-75F75A9BF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89" y="0"/>
            <a:ext cx="91374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B47906A-2640-024A-B8DD-01478AA83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89" y="0"/>
            <a:ext cx="91374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3A57ED-D5DB-4F46-923B-221FC1AD7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89" y="0"/>
            <a:ext cx="91374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2B05C14-9759-0243-8355-E0B17B226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89" y="0"/>
            <a:ext cx="91374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8C0240-3B84-7B45-81BE-0B79F0FEC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89" y="0"/>
            <a:ext cx="91374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651CAF7-B1B2-5244-AC2F-47FDC4492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89" y="0"/>
            <a:ext cx="91374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55551D-CDD5-4D4E-8F21-27BF6EE3C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89" y="0"/>
            <a:ext cx="91374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F213BE5-CA30-7E49-97EE-A18620926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89" y="0"/>
            <a:ext cx="9137422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Grand écran</PresentationFormat>
  <Paragraphs>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Fabien Hugault</dc:creator>
  <cp:lastModifiedBy>Fabien Hugault</cp:lastModifiedBy>
  <cp:revision>1</cp:revision>
  <dcterms:created xsi:type="dcterms:W3CDTF">2022-04-05T13:52:26Z</dcterms:created>
  <dcterms:modified xsi:type="dcterms:W3CDTF">2022-04-05T13:54:17Z</dcterms:modified>
</cp:coreProperties>
</file>