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0141" y="639902"/>
            <a:ext cx="8503716" cy="750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0991" y="5590149"/>
            <a:ext cx="123625" cy="1207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6906" y="5446872"/>
            <a:ext cx="138038" cy="9359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8940" y="5298883"/>
            <a:ext cx="87555" cy="8158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24356" y="5249646"/>
            <a:ext cx="356870" cy="607060"/>
          </a:xfrm>
          <a:custGeom>
            <a:avLst/>
            <a:gdLst/>
            <a:ahLst/>
            <a:cxnLst/>
            <a:rect l="l" t="t" r="r" b="b"/>
            <a:pathLst>
              <a:path w="356869" h="607060">
                <a:moveTo>
                  <a:pt x="95859" y="92710"/>
                </a:moveTo>
                <a:lnTo>
                  <a:pt x="95211" y="92710"/>
                </a:lnTo>
                <a:lnTo>
                  <a:pt x="95859" y="93980"/>
                </a:lnTo>
                <a:lnTo>
                  <a:pt x="95859" y="92710"/>
                </a:lnTo>
                <a:close/>
              </a:path>
              <a:path w="356869" h="607060">
                <a:moveTo>
                  <a:pt x="97777" y="91440"/>
                </a:moveTo>
                <a:lnTo>
                  <a:pt x="97129" y="91440"/>
                </a:lnTo>
                <a:lnTo>
                  <a:pt x="97129" y="92710"/>
                </a:lnTo>
                <a:lnTo>
                  <a:pt x="97777" y="92710"/>
                </a:lnTo>
                <a:lnTo>
                  <a:pt x="97777" y="91440"/>
                </a:lnTo>
                <a:close/>
              </a:path>
              <a:path w="356869" h="607060">
                <a:moveTo>
                  <a:pt x="100965" y="58420"/>
                </a:moveTo>
                <a:lnTo>
                  <a:pt x="100330" y="57150"/>
                </a:lnTo>
                <a:lnTo>
                  <a:pt x="99695" y="59690"/>
                </a:lnTo>
                <a:lnTo>
                  <a:pt x="100965" y="59690"/>
                </a:lnTo>
                <a:lnTo>
                  <a:pt x="100965" y="58420"/>
                </a:lnTo>
                <a:close/>
              </a:path>
              <a:path w="356869" h="607060">
                <a:moveTo>
                  <a:pt x="109270" y="92710"/>
                </a:moveTo>
                <a:lnTo>
                  <a:pt x="108635" y="92710"/>
                </a:lnTo>
                <a:lnTo>
                  <a:pt x="109270" y="93980"/>
                </a:lnTo>
                <a:lnTo>
                  <a:pt x="109270" y="92710"/>
                </a:lnTo>
                <a:close/>
              </a:path>
              <a:path w="356869" h="607060">
                <a:moveTo>
                  <a:pt x="109918" y="91440"/>
                </a:moveTo>
                <a:lnTo>
                  <a:pt x="109270" y="91440"/>
                </a:lnTo>
                <a:lnTo>
                  <a:pt x="109270" y="92710"/>
                </a:lnTo>
                <a:lnTo>
                  <a:pt x="109918" y="92710"/>
                </a:lnTo>
                <a:lnTo>
                  <a:pt x="109918" y="91440"/>
                </a:lnTo>
                <a:close/>
              </a:path>
              <a:path w="356869" h="607060">
                <a:moveTo>
                  <a:pt x="113106" y="66040"/>
                </a:moveTo>
                <a:lnTo>
                  <a:pt x="112471" y="66040"/>
                </a:lnTo>
                <a:lnTo>
                  <a:pt x="112471" y="67310"/>
                </a:lnTo>
                <a:lnTo>
                  <a:pt x="113106" y="67310"/>
                </a:lnTo>
                <a:lnTo>
                  <a:pt x="113106" y="66040"/>
                </a:lnTo>
                <a:close/>
              </a:path>
              <a:path w="356869" h="607060">
                <a:moveTo>
                  <a:pt x="114388" y="120650"/>
                </a:moveTo>
                <a:lnTo>
                  <a:pt x="113106" y="120650"/>
                </a:lnTo>
                <a:lnTo>
                  <a:pt x="113753" y="121920"/>
                </a:lnTo>
                <a:lnTo>
                  <a:pt x="114388" y="120650"/>
                </a:lnTo>
                <a:close/>
              </a:path>
              <a:path w="356869" h="607060">
                <a:moveTo>
                  <a:pt x="116941" y="72390"/>
                </a:moveTo>
                <a:lnTo>
                  <a:pt x="116306" y="73660"/>
                </a:lnTo>
                <a:lnTo>
                  <a:pt x="116941" y="73660"/>
                </a:lnTo>
                <a:lnTo>
                  <a:pt x="116941" y="72390"/>
                </a:lnTo>
                <a:close/>
              </a:path>
              <a:path w="356869" h="607060">
                <a:moveTo>
                  <a:pt x="122059" y="118110"/>
                </a:moveTo>
                <a:lnTo>
                  <a:pt x="121412" y="118110"/>
                </a:lnTo>
                <a:lnTo>
                  <a:pt x="122059" y="119380"/>
                </a:lnTo>
                <a:lnTo>
                  <a:pt x="122059" y="118110"/>
                </a:lnTo>
                <a:close/>
              </a:path>
              <a:path w="356869" h="607060">
                <a:moveTo>
                  <a:pt x="123342" y="116840"/>
                </a:moveTo>
                <a:lnTo>
                  <a:pt x="122694" y="115570"/>
                </a:lnTo>
                <a:lnTo>
                  <a:pt x="122059" y="118110"/>
                </a:lnTo>
                <a:lnTo>
                  <a:pt x="123342" y="118110"/>
                </a:lnTo>
                <a:lnTo>
                  <a:pt x="123342" y="116840"/>
                </a:lnTo>
                <a:close/>
              </a:path>
              <a:path w="356869" h="607060">
                <a:moveTo>
                  <a:pt x="127812" y="117538"/>
                </a:moveTo>
                <a:lnTo>
                  <a:pt x="127165" y="117538"/>
                </a:lnTo>
                <a:lnTo>
                  <a:pt x="127165" y="118173"/>
                </a:lnTo>
                <a:lnTo>
                  <a:pt x="126530" y="118808"/>
                </a:lnTo>
                <a:lnTo>
                  <a:pt x="127812" y="118808"/>
                </a:lnTo>
                <a:lnTo>
                  <a:pt x="127812" y="117538"/>
                </a:lnTo>
                <a:close/>
              </a:path>
              <a:path w="356869" h="607060">
                <a:moveTo>
                  <a:pt x="127812" y="113741"/>
                </a:moveTo>
                <a:lnTo>
                  <a:pt x="127165" y="113118"/>
                </a:lnTo>
                <a:lnTo>
                  <a:pt x="127165" y="113741"/>
                </a:lnTo>
                <a:lnTo>
                  <a:pt x="127812" y="113741"/>
                </a:lnTo>
                <a:close/>
              </a:path>
              <a:path w="356869" h="607060">
                <a:moveTo>
                  <a:pt x="128447" y="115646"/>
                </a:moveTo>
                <a:lnTo>
                  <a:pt x="127812" y="115011"/>
                </a:lnTo>
                <a:lnTo>
                  <a:pt x="127812" y="116281"/>
                </a:lnTo>
                <a:lnTo>
                  <a:pt x="128447" y="116281"/>
                </a:lnTo>
                <a:lnTo>
                  <a:pt x="128447" y="115646"/>
                </a:lnTo>
                <a:close/>
              </a:path>
              <a:path w="356869" h="607060">
                <a:moveTo>
                  <a:pt x="128447" y="59690"/>
                </a:moveTo>
                <a:lnTo>
                  <a:pt x="109270" y="59690"/>
                </a:lnTo>
                <a:lnTo>
                  <a:pt x="108635" y="59690"/>
                </a:lnTo>
                <a:lnTo>
                  <a:pt x="108000" y="59690"/>
                </a:lnTo>
                <a:lnTo>
                  <a:pt x="108000" y="60960"/>
                </a:lnTo>
                <a:lnTo>
                  <a:pt x="107353" y="60960"/>
                </a:lnTo>
                <a:lnTo>
                  <a:pt x="107353" y="59690"/>
                </a:lnTo>
                <a:lnTo>
                  <a:pt x="108000" y="59690"/>
                </a:lnTo>
                <a:lnTo>
                  <a:pt x="108000" y="57150"/>
                </a:lnTo>
                <a:lnTo>
                  <a:pt x="106718" y="57150"/>
                </a:lnTo>
                <a:lnTo>
                  <a:pt x="106718" y="59690"/>
                </a:lnTo>
                <a:lnTo>
                  <a:pt x="105448" y="59690"/>
                </a:lnTo>
                <a:lnTo>
                  <a:pt x="105448" y="60960"/>
                </a:lnTo>
                <a:lnTo>
                  <a:pt x="106718" y="62230"/>
                </a:lnTo>
                <a:lnTo>
                  <a:pt x="106083" y="62230"/>
                </a:lnTo>
                <a:lnTo>
                  <a:pt x="106718" y="63500"/>
                </a:lnTo>
                <a:lnTo>
                  <a:pt x="107353" y="63500"/>
                </a:lnTo>
                <a:lnTo>
                  <a:pt x="108000" y="62230"/>
                </a:lnTo>
                <a:lnTo>
                  <a:pt x="108000" y="63500"/>
                </a:lnTo>
                <a:lnTo>
                  <a:pt x="109270" y="63500"/>
                </a:lnTo>
                <a:lnTo>
                  <a:pt x="108635" y="62230"/>
                </a:lnTo>
                <a:lnTo>
                  <a:pt x="109270" y="62230"/>
                </a:lnTo>
                <a:lnTo>
                  <a:pt x="109270" y="60960"/>
                </a:lnTo>
                <a:lnTo>
                  <a:pt x="109918" y="60960"/>
                </a:lnTo>
                <a:lnTo>
                  <a:pt x="109918" y="62230"/>
                </a:lnTo>
                <a:lnTo>
                  <a:pt x="110553" y="62230"/>
                </a:lnTo>
                <a:lnTo>
                  <a:pt x="111201" y="63500"/>
                </a:lnTo>
                <a:lnTo>
                  <a:pt x="111836" y="63500"/>
                </a:lnTo>
                <a:lnTo>
                  <a:pt x="111836" y="64770"/>
                </a:lnTo>
                <a:lnTo>
                  <a:pt x="111201" y="64770"/>
                </a:lnTo>
                <a:lnTo>
                  <a:pt x="109918" y="64770"/>
                </a:lnTo>
                <a:lnTo>
                  <a:pt x="109918" y="66040"/>
                </a:lnTo>
                <a:lnTo>
                  <a:pt x="111201" y="66040"/>
                </a:lnTo>
                <a:lnTo>
                  <a:pt x="111201" y="67310"/>
                </a:lnTo>
                <a:lnTo>
                  <a:pt x="111836" y="68580"/>
                </a:lnTo>
                <a:lnTo>
                  <a:pt x="111836" y="67310"/>
                </a:lnTo>
                <a:lnTo>
                  <a:pt x="112471" y="67310"/>
                </a:lnTo>
                <a:lnTo>
                  <a:pt x="111836" y="66040"/>
                </a:lnTo>
                <a:lnTo>
                  <a:pt x="112471" y="66040"/>
                </a:lnTo>
                <a:lnTo>
                  <a:pt x="113753" y="64770"/>
                </a:lnTo>
                <a:lnTo>
                  <a:pt x="113753" y="68580"/>
                </a:lnTo>
                <a:lnTo>
                  <a:pt x="112471" y="68580"/>
                </a:lnTo>
                <a:lnTo>
                  <a:pt x="111836" y="69850"/>
                </a:lnTo>
                <a:lnTo>
                  <a:pt x="113753" y="69850"/>
                </a:lnTo>
                <a:lnTo>
                  <a:pt x="114388" y="68580"/>
                </a:lnTo>
                <a:lnTo>
                  <a:pt x="115023" y="69850"/>
                </a:lnTo>
                <a:lnTo>
                  <a:pt x="115023" y="71120"/>
                </a:lnTo>
                <a:lnTo>
                  <a:pt x="115671" y="71120"/>
                </a:lnTo>
                <a:lnTo>
                  <a:pt x="115671" y="72390"/>
                </a:lnTo>
                <a:lnTo>
                  <a:pt x="116306" y="71120"/>
                </a:lnTo>
                <a:lnTo>
                  <a:pt x="116306" y="72390"/>
                </a:lnTo>
                <a:lnTo>
                  <a:pt x="116941" y="72390"/>
                </a:lnTo>
                <a:lnTo>
                  <a:pt x="117589" y="73660"/>
                </a:lnTo>
                <a:lnTo>
                  <a:pt x="116941" y="73660"/>
                </a:lnTo>
                <a:lnTo>
                  <a:pt x="116941" y="74930"/>
                </a:lnTo>
                <a:lnTo>
                  <a:pt x="117589" y="76200"/>
                </a:lnTo>
                <a:lnTo>
                  <a:pt x="118859" y="76200"/>
                </a:lnTo>
                <a:lnTo>
                  <a:pt x="117589" y="74930"/>
                </a:lnTo>
                <a:lnTo>
                  <a:pt x="118224" y="73660"/>
                </a:lnTo>
                <a:lnTo>
                  <a:pt x="118224" y="74930"/>
                </a:lnTo>
                <a:lnTo>
                  <a:pt x="119494" y="74930"/>
                </a:lnTo>
                <a:lnTo>
                  <a:pt x="119494" y="76200"/>
                </a:lnTo>
                <a:lnTo>
                  <a:pt x="120142" y="76200"/>
                </a:lnTo>
                <a:lnTo>
                  <a:pt x="120142" y="77470"/>
                </a:lnTo>
                <a:lnTo>
                  <a:pt x="122694" y="77470"/>
                </a:lnTo>
                <a:lnTo>
                  <a:pt x="123342" y="78740"/>
                </a:lnTo>
                <a:lnTo>
                  <a:pt x="123342" y="80010"/>
                </a:lnTo>
                <a:lnTo>
                  <a:pt x="123977" y="80010"/>
                </a:lnTo>
                <a:lnTo>
                  <a:pt x="123977" y="78740"/>
                </a:lnTo>
                <a:lnTo>
                  <a:pt x="124612" y="78740"/>
                </a:lnTo>
                <a:lnTo>
                  <a:pt x="124612" y="77470"/>
                </a:lnTo>
                <a:lnTo>
                  <a:pt x="123977" y="77470"/>
                </a:lnTo>
                <a:lnTo>
                  <a:pt x="124612" y="76200"/>
                </a:lnTo>
                <a:lnTo>
                  <a:pt x="123977" y="74930"/>
                </a:lnTo>
                <a:lnTo>
                  <a:pt x="125247" y="74930"/>
                </a:lnTo>
                <a:lnTo>
                  <a:pt x="125247" y="73660"/>
                </a:lnTo>
                <a:lnTo>
                  <a:pt x="124612" y="73660"/>
                </a:lnTo>
                <a:lnTo>
                  <a:pt x="124612" y="72390"/>
                </a:lnTo>
                <a:lnTo>
                  <a:pt x="125895" y="72390"/>
                </a:lnTo>
                <a:lnTo>
                  <a:pt x="125895" y="71120"/>
                </a:lnTo>
                <a:lnTo>
                  <a:pt x="125247" y="71120"/>
                </a:lnTo>
                <a:lnTo>
                  <a:pt x="125247" y="68580"/>
                </a:lnTo>
                <a:lnTo>
                  <a:pt x="125895" y="68580"/>
                </a:lnTo>
                <a:lnTo>
                  <a:pt x="125895" y="71120"/>
                </a:lnTo>
                <a:lnTo>
                  <a:pt x="127165" y="71120"/>
                </a:lnTo>
                <a:lnTo>
                  <a:pt x="126530" y="69850"/>
                </a:lnTo>
                <a:lnTo>
                  <a:pt x="127165" y="68580"/>
                </a:lnTo>
                <a:lnTo>
                  <a:pt x="126530" y="68580"/>
                </a:lnTo>
                <a:lnTo>
                  <a:pt x="126530" y="67310"/>
                </a:lnTo>
                <a:lnTo>
                  <a:pt x="127165" y="67310"/>
                </a:lnTo>
                <a:lnTo>
                  <a:pt x="127165" y="66040"/>
                </a:lnTo>
                <a:lnTo>
                  <a:pt x="127812" y="66040"/>
                </a:lnTo>
                <a:lnTo>
                  <a:pt x="127812" y="64770"/>
                </a:lnTo>
                <a:lnTo>
                  <a:pt x="127165" y="64770"/>
                </a:lnTo>
                <a:lnTo>
                  <a:pt x="127165" y="63500"/>
                </a:lnTo>
                <a:lnTo>
                  <a:pt x="127812" y="63500"/>
                </a:lnTo>
                <a:lnTo>
                  <a:pt x="127812" y="60960"/>
                </a:lnTo>
                <a:lnTo>
                  <a:pt x="128447" y="59690"/>
                </a:lnTo>
                <a:close/>
              </a:path>
              <a:path w="356869" h="607060">
                <a:moveTo>
                  <a:pt x="129095" y="113118"/>
                </a:moveTo>
                <a:lnTo>
                  <a:pt x="128447" y="112483"/>
                </a:lnTo>
                <a:lnTo>
                  <a:pt x="128447" y="113118"/>
                </a:lnTo>
                <a:lnTo>
                  <a:pt x="129095" y="113118"/>
                </a:lnTo>
                <a:close/>
              </a:path>
              <a:path w="356869" h="607060">
                <a:moveTo>
                  <a:pt x="129730" y="113118"/>
                </a:moveTo>
                <a:lnTo>
                  <a:pt x="129095" y="112483"/>
                </a:lnTo>
                <a:lnTo>
                  <a:pt x="129095" y="113118"/>
                </a:lnTo>
                <a:lnTo>
                  <a:pt x="129730" y="113118"/>
                </a:lnTo>
                <a:close/>
              </a:path>
              <a:path w="356869" h="607060">
                <a:moveTo>
                  <a:pt x="129730" y="104889"/>
                </a:moveTo>
                <a:lnTo>
                  <a:pt x="129095" y="104254"/>
                </a:lnTo>
                <a:lnTo>
                  <a:pt x="128447" y="104254"/>
                </a:lnTo>
                <a:lnTo>
                  <a:pt x="128447" y="104889"/>
                </a:lnTo>
                <a:lnTo>
                  <a:pt x="129730" y="104889"/>
                </a:lnTo>
                <a:close/>
              </a:path>
              <a:path w="356869" h="607060">
                <a:moveTo>
                  <a:pt x="129730" y="67576"/>
                </a:moveTo>
                <a:lnTo>
                  <a:pt x="129095" y="67576"/>
                </a:lnTo>
                <a:lnTo>
                  <a:pt x="129095" y="68211"/>
                </a:lnTo>
                <a:lnTo>
                  <a:pt x="129730" y="67576"/>
                </a:lnTo>
                <a:close/>
              </a:path>
              <a:path w="356869" h="607060">
                <a:moveTo>
                  <a:pt x="130365" y="123190"/>
                </a:moveTo>
                <a:lnTo>
                  <a:pt x="129730" y="123190"/>
                </a:lnTo>
                <a:lnTo>
                  <a:pt x="129730" y="124460"/>
                </a:lnTo>
                <a:lnTo>
                  <a:pt x="130365" y="124460"/>
                </a:lnTo>
                <a:lnTo>
                  <a:pt x="130365" y="123190"/>
                </a:lnTo>
                <a:close/>
              </a:path>
              <a:path w="356869" h="607060">
                <a:moveTo>
                  <a:pt x="131000" y="72009"/>
                </a:moveTo>
                <a:lnTo>
                  <a:pt x="130365" y="71374"/>
                </a:lnTo>
                <a:lnTo>
                  <a:pt x="129730" y="72009"/>
                </a:lnTo>
                <a:lnTo>
                  <a:pt x="130365" y="72009"/>
                </a:lnTo>
                <a:lnTo>
                  <a:pt x="131000" y="72009"/>
                </a:lnTo>
                <a:close/>
              </a:path>
              <a:path w="356869" h="607060">
                <a:moveTo>
                  <a:pt x="131000" y="50800"/>
                </a:moveTo>
                <a:lnTo>
                  <a:pt x="130365" y="49530"/>
                </a:lnTo>
                <a:lnTo>
                  <a:pt x="129730" y="50800"/>
                </a:lnTo>
                <a:lnTo>
                  <a:pt x="131000" y="50800"/>
                </a:lnTo>
                <a:close/>
              </a:path>
              <a:path w="356869" h="607060">
                <a:moveTo>
                  <a:pt x="132283" y="77063"/>
                </a:moveTo>
                <a:lnTo>
                  <a:pt x="131648" y="77698"/>
                </a:lnTo>
                <a:lnTo>
                  <a:pt x="132283" y="77698"/>
                </a:lnTo>
                <a:lnTo>
                  <a:pt x="132283" y="77063"/>
                </a:lnTo>
                <a:close/>
              </a:path>
              <a:path w="356869" h="607060">
                <a:moveTo>
                  <a:pt x="132283" y="63157"/>
                </a:moveTo>
                <a:lnTo>
                  <a:pt x="131648" y="63157"/>
                </a:lnTo>
                <a:lnTo>
                  <a:pt x="132283" y="63779"/>
                </a:lnTo>
                <a:lnTo>
                  <a:pt x="132283" y="63157"/>
                </a:lnTo>
                <a:close/>
              </a:path>
              <a:path w="356869" h="607060">
                <a:moveTo>
                  <a:pt x="132283" y="55562"/>
                </a:moveTo>
                <a:lnTo>
                  <a:pt x="131648" y="55562"/>
                </a:lnTo>
                <a:lnTo>
                  <a:pt x="131000" y="56197"/>
                </a:lnTo>
                <a:lnTo>
                  <a:pt x="132283" y="56197"/>
                </a:lnTo>
                <a:lnTo>
                  <a:pt x="132283" y="55562"/>
                </a:lnTo>
                <a:close/>
              </a:path>
              <a:path w="356869" h="607060">
                <a:moveTo>
                  <a:pt x="132283" y="53340"/>
                </a:moveTo>
                <a:lnTo>
                  <a:pt x="131648" y="52070"/>
                </a:lnTo>
                <a:lnTo>
                  <a:pt x="131648" y="53340"/>
                </a:lnTo>
                <a:lnTo>
                  <a:pt x="132283" y="53340"/>
                </a:lnTo>
                <a:close/>
              </a:path>
              <a:path w="356869" h="607060">
                <a:moveTo>
                  <a:pt x="132283" y="50800"/>
                </a:moveTo>
                <a:lnTo>
                  <a:pt x="131000" y="50800"/>
                </a:lnTo>
                <a:lnTo>
                  <a:pt x="131648" y="52070"/>
                </a:lnTo>
                <a:lnTo>
                  <a:pt x="132283" y="52070"/>
                </a:lnTo>
                <a:lnTo>
                  <a:pt x="132283" y="50800"/>
                </a:lnTo>
                <a:close/>
              </a:path>
              <a:path w="356869" h="607060">
                <a:moveTo>
                  <a:pt x="132918" y="79590"/>
                </a:moveTo>
                <a:lnTo>
                  <a:pt x="132283" y="79590"/>
                </a:lnTo>
                <a:lnTo>
                  <a:pt x="131648" y="78968"/>
                </a:lnTo>
                <a:lnTo>
                  <a:pt x="131648" y="80860"/>
                </a:lnTo>
                <a:lnTo>
                  <a:pt x="132283" y="80860"/>
                </a:lnTo>
                <a:lnTo>
                  <a:pt x="132918" y="80225"/>
                </a:lnTo>
                <a:lnTo>
                  <a:pt x="132918" y="79590"/>
                </a:lnTo>
                <a:close/>
              </a:path>
              <a:path w="356869" h="607060">
                <a:moveTo>
                  <a:pt x="132918" y="77063"/>
                </a:moveTo>
                <a:lnTo>
                  <a:pt x="132283" y="77063"/>
                </a:lnTo>
                <a:lnTo>
                  <a:pt x="132918" y="77698"/>
                </a:lnTo>
                <a:lnTo>
                  <a:pt x="132918" y="77063"/>
                </a:lnTo>
                <a:close/>
              </a:path>
              <a:path w="356869" h="607060">
                <a:moveTo>
                  <a:pt x="132918" y="75806"/>
                </a:moveTo>
                <a:lnTo>
                  <a:pt x="132283" y="75806"/>
                </a:lnTo>
                <a:lnTo>
                  <a:pt x="131648" y="76441"/>
                </a:lnTo>
                <a:lnTo>
                  <a:pt x="132283" y="77063"/>
                </a:lnTo>
                <a:lnTo>
                  <a:pt x="132283" y="76441"/>
                </a:lnTo>
                <a:lnTo>
                  <a:pt x="132918" y="76441"/>
                </a:lnTo>
                <a:lnTo>
                  <a:pt x="132918" y="75806"/>
                </a:lnTo>
                <a:close/>
              </a:path>
              <a:path w="356869" h="607060">
                <a:moveTo>
                  <a:pt x="132918" y="75171"/>
                </a:moveTo>
                <a:lnTo>
                  <a:pt x="132283" y="74536"/>
                </a:lnTo>
                <a:lnTo>
                  <a:pt x="132283" y="75806"/>
                </a:lnTo>
                <a:lnTo>
                  <a:pt x="132918" y="75171"/>
                </a:lnTo>
                <a:close/>
              </a:path>
              <a:path w="356869" h="607060">
                <a:moveTo>
                  <a:pt x="132918" y="65049"/>
                </a:moveTo>
                <a:lnTo>
                  <a:pt x="132283" y="64414"/>
                </a:lnTo>
                <a:lnTo>
                  <a:pt x="131648" y="64414"/>
                </a:lnTo>
                <a:lnTo>
                  <a:pt x="131648" y="65684"/>
                </a:lnTo>
                <a:lnTo>
                  <a:pt x="132283" y="65684"/>
                </a:lnTo>
                <a:lnTo>
                  <a:pt x="132283" y="65049"/>
                </a:lnTo>
                <a:lnTo>
                  <a:pt x="132918" y="65049"/>
                </a:lnTo>
                <a:close/>
              </a:path>
              <a:path w="356869" h="607060">
                <a:moveTo>
                  <a:pt x="132918" y="59359"/>
                </a:moveTo>
                <a:lnTo>
                  <a:pt x="132283" y="59359"/>
                </a:lnTo>
                <a:lnTo>
                  <a:pt x="132283" y="59994"/>
                </a:lnTo>
                <a:lnTo>
                  <a:pt x="132918" y="59359"/>
                </a:lnTo>
                <a:close/>
              </a:path>
              <a:path w="356869" h="607060">
                <a:moveTo>
                  <a:pt x="132918" y="48602"/>
                </a:moveTo>
                <a:lnTo>
                  <a:pt x="132283" y="48602"/>
                </a:lnTo>
                <a:lnTo>
                  <a:pt x="132283" y="49237"/>
                </a:lnTo>
                <a:lnTo>
                  <a:pt x="132918" y="49237"/>
                </a:lnTo>
                <a:lnTo>
                  <a:pt x="132918" y="48602"/>
                </a:lnTo>
                <a:close/>
              </a:path>
              <a:path w="356869" h="607060">
                <a:moveTo>
                  <a:pt x="133565" y="65684"/>
                </a:moveTo>
                <a:lnTo>
                  <a:pt x="132283" y="65684"/>
                </a:lnTo>
                <a:lnTo>
                  <a:pt x="132283" y="66319"/>
                </a:lnTo>
                <a:lnTo>
                  <a:pt x="132918" y="66319"/>
                </a:lnTo>
                <a:lnTo>
                  <a:pt x="132918" y="66954"/>
                </a:lnTo>
                <a:lnTo>
                  <a:pt x="133565" y="66319"/>
                </a:lnTo>
                <a:lnTo>
                  <a:pt x="133565" y="65684"/>
                </a:lnTo>
                <a:close/>
              </a:path>
              <a:path w="356869" h="607060">
                <a:moveTo>
                  <a:pt x="134200" y="70739"/>
                </a:moveTo>
                <a:lnTo>
                  <a:pt x="133565" y="70739"/>
                </a:lnTo>
                <a:lnTo>
                  <a:pt x="132918" y="70739"/>
                </a:lnTo>
                <a:lnTo>
                  <a:pt x="132283" y="71374"/>
                </a:lnTo>
                <a:lnTo>
                  <a:pt x="132918" y="71374"/>
                </a:lnTo>
                <a:lnTo>
                  <a:pt x="132918" y="72009"/>
                </a:lnTo>
                <a:lnTo>
                  <a:pt x="133565" y="72009"/>
                </a:lnTo>
                <a:lnTo>
                  <a:pt x="133565" y="71374"/>
                </a:lnTo>
                <a:lnTo>
                  <a:pt x="134200" y="72009"/>
                </a:lnTo>
                <a:lnTo>
                  <a:pt x="134200" y="70739"/>
                </a:lnTo>
                <a:close/>
              </a:path>
              <a:path w="356869" h="607060">
                <a:moveTo>
                  <a:pt x="134200" y="68211"/>
                </a:moveTo>
                <a:lnTo>
                  <a:pt x="132918" y="66954"/>
                </a:lnTo>
                <a:lnTo>
                  <a:pt x="132283" y="66319"/>
                </a:lnTo>
                <a:lnTo>
                  <a:pt x="132283" y="68846"/>
                </a:lnTo>
                <a:lnTo>
                  <a:pt x="133565" y="68846"/>
                </a:lnTo>
                <a:lnTo>
                  <a:pt x="133565" y="69481"/>
                </a:lnTo>
                <a:lnTo>
                  <a:pt x="134200" y="68846"/>
                </a:lnTo>
                <a:lnTo>
                  <a:pt x="134200" y="68211"/>
                </a:lnTo>
                <a:close/>
              </a:path>
              <a:path w="356869" h="607060">
                <a:moveTo>
                  <a:pt x="134835" y="98577"/>
                </a:moveTo>
                <a:lnTo>
                  <a:pt x="134200" y="98577"/>
                </a:lnTo>
                <a:lnTo>
                  <a:pt x="134200" y="99199"/>
                </a:lnTo>
                <a:lnTo>
                  <a:pt x="134835" y="99199"/>
                </a:lnTo>
                <a:lnTo>
                  <a:pt x="134835" y="98577"/>
                </a:lnTo>
                <a:close/>
              </a:path>
              <a:path w="356869" h="607060">
                <a:moveTo>
                  <a:pt x="134835" y="53670"/>
                </a:moveTo>
                <a:lnTo>
                  <a:pt x="134200" y="53035"/>
                </a:lnTo>
                <a:lnTo>
                  <a:pt x="134200" y="53670"/>
                </a:lnTo>
                <a:lnTo>
                  <a:pt x="134835" y="53670"/>
                </a:lnTo>
                <a:close/>
              </a:path>
              <a:path w="356869" h="607060">
                <a:moveTo>
                  <a:pt x="134835" y="52400"/>
                </a:moveTo>
                <a:lnTo>
                  <a:pt x="134200" y="52400"/>
                </a:lnTo>
                <a:lnTo>
                  <a:pt x="134200" y="53035"/>
                </a:lnTo>
                <a:lnTo>
                  <a:pt x="134835" y="53035"/>
                </a:lnTo>
                <a:lnTo>
                  <a:pt x="134835" y="52400"/>
                </a:lnTo>
                <a:close/>
              </a:path>
              <a:path w="356869" h="607060">
                <a:moveTo>
                  <a:pt x="135483" y="65049"/>
                </a:moveTo>
                <a:lnTo>
                  <a:pt x="134835" y="65049"/>
                </a:lnTo>
                <a:lnTo>
                  <a:pt x="134835" y="65684"/>
                </a:lnTo>
                <a:lnTo>
                  <a:pt x="135483" y="65684"/>
                </a:lnTo>
                <a:lnTo>
                  <a:pt x="135483" y="65049"/>
                </a:lnTo>
                <a:close/>
              </a:path>
              <a:path w="356869" h="607060">
                <a:moveTo>
                  <a:pt x="135483" y="63157"/>
                </a:moveTo>
                <a:lnTo>
                  <a:pt x="134835" y="62522"/>
                </a:lnTo>
                <a:lnTo>
                  <a:pt x="134835" y="63157"/>
                </a:lnTo>
                <a:lnTo>
                  <a:pt x="135483" y="63157"/>
                </a:lnTo>
                <a:close/>
              </a:path>
              <a:path w="356869" h="607060">
                <a:moveTo>
                  <a:pt x="136118" y="95402"/>
                </a:moveTo>
                <a:lnTo>
                  <a:pt x="135483" y="94780"/>
                </a:lnTo>
                <a:lnTo>
                  <a:pt x="134835" y="94780"/>
                </a:lnTo>
                <a:lnTo>
                  <a:pt x="134835" y="95402"/>
                </a:lnTo>
                <a:lnTo>
                  <a:pt x="136118" y="95402"/>
                </a:lnTo>
                <a:close/>
              </a:path>
              <a:path w="356869" h="607060">
                <a:moveTo>
                  <a:pt x="138036" y="91617"/>
                </a:moveTo>
                <a:lnTo>
                  <a:pt x="137388" y="91617"/>
                </a:lnTo>
                <a:lnTo>
                  <a:pt x="137388" y="92252"/>
                </a:lnTo>
                <a:lnTo>
                  <a:pt x="138036" y="92252"/>
                </a:lnTo>
                <a:lnTo>
                  <a:pt x="138036" y="91617"/>
                </a:lnTo>
                <a:close/>
              </a:path>
              <a:path w="356869" h="607060">
                <a:moveTo>
                  <a:pt x="141236" y="102870"/>
                </a:moveTo>
                <a:lnTo>
                  <a:pt x="140589" y="102870"/>
                </a:lnTo>
                <a:lnTo>
                  <a:pt x="139954" y="104140"/>
                </a:lnTo>
                <a:lnTo>
                  <a:pt x="140589" y="104140"/>
                </a:lnTo>
                <a:lnTo>
                  <a:pt x="141236" y="102870"/>
                </a:lnTo>
                <a:close/>
              </a:path>
              <a:path w="356869" h="607060">
                <a:moveTo>
                  <a:pt x="142506" y="104140"/>
                </a:moveTo>
                <a:lnTo>
                  <a:pt x="141871" y="102870"/>
                </a:lnTo>
                <a:lnTo>
                  <a:pt x="141236" y="102870"/>
                </a:lnTo>
                <a:lnTo>
                  <a:pt x="141236" y="104140"/>
                </a:lnTo>
                <a:lnTo>
                  <a:pt x="142506" y="104140"/>
                </a:lnTo>
                <a:close/>
              </a:path>
              <a:path w="356869" h="607060">
                <a:moveTo>
                  <a:pt x="146989" y="125730"/>
                </a:moveTo>
                <a:lnTo>
                  <a:pt x="145707" y="124460"/>
                </a:lnTo>
                <a:lnTo>
                  <a:pt x="145059" y="124460"/>
                </a:lnTo>
                <a:lnTo>
                  <a:pt x="145059" y="123190"/>
                </a:lnTo>
                <a:lnTo>
                  <a:pt x="144424" y="124460"/>
                </a:lnTo>
                <a:lnTo>
                  <a:pt x="143141" y="123190"/>
                </a:lnTo>
                <a:lnTo>
                  <a:pt x="142506" y="123190"/>
                </a:lnTo>
                <a:lnTo>
                  <a:pt x="142506" y="120650"/>
                </a:lnTo>
                <a:lnTo>
                  <a:pt x="141236" y="120650"/>
                </a:lnTo>
                <a:lnTo>
                  <a:pt x="141871" y="119380"/>
                </a:lnTo>
                <a:lnTo>
                  <a:pt x="139954" y="119380"/>
                </a:lnTo>
                <a:lnTo>
                  <a:pt x="139954" y="118110"/>
                </a:lnTo>
                <a:lnTo>
                  <a:pt x="138671" y="118110"/>
                </a:lnTo>
                <a:lnTo>
                  <a:pt x="138671" y="116840"/>
                </a:lnTo>
                <a:lnTo>
                  <a:pt x="137388" y="116840"/>
                </a:lnTo>
                <a:lnTo>
                  <a:pt x="137388" y="115570"/>
                </a:lnTo>
                <a:lnTo>
                  <a:pt x="134835" y="115570"/>
                </a:lnTo>
                <a:lnTo>
                  <a:pt x="134835" y="114300"/>
                </a:lnTo>
                <a:lnTo>
                  <a:pt x="134200" y="114300"/>
                </a:lnTo>
                <a:lnTo>
                  <a:pt x="132918" y="113030"/>
                </a:lnTo>
                <a:lnTo>
                  <a:pt x="130365" y="113030"/>
                </a:lnTo>
                <a:lnTo>
                  <a:pt x="130365" y="115570"/>
                </a:lnTo>
                <a:lnTo>
                  <a:pt x="131000" y="115570"/>
                </a:lnTo>
                <a:lnTo>
                  <a:pt x="131000" y="116840"/>
                </a:lnTo>
                <a:lnTo>
                  <a:pt x="131648" y="116840"/>
                </a:lnTo>
                <a:lnTo>
                  <a:pt x="131648" y="118110"/>
                </a:lnTo>
                <a:lnTo>
                  <a:pt x="132283" y="118110"/>
                </a:lnTo>
                <a:lnTo>
                  <a:pt x="131648" y="119380"/>
                </a:lnTo>
                <a:lnTo>
                  <a:pt x="130365" y="119380"/>
                </a:lnTo>
                <a:lnTo>
                  <a:pt x="131000" y="118110"/>
                </a:lnTo>
                <a:lnTo>
                  <a:pt x="129095" y="118110"/>
                </a:lnTo>
                <a:lnTo>
                  <a:pt x="129095" y="121920"/>
                </a:lnTo>
                <a:lnTo>
                  <a:pt x="129730" y="121920"/>
                </a:lnTo>
                <a:lnTo>
                  <a:pt x="129730" y="123190"/>
                </a:lnTo>
                <a:lnTo>
                  <a:pt x="130365" y="121920"/>
                </a:lnTo>
                <a:lnTo>
                  <a:pt x="130365" y="123190"/>
                </a:lnTo>
                <a:lnTo>
                  <a:pt x="131000" y="123190"/>
                </a:lnTo>
                <a:lnTo>
                  <a:pt x="131648" y="123190"/>
                </a:lnTo>
                <a:lnTo>
                  <a:pt x="131648" y="124460"/>
                </a:lnTo>
                <a:lnTo>
                  <a:pt x="131000" y="124460"/>
                </a:lnTo>
                <a:lnTo>
                  <a:pt x="131000" y="125730"/>
                </a:lnTo>
                <a:lnTo>
                  <a:pt x="130365" y="127000"/>
                </a:lnTo>
                <a:lnTo>
                  <a:pt x="131648" y="127000"/>
                </a:lnTo>
                <a:lnTo>
                  <a:pt x="146989" y="127000"/>
                </a:lnTo>
                <a:lnTo>
                  <a:pt x="146989" y="125730"/>
                </a:lnTo>
                <a:close/>
              </a:path>
              <a:path w="356869" h="607060">
                <a:moveTo>
                  <a:pt x="147624" y="92710"/>
                </a:moveTo>
                <a:lnTo>
                  <a:pt x="146989" y="91440"/>
                </a:lnTo>
                <a:lnTo>
                  <a:pt x="146989" y="93980"/>
                </a:lnTo>
                <a:lnTo>
                  <a:pt x="147624" y="92710"/>
                </a:lnTo>
                <a:close/>
              </a:path>
              <a:path w="356869" h="607060">
                <a:moveTo>
                  <a:pt x="150177" y="91617"/>
                </a:moveTo>
                <a:lnTo>
                  <a:pt x="149529" y="91617"/>
                </a:lnTo>
                <a:lnTo>
                  <a:pt x="149529" y="92252"/>
                </a:lnTo>
                <a:lnTo>
                  <a:pt x="150177" y="92252"/>
                </a:lnTo>
                <a:lnTo>
                  <a:pt x="150177" y="91617"/>
                </a:lnTo>
                <a:close/>
              </a:path>
              <a:path w="356869" h="607060">
                <a:moveTo>
                  <a:pt x="153377" y="83820"/>
                </a:moveTo>
                <a:lnTo>
                  <a:pt x="152730" y="82550"/>
                </a:lnTo>
                <a:lnTo>
                  <a:pt x="152095" y="83820"/>
                </a:lnTo>
                <a:lnTo>
                  <a:pt x="153377" y="83820"/>
                </a:lnTo>
                <a:close/>
              </a:path>
              <a:path w="356869" h="607060">
                <a:moveTo>
                  <a:pt x="153377" y="81495"/>
                </a:moveTo>
                <a:lnTo>
                  <a:pt x="152730" y="81495"/>
                </a:lnTo>
                <a:lnTo>
                  <a:pt x="152730" y="82130"/>
                </a:lnTo>
                <a:lnTo>
                  <a:pt x="153377" y="82130"/>
                </a:lnTo>
                <a:lnTo>
                  <a:pt x="153377" y="81495"/>
                </a:lnTo>
                <a:close/>
              </a:path>
              <a:path w="356869" h="607060">
                <a:moveTo>
                  <a:pt x="155282" y="78968"/>
                </a:moveTo>
                <a:lnTo>
                  <a:pt x="154012" y="78968"/>
                </a:lnTo>
                <a:lnTo>
                  <a:pt x="154012" y="80225"/>
                </a:lnTo>
                <a:lnTo>
                  <a:pt x="153377" y="80225"/>
                </a:lnTo>
                <a:lnTo>
                  <a:pt x="154012" y="80860"/>
                </a:lnTo>
                <a:lnTo>
                  <a:pt x="154647" y="80225"/>
                </a:lnTo>
                <a:lnTo>
                  <a:pt x="154647" y="79590"/>
                </a:lnTo>
                <a:lnTo>
                  <a:pt x="155282" y="79590"/>
                </a:lnTo>
                <a:lnTo>
                  <a:pt x="155282" y="78968"/>
                </a:lnTo>
                <a:close/>
              </a:path>
              <a:path w="356869" h="607060">
                <a:moveTo>
                  <a:pt x="155930" y="123240"/>
                </a:moveTo>
                <a:lnTo>
                  <a:pt x="155282" y="123240"/>
                </a:lnTo>
                <a:lnTo>
                  <a:pt x="155282" y="123875"/>
                </a:lnTo>
                <a:lnTo>
                  <a:pt x="155930" y="123875"/>
                </a:lnTo>
                <a:lnTo>
                  <a:pt x="155930" y="123240"/>
                </a:lnTo>
                <a:close/>
              </a:path>
              <a:path w="356869" h="607060">
                <a:moveTo>
                  <a:pt x="156565" y="73266"/>
                </a:moveTo>
                <a:lnTo>
                  <a:pt x="155930" y="73266"/>
                </a:lnTo>
                <a:lnTo>
                  <a:pt x="156565" y="73914"/>
                </a:lnTo>
                <a:lnTo>
                  <a:pt x="156565" y="73266"/>
                </a:lnTo>
                <a:close/>
              </a:path>
              <a:path w="356869" h="607060">
                <a:moveTo>
                  <a:pt x="157213" y="120650"/>
                </a:moveTo>
                <a:lnTo>
                  <a:pt x="156565" y="120650"/>
                </a:lnTo>
                <a:lnTo>
                  <a:pt x="156565" y="119380"/>
                </a:lnTo>
                <a:lnTo>
                  <a:pt x="155930" y="119380"/>
                </a:lnTo>
                <a:lnTo>
                  <a:pt x="154647" y="119380"/>
                </a:lnTo>
                <a:lnTo>
                  <a:pt x="154647" y="121335"/>
                </a:lnTo>
                <a:lnTo>
                  <a:pt x="154647" y="121920"/>
                </a:lnTo>
                <a:lnTo>
                  <a:pt x="155282" y="121970"/>
                </a:lnTo>
                <a:lnTo>
                  <a:pt x="155930" y="121920"/>
                </a:lnTo>
                <a:lnTo>
                  <a:pt x="155930" y="120650"/>
                </a:lnTo>
                <a:lnTo>
                  <a:pt x="156565" y="121920"/>
                </a:lnTo>
                <a:lnTo>
                  <a:pt x="157213" y="120650"/>
                </a:lnTo>
                <a:close/>
              </a:path>
              <a:path w="356869" h="607060">
                <a:moveTo>
                  <a:pt x="157213" y="73266"/>
                </a:moveTo>
                <a:lnTo>
                  <a:pt x="156565" y="73914"/>
                </a:lnTo>
                <a:lnTo>
                  <a:pt x="157213" y="73914"/>
                </a:lnTo>
                <a:lnTo>
                  <a:pt x="157213" y="73266"/>
                </a:lnTo>
                <a:close/>
              </a:path>
              <a:path w="356869" h="607060">
                <a:moveTo>
                  <a:pt x="157848" y="124498"/>
                </a:moveTo>
                <a:lnTo>
                  <a:pt x="157213" y="124498"/>
                </a:lnTo>
                <a:lnTo>
                  <a:pt x="157213" y="125768"/>
                </a:lnTo>
                <a:lnTo>
                  <a:pt x="157848" y="125768"/>
                </a:lnTo>
                <a:lnTo>
                  <a:pt x="157848" y="124498"/>
                </a:lnTo>
                <a:close/>
              </a:path>
              <a:path w="356869" h="607060">
                <a:moveTo>
                  <a:pt x="158483" y="123875"/>
                </a:moveTo>
                <a:lnTo>
                  <a:pt x="157213" y="123875"/>
                </a:lnTo>
                <a:lnTo>
                  <a:pt x="157848" y="124498"/>
                </a:lnTo>
                <a:lnTo>
                  <a:pt x="158483" y="123875"/>
                </a:lnTo>
                <a:close/>
              </a:path>
              <a:path w="356869" h="607060">
                <a:moveTo>
                  <a:pt x="159766" y="125133"/>
                </a:moveTo>
                <a:lnTo>
                  <a:pt x="159131" y="124498"/>
                </a:lnTo>
                <a:lnTo>
                  <a:pt x="159131" y="125133"/>
                </a:lnTo>
                <a:lnTo>
                  <a:pt x="159766" y="125133"/>
                </a:lnTo>
                <a:close/>
              </a:path>
              <a:path w="356869" h="607060">
                <a:moveTo>
                  <a:pt x="161036" y="74930"/>
                </a:moveTo>
                <a:lnTo>
                  <a:pt x="160401" y="76200"/>
                </a:lnTo>
                <a:lnTo>
                  <a:pt x="161036" y="76200"/>
                </a:lnTo>
                <a:lnTo>
                  <a:pt x="161036" y="74930"/>
                </a:lnTo>
                <a:close/>
              </a:path>
              <a:path w="356869" h="607060">
                <a:moveTo>
                  <a:pt x="161683" y="94145"/>
                </a:moveTo>
                <a:lnTo>
                  <a:pt x="161036" y="94145"/>
                </a:lnTo>
                <a:lnTo>
                  <a:pt x="161036" y="94780"/>
                </a:lnTo>
                <a:lnTo>
                  <a:pt x="161683" y="94780"/>
                </a:lnTo>
                <a:lnTo>
                  <a:pt x="161683" y="94145"/>
                </a:lnTo>
                <a:close/>
              </a:path>
              <a:path w="356869" h="607060">
                <a:moveTo>
                  <a:pt x="162318" y="74930"/>
                </a:moveTo>
                <a:lnTo>
                  <a:pt x="161683" y="73660"/>
                </a:lnTo>
                <a:lnTo>
                  <a:pt x="161683" y="74930"/>
                </a:lnTo>
                <a:lnTo>
                  <a:pt x="162318" y="76200"/>
                </a:lnTo>
                <a:lnTo>
                  <a:pt x="162318" y="74930"/>
                </a:lnTo>
                <a:close/>
              </a:path>
              <a:path w="356869" h="607060">
                <a:moveTo>
                  <a:pt x="164236" y="94145"/>
                </a:moveTo>
                <a:lnTo>
                  <a:pt x="162966" y="94145"/>
                </a:lnTo>
                <a:lnTo>
                  <a:pt x="162966" y="94780"/>
                </a:lnTo>
                <a:lnTo>
                  <a:pt x="163601" y="94780"/>
                </a:lnTo>
                <a:lnTo>
                  <a:pt x="164236" y="94145"/>
                </a:lnTo>
                <a:close/>
              </a:path>
              <a:path w="356869" h="607060">
                <a:moveTo>
                  <a:pt x="164871" y="95402"/>
                </a:moveTo>
                <a:lnTo>
                  <a:pt x="164236" y="95402"/>
                </a:lnTo>
                <a:lnTo>
                  <a:pt x="164236" y="96037"/>
                </a:lnTo>
                <a:lnTo>
                  <a:pt x="164871" y="96037"/>
                </a:lnTo>
                <a:lnTo>
                  <a:pt x="164871" y="95402"/>
                </a:lnTo>
                <a:close/>
              </a:path>
              <a:path w="356869" h="607060">
                <a:moveTo>
                  <a:pt x="166789" y="95402"/>
                </a:moveTo>
                <a:lnTo>
                  <a:pt x="166154" y="95402"/>
                </a:lnTo>
                <a:lnTo>
                  <a:pt x="166154" y="96037"/>
                </a:lnTo>
                <a:lnTo>
                  <a:pt x="166789" y="96037"/>
                </a:lnTo>
                <a:lnTo>
                  <a:pt x="166789" y="95402"/>
                </a:lnTo>
                <a:close/>
              </a:path>
              <a:path w="356869" h="607060">
                <a:moveTo>
                  <a:pt x="167424" y="66040"/>
                </a:moveTo>
                <a:lnTo>
                  <a:pt x="166789" y="66040"/>
                </a:lnTo>
                <a:lnTo>
                  <a:pt x="166789" y="67310"/>
                </a:lnTo>
                <a:lnTo>
                  <a:pt x="167424" y="67310"/>
                </a:lnTo>
                <a:lnTo>
                  <a:pt x="167424" y="66040"/>
                </a:lnTo>
                <a:close/>
              </a:path>
              <a:path w="356869" h="607060">
                <a:moveTo>
                  <a:pt x="177660" y="101600"/>
                </a:moveTo>
                <a:lnTo>
                  <a:pt x="176377" y="99060"/>
                </a:lnTo>
                <a:lnTo>
                  <a:pt x="175107" y="99060"/>
                </a:lnTo>
                <a:lnTo>
                  <a:pt x="175107" y="100330"/>
                </a:lnTo>
                <a:lnTo>
                  <a:pt x="174459" y="100330"/>
                </a:lnTo>
                <a:lnTo>
                  <a:pt x="175742" y="101600"/>
                </a:lnTo>
                <a:lnTo>
                  <a:pt x="175742" y="100330"/>
                </a:lnTo>
                <a:lnTo>
                  <a:pt x="176377" y="100330"/>
                </a:lnTo>
                <a:lnTo>
                  <a:pt x="177025" y="101600"/>
                </a:lnTo>
                <a:lnTo>
                  <a:pt x="177660" y="101600"/>
                </a:lnTo>
                <a:close/>
              </a:path>
              <a:path w="356869" h="607060">
                <a:moveTo>
                  <a:pt x="178295" y="91440"/>
                </a:moveTo>
                <a:lnTo>
                  <a:pt x="177660" y="90170"/>
                </a:lnTo>
                <a:lnTo>
                  <a:pt x="177025" y="91440"/>
                </a:lnTo>
                <a:lnTo>
                  <a:pt x="178295" y="91440"/>
                </a:lnTo>
                <a:close/>
              </a:path>
              <a:path w="356869" h="607060">
                <a:moveTo>
                  <a:pt x="178930" y="100330"/>
                </a:moveTo>
                <a:lnTo>
                  <a:pt x="177660" y="100330"/>
                </a:lnTo>
                <a:lnTo>
                  <a:pt x="177660" y="101600"/>
                </a:lnTo>
                <a:lnTo>
                  <a:pt x="178295" y="101600"/>
                </a:lnTo>
                <a:lnTo>
                  <a:pt x="178930" y="100330"/>
                </a:lnTo>
                <a:close/>
              </a:path>
              <a:path w="356869" h="607060">
                <a:moveTo>
                  <a:pt x="178930" y="97942"/>
                </a:moveTo>
                <a:lnTo>
                  <a:pt x="178295" y="97942"/>
                </a:lnTo>
                <a:lnTo>
                  <a:pt x="178295" y="98577"/>
                </a:lnTo>
                <a:lnTo>
                  <a:pt x="178930" y="98577"/>
                </a:lnTo>
                <a:lnTo>
                  <a:pt x="178930" y="97942"/>
                </a:lnTo>
                <a:close/>
              </a:path>
              <a:path w="356869" h="607060">
                <a:moveTo>
                  <a:pt x="180860" y="98577"/>
                </a:moveTo>
                <a:lnTo>
                  <a:pt x="180213" y="98577"/>
                </a:lnTo>
                <a:lnTo>
                  <a:pt x="180213" y="99199"/>
                </a:lnTo>
                <a:lnTo>
                  <a:pt x="180860" y="99199"/>
                </a:lnTo>
                <a:lnTo>
                  <a:pt x="180860" y="98577"/>
                </a:lnTo>
                <a:close/>
              </a:path>
              <a:path w="356869" h="607060">
                <a:moveTo>
                  <a:pt x="356603" y="303530"/>
                </a:moveTo>
                <a:lnTo>
                  <a:pt x="352971" y="242570"/>
                </a:lnTo>
                <a:lnTo>
                  <a:pt x="347192" y="210820"/>
                </a:lnTo>
                <a:lnTo>
                  <a:pt x="346278" y="205740"/>
                </a:lnTo>
                <a:lnTo>
                  <a:pt x="342582" y="185420"/>
                </a:lnTo>
                <a:lnTo>
                  <a:pt x="337362" y="168910"/>
                </a:lnTo>
                <a:lnTo>
                  <a:pt x="328942" y="142240"/>
                </a:lnTo>
                <a:lnTo>
                  <a:pt x="327736" y="138430"/>
                </a:lnTo>
                <a:lnTo>
                  <a:pt x="326136" y="133350"/>
                </a:lnTo>
                <a:lnTo>
                  <a:pt x="324891" y="130810"/>
                </a:lnTo>
                <a:lnTo>
                  <a:pt x="313690" y="107950"/>
                </a:lnTo>
                <a:lnTo>
                  <a:pt x="312445" y="105410"/>
                </a:lnTo>
                <a:lnTo>
                  <a:pt x="311823" y="104140"/>
                </a:lnTo>
                <a:lnTo>
                  <a:pt x="304355" y="88900"/>
                </a:lnTo>
                <a:lnTo>
                  <a:pt x="298894" y="81280"/>
                </a:lnTo>
                <a:lnTo>
                  <a:pt x="288886" y="67310"/>
                </a:lnTo>
                <a:lnTo>
                  <a:pt x="284327" y="60960"/>
                </a:lnTo>
                <a:lnTo>
                  <a:pt x="277964" y="52070"/>
                </a:lnTo>
                <a:lnTo>
                  <a:pt x="272453" y="46990"/>
                </a:lnTo>
                <a:lnTo>
                  <a:pt x="247675" y="24130"/>
                </a:lnTo>
                <a:lnTo>
                  <a:pt x="214210" y="6350"/>
                </a:lnTo>
                <a:lnTo>
                  <a:pt x="184048" y="1028"/>
                </a:lnTo>
                <a:lnTo>
                  <a:pt x="184048" y="95250"/>
                </a:lnTo>
                <a:lnTo>
                  <a:pt x="184048" y="96520"/>
                </a:lnTo>
                <a:lnTo>
                  <a:pt x="183413" y="96520"/>
                </a:lnTo>
                <a:lnTo>
                  <a:pt x="183413" y="100330"/>
                </a:lnTo>
                <a:lnTo>
                  <a:pt x="184048" y="100330"/>
                </a:lnTo>
                <a:lnTo>
                  <a:pt x="182765" y="101600"/>
                </a:lnTo>
                <a:lnTo>
                  <a:pt x="181495" y="101600"/>
                </a:lnTo>
                <a:lnTo>
                  <a:pt x="181495" y="102870"/>
                </a:lnTo>
                <a:lnTo>
                  <a:pt x="180860" y="101600"/>
                </a:lnTo>
                <a:lnTo>
                  <a:pt x="179578" y="101600"/>
                </a:lnTo>
                <a:lnTo>
                  <a:pt x="178930" y="102870"/>
                </a:lnTo>
                <a:lnTo>
                  <a:pt x="178930" y="101600"/>
                </a:lnTo>
                <a:lnTo>
                  <a:pt x="178295" y="101600"/>
                </a:lnTo>
                <a:lnTo>
                  <a:pt x="177025" y="102870"/>
                </a:lnTo>
                <a:lnTo>
                  <a:pt x="175742" y="102870"/>
                </a:lnTo>
                <a:lnTo>
                  <a:pt x="175742" y="101600"/>
                </a:lnTo>
                <a:lnTo>
                  <a:pt x="174459" y="101600"/>
                </a:lnTo>
                <a:lnTo>
                  <a:pt x="174459" y="102870"/>
                </a:lnTo>
                <a:lnTo>
                  <a:pt x="173824" y="102870"/>
                </a:lnTo>
                <a:lnTo>
                  <a:pt x="173824" y="101600"/>
                </a:lnTo>
                <a:lnTo>
                  <a:pt x="170624" y="101600"/>
                </a:lnTo>
                <a:lnTo>
                  <a:pt x="169989" y="100330"/>
                </a:lnTo>
                <a:lnTo>
                  <a:pt x="168706" y="100330"/>
                </a:lnTo>
                <a:lnTo>
                  <a:pt x="168706" y="99060"/>
                </a:lnTo>
                <a:lnTo>
                  <a:pt x="167424" y="100330"/>
                </a:lnTo>
                <a:lnTo>
                  <a:pt x="166789" y="100330"/>
                </a:lnTo>
                <a:lnTo>
                  <a:pt x="166789" y="99060"/>
                </a:lnTo>
                <a:lnTo>
                  <a:pt x="166154" y="99060"/>
                </a:lnTo>
                <a:lnTo>
                  <a:pt x="166789" y="97790"/>
                </a:lnTo>
                <a:lnTo>
                  <a:pt x="166154" y="96520"/>
                </a:lnTo>
                <a:lnTo>
                  <a:pt x="166154" y="97790"/>
                </a:lnTo>
                <a:lnTo>
                  <a:pt x="165519" y="99060"/>
                </a:lnTo>
                <a:lnTo>
                  <a:pt x="165519" y="97790"/>
                </a:lnTo>
                <a:lnTo>
                  <a:pt x="164871" y="97790"/>
                </a:lnTo>
                <a:lnTo>
                  <a:pt x="163601" y="97790"/>
                </a:lnTo>
                <a:lnTo>
                  <a:pt x="162966" y="99060"/>
                </a:lnTo>
                <a:lnTo>
                  <a:pt x="162966" y="97790"/>
                </a:lnTo>
                <a:lnTo>
                  <a:pt x="161683" y="97790"/>
                </a:lnTo>
                <a:lnTo>
                  <a:pt x="160401" y="96520"/>
                </a:lnTo>
                <a:lnTo>
                  <a:pt x="161036" y="95250"/>
                </a:lnTo>
                <a:lnTo>
                  <a:pt x="159766" y="95250"/>
                </a:lnTo>
                <a:lnTo>
                  <a:pt x="159766" y="96520"/>
                </a:lnTo>
                <a:lnTo>
                  <a:pt x="159766" y="97790"/>
                </a:lnTo>
                <a:lnTo>
                  <a:pt x="159766" y="121920"/>
                </a:lnTo>
                <a:lnTo>
                  <a:pt x="158483" y="121920"/>
                </a:lnTo>
                <a:lnTo>
                  <a:pt x="158483" y="121335"/>
                </a:lnTo>
                <a:lnTo>
                  <a:pt x="158140" y="121335"/>
                </a:lnTo>
                <a:lnTo>
                  <a:pt x="158483" y="120650"/>
                </a:lnTo>
                <a:lnTo>
                  <a:pt x="159131" y="120650"/>
                </a:lnTo>
                <a:lnTo>
                  <a:pt x="159766" y="121920"/>
                </a:lnTo>
                <a:lnTo>
                  <a:pt x="159766" y="97790"/>
                </a:lnTo>
                <a:lnTo>
                  <a:pt x="159131" y="97790"/>
                </a:lnTo>
                <a:lnTo>
                  <a:pt x="158800" y="97155"/>
                </a:lnTo>
                <a:lnTo>
                  <a:pt x="159131" y="96520"/>
                </a:lnTo>
                <a:lnTo>
                  <a:pt x="159766" y="96520"/>
                </a:lnTo>
                <a:lnTo>
                  <a:pt x="159766" y="95250"/>
                </a:lnTo>
                <a:lnTo>
                  <a:pt x="159131" y="95250"/>
                </a:lnTo>
                <a:lnTo>
                  <a:pt x="158483" y="95250"/>
                </a:lnTo>
                <a:lnTo>
                  <a:pt x="158483" y="96520"/>
                </a:lnTo>
                <a:lnTo>
                  <a:pt x="157848" y="96520"/>
                </a:lnTo>
                <a:lnTo>
                  <a:pt x="157848" y="97790"/>
                </a:lnTo>
                <a:lnTo>
                  <a:pt x="157213" y="96520"/>
                </a:lnTo>
                <a:lnTo>
                  <a:pt x="155930" y="96520"/>
                </a:lnTo>
                <a:lnTo>
                  <a:pt x="155930" y="95250"/>
                </a:lnTo>
                <a:lnTo>
                  <a:pt x="155282" y="95250"/>
                </a:lnTo>
                <a:lnTo>
                  <a:pt x="155930" y="93980"/>
                </a:lnTo>
                <a:lnTo>
                  <a:pt x="154647" y="95250"/>
                </a:lnTo>
                <a:lnTo>
                  <a:pt x="154012" y="95250"/>
                </a:lnTo>
                <a:lnTo>
                  <a:pt x="154012" y="93980"/>
                </a:lnTo>
                <a:lnTo>
                  <a:pt x="152095" y="93980"/>
                </a:lnTo>
                <a:lnTo>
                  <a:pt x="152095" y="95250"/>
                </a:lnTo>
                <a:lnTo>
                  <a:pt x="150812" y="95250"/>
                </a:lnTo>
                <a:lnTo>
                  <a:pt x="149529" y="93980"/>
                </a:lnTo>
                <a:lnTo>
                  <a:pt x="148894" y="92710"/>
                </a:lnTo>
                <a:lnTo>
                  <a:pt x="148894" y="93980"/>
                </a:lnTo>
                <a:lnTo>
                  <a:pt x="146989" y="93980"/>
                </a:lnTo>
                <a:lnTo>
                  <a:pt x="146342" y="92710"/>
                </a:lnTo>
                <a:lnTo>
                  <a:pt x="145707" y="92710"/>
                </a:lnTo>
                <a:lnTo>
                  <a:pt x="145707" y="93980"/>
                </a:lnTo>
                <a:lnTo>
                  <a:pt x="144424" y="92710"/>
                </a:lnTo>
                <a:lnTo>
                  <a:pt x="141236" y="92710"/>
                </a:lnTo>
                <a:lnTo>
                  <a:pt x="141236" y="97790"/>
                </a:lnTo>
                <a:lnTo>
                  <a:pt x="141236" y="99060"/>
                </a:lnTo>
                <a:lnTo>
                  <a:pt x="140589" y="99060"/>
                </a:lnTo>
                <a:lnTo>
                  <a:pt x="140589" y="97790"/>
                </a:lnTo>
                <a:lnTo>
                  <a:pt x="141236" y="97790"/>
                </a:lnTo>
                <a:lnTo>
                  <a:pt x="141236" y="92710"/>
                </a:lnTo>
                <a:lnTo>
                  <a:pt x="139954" y="93980"/>
                </a:lnTo>
                <a:lnTo>
                  <a:pt x="139319" y="93980"/>
                </a:lnTo>
                <a:lnTo>
                  <a:pt x="139954" y="95250"/>
                </a:lnTo>
                <a:lnTo>
                  <a:pt x="138671" y="95250"/>
                </a:lnTo>
                <a:lnTo>
                  <a:pt x="137388" y="95250"/>
                </a:lnTo>
                <a:lnTo>
                  <a:pt x="138036" y="96520"/>
                </a:lnTo>
                <a:lnTo>
                  <a:pt x="138671" y="96520"/>
                </a:lnTo>
                <a:lnTo>
                  <a:pt x="139954" y="96520"/>
                </a:lnTo>
                <a:lnTo>
                  <a:pt x="139319" y="97790"/>
                </a:lnTo>
                <a:lnTo>
                  <a:pt x="137388" y="97790"/>
                </a:lnTo>
                <a:lnTo>
                  <a:pt x="138036" y="96520"/>
                </a:lnTo>
                <a:lnTo>
                  <a:pt x="136753" y="96520"/>
                </a:lnTo>
                <a:lnTo>
                  <a:pt x="136753" y="99060"/>
                </a:lnTo>
                <a:lnTo>
                  <a:pt x="138036" y="99060"/>
                </a:lnTo>
                <a:lnTo>
                  <a:pt x="137388" y="100330"/>
                </a:lnTo>
                <a:lnTo>
                  <a:pt x="138671" y="100330"/>
                </a:lnTo>
                <a:lnTo>
                  <a:pt x="139319" y="101600"/>
                </a:lnTo>
                <a:lnTo>
                  <a:pt x="140589" y="102870"/>
                </a:lnTo>
                <a:lnTo>
                  <a:pt x="141236" y="101600"/>
                </a:lnTo>
                <a:lnTo>
                  <a:pt x="140589" y="101600"/>
                </a:lnTo>
                <a:lnTo>
                  <a:pt x="140589" y="100330"/>
                </a:lnTo>
                <a:lnTo>
                  <a:pt x="141236" y="100330"/>
                </a:lnTo>
                <a:lnTo>
                  <a:pt x="141871" y="100330"/>
                </a:lnTo>
                <a:lnTo>
                  <a:pt x="141871" y="99060"/>
                </a:lnTo>
                <a:lnTo>
                  <a:pt x="142506" y="99060"/>
                </a:lnTo>
                <a:lnTo>
                  <a:pt x="142506" y="101600"/>
                </a:lnTo>
                <a:lnTo>
                  <a:pt x="141236" y="101600"/>
                </a:lnTo>
                <a:lnTo>
                  <a:pt x="142506" y="102870"/>
                </a:lnTo>
                <a:lnTo>
                  <a:pt x="143141" y="102870"/>
                </a:lnTo>
                <a:lnTo>
                  <a:pt x="142506" y="104140"/>
                </a:lnTo>
                <a:lnTo>
                  <a:pt x="143141" y="105410"/>
                </a:lnTo>
                <a:lnTo>
                  <a:pt x="143141" y="104140"/>
                </a:lnTo>
                <a:lnTo>
                  <a:pt x="143789" y="104140"/>
                </a:lnTo>
                <a:lnTo>
                  <a:pt x="144424" y="105410"/>
                </a:lnTo>
                <a:lnTo>
                  <a:pt x="144424" y="106680"/>
                </a:lnTo>
                <a:lnTo>
                  <a:pt x="145059" y="106680"/>
                </a:lnTo>
                <a:lnTo>
                  <a:pt x="145059" y="107950"/>
                </a:lnTo>
                <a:lnTo>
                  <a:pt x="145707" y="107950"/>
                </a:lnTo>
                <a:lnTo>
                  <a:pt x="145707" y="106680"/>
                </a:lnTo>
                <a:lnTo>
                  <a:pt x="146342" y="105410"/>
                </a:lnTo>
                <a:lnTo>
                  <a:pt x="146342" y="106680"/>
                </a:lnTo>
                <a:lnTo>
                  <a:pt x="147624" y="107950"/>
                </a:lnTo>
                <a:lnTo>
                  <a:pt x="147624" y="109220"/>
                </a:lnTo>
                <a:lnTo>
                  <a:pt x="146342" y="109220"/>
                </a:lnTo>
                <a:lnTo>
                  <a:pt x="148259" y="110490"/>
                </a:lnTo>
                <a:lnTo>
                  <a:pt x="148894" y="109220"/>
                </a:lnTo>
                <a:lnTo>
                  <a:pt x="149529" y="109220"/>
                </a:lnTo>
                <a:lnTo>
                  <a:pt x="148894" y="107950"/>
                </a:lnTo>
                <a:lnTo>
                  <a:pt x="149529" y="107950"/>
                </a:lnTo>
                <a:lnTo>
                  <a:pt x="149529" y="109220"/>
                </a:lnTo>
                <a:lnTo>
                  <a:pt x="150177" y="110490"/>
                </a:lnTo>
                <a:lnTo>
                  <a:pt x="150812" y="110490"/>
                </a:lnTo>
                <a:lnTo>
                  <a:pt x="150177" y="109220"/>
                </a:lnTo>
                <a:lnTo>
                  <a:pt x="150177" y="107950"/>
                </a:lnTo>
                <a:lnTo>
                  <a:pt x="152095" y="107950"/>
                </a:lnTo>
                <a:lnTo>
                  <a:pt x="152095" y="109220"/>
                </a:lnTo>
                <a:lnTo>
                  <a:pt x="151460" y="109220"/>
                </a:lnTo>
                <a:lnTo>
                  <a:pt x="152095" y="110490"/>
                </a:lnTo>
                <a:lnTo>
                  <a:pt x="151460" y="110490"/>
                </a:lnTo>
                <a:lnTo>
                  <a:pt x="151460" y="111760"/>
                </a:lnTo>
                <a:lnTo>
                  <a:pt x="150812" y="111760"/>
                </a:lnTo>
                <a:lnTo>
                  <a:pt x="150177" y="110490"/>
                </a:lnTo>
                <a:lnTo>
                  <a:pt x="148894" y="111760"/>
                </a:lnTo>
                <a:lnTo>
                  <a:pt x="148894" y="113030"/>
                </a:lnTo>
                <a:lnTo>
                  <a:pt x="149529" y="113030"/>
                </a:lnTo>
                <a:lnTo>
                  <a:pt x="149529" y="111760"/>
                </a:lnTo>
                <a:lnTo>
                  <a:pt x="150177" y="111760"/>
                </a:lnTo>
                <a:lnTo>
                  <a:pt x="150812" y="113030"/>
                </a:lnTo>
                <a:lnTo>
                  <a:pt x="150177" y="114300"/>
                </a:lnTo>
                <a:lnTo>
                  <a:pt x="150812" y="114300"/>
                </a:lnTo>
                <a:lnTo>
                  <a:pt x="150177" y="115570"/>
                </a:lnTo>
                <a:lnTo>
                  <a:pt x="151460" y="115570"/>
                </a:lnTo>
                <a:lnTo>
                  <a:pt x="151460" y="116281"/>
                </a:lnTo>
                <a:lnTo>
                  <a:pt x="152095" y="116281"/>
                </a:lnTo>
                <a:lnTo>
                  <a:pt x="152095" y="115011"/>
                </a:lnTo>
                <a:lnTo>
                  <a:pt x="151460" y="115011"/>
                </a:lnTo>
                <a:lnTo>
                  <a:pt x="151460" y="114300"/>
                </a:lnTo>
                <a:lnTo>
                  <a:pt x="152095" y="114300"/>
                </a:lnTo>
                <a:lnTo>
                  <a:pt x="152095" y="111760"/>
                </a:lnTo>
                <a:lnTo>
                  <a:pt x="152730" y="111760"/>
                </a:lnTo>
                <a:lnTo>
                  <a:pt x="153377" y="113030"/>
                </a:lnTo>
                <a:lnTo>
                  <a:pt x="152730" y="113030"/>
                </a:lnTo>
                <a:lnTo>
                  <a:pt x="152095" y="114300"/>
                </a:lnTo>
                <a:lnTo>
                  <a:pt x="152730" y="115570"/>
                </a:lnTo>
                <a:lnTo>
                  <a:pt x="152730" y="116840"/>
                </a:lnTo>
                <a:lnTo>
                  <a:pt x="154012" y="118110"/>
                </a:lnTo>
                <a:lnTo>
                  <a:pt x="155930" y="118110"/>
                </a:lnTo>
                <a:lnTo>
                  <a:pt x="155930" y="119380"/>
                </a:lnTo>
                <a:lnTo>
                  <a:pt x="156565" y="118110"/>
                </a:lnTo>
                <a:lnTo>
                  <a:pt x="156565" y="119380"/>
                </a:lnTo>
                <a:lnTo>
                  <a:pt x="157213" y="119380"/>
                </a:lnTo>
                <a:lnTo>
                  <a:pt x="157213" y="120650"/>
                </a:lnTo>
                <a:lnTo>
                  <a:pt x="157556" y="121335"/>
                </a:lnTo>
                <a:lnTo>
                  <a:pt x="157213" y="121335"/>
                </a:lnTo>
                <a:lnTo>
                  <a:pt x="155930" y="122605"/>
                </a:lnTo>
                <a:lnTo>
                  <a:pt x="156565" y="123240"/>
                </a:lnTo>
                <a:lnTo>
                  <a:pt x="157213" y="123240"/>
                </a:lnTo>
                <a:lnTo>
                  <a:pt x="157848" y="122605"/>
                </a:lnTo>
                <a:lnTo>
                  <a:pt x="157213" y="121970"/>
                </a:lnTo>
                <a:lnTo>
                  <a:pt x="157645" y="121539"/>
                </a:lnTo>
                <a:lnTo>
                  <a:pt x="157848" y="121920"/>
                </a:lnTo>
                <a:lnTo>
                  <a:pt x="158483" y="121970"/>
                </a:lnTo>
                <a:lnTo>
                  <a:pt x="158483" y="123190"/>
                </a:lnTo>
                <a:lnTo>
                  <a:pt x="159131" y="124460"/>
                </a:lnTo>
                <a:lnTo>
                  <a:pt x="159766" y="124460"/>
                </a:lnTo>
                <a:lnTo>
                  <a:pt x="159766" y="125133"/>
                </a:lnTo>
                <a:lnTo>
                  <a:pt x="159766" y="125730"/>
                </a:lnTo>
                <a:lnTo>
                  <a:pt x="160401" y="125730"/>
                </a:lnTo>
                <a:lnTo>
                  <a:pt x="160401" y="125133"/>
                </a:lnTo>
                <a:lnTo>
                  <a:pt x="161036" y="125768"/>
                </a:lnTo>
                <a:lnTo>
                  <a:pt x="161036" y="125133"/>
                </a:lnTo>
                <a:lnTo>
                  <a:pt x="161683" y="125133"/>
                </a:lnTo>
                <a:lnTo>
                  <a:pt x="161036" y="124498"/>
                </a:lnTo>
                <a:lnTo>
                  <a:pt x="160401" y="124498"/>
                </a:lnTo>
                <a:lnTo>
                  <a:pt x="162318" y="124460"/>
                </a:lnTo>
                <a:lnTo>
                  <a:pt x="162318" y="125730"/>
                </a:lnTo>
                <a:lnTo>
                  <a:pt x="164236" y="127000"/>
                </a:lnTo>
                <a:lnTo>
                  <a:pt x="162966" y="127000"/>
                </a:lnTo>
                <a:lnTo>
                  <a:pt x="162318" y="125730"/>
                </a:lnTo>
                <a:lnTo>
                  <a:pt x="162318" y="128270"/>
                </a:lnTo>
                <a:lnTo>
                  <a:pt x="161683" y="128270"/>
                </a:lnTo>
                <a:lnTo>
                  <a:pt x="161036" y="127000"/>
                </a:lnTo>
                <a:lnTo>
                  <a:pt x="161036" y="129540"/>
                </a:lnTo>
                <a:lnTo>
                  <a:pt x="159766" y="129540"/>
                </a:lnTo>
                <a:lnTo>
                  <a:pt x="159766" y="130810"/>
                </a:lnTo>
                <a:lnTo>
                  <a:pt x="157848" y="130810"/>
                </a:lnTo>
                <a:lnTo>
                  <a:pt x="157848" y="132080"/>
                </a:lnTo>
                <a:lnTo>
                  <a:pt x="156565" y="132080"/>
                </a:lnTo>
                <a:lnTo>
                  <a:pt x="155930" y="133350"/>
                </a:lnTo>
                <a:lnTo>
                  <a:pt x="154647" y="132080"/>
                </a:lnTo>
                <a:lnTo>
                  <a:pt x="154012" y="132080"/>
                </a:lnTo>
                <a:lnTo>
                  <a:pt x="154012" y="133350"/>
                </a:lnTo>
                <a:lnTo>
                  <a:pt x="152730" y="133350"/>
                </a:lnTo>
                <a:lnTo>
                  <a:pt x="152730" y="132080"/>
                </a:lnTo>
                <a:lnTo>
                  <a:pt x="151460" y="132080"/>
                </a:lnTo>
                <a:lnTo>
                  <a:pt x="151460" y="130810"/>
                </a:lnTo>
                <a:lnTo>
                  <a:pt x="150812" y="130810"/>
                </a:lnTo>
                <a:lnTo>
                  <a:pt x="150812" y="132080"/>
                </a:lnTo>
                <a:lnTo>
                  <a:pt x="147624" y="129540"/>
                </a:lnTo>
                <a:lnTo>
                  <a:pt x="147624" y="128270"/>
                </a:lnTo>
                <a:lnTo>
                  <a:pt x="131648" y="128270"/>
                </a:lnTo>
                <a:lnTo>
                  <a:pt x="131000" y="128270"/>
                </a:lnTo>
                <a:lnTo>
                  <a:pt x="129730" y="128270"/>
                </a:lnTo>
                <a:lnTo>
                  <a:pt x="131000" y="129540"/>
                </a:lnTo>
                <a:lnTo>
                  <a:pt x="131000" y="130810"/>
                </a:lnTo>
                <a:lnTo>
                  <a:pt x="131648" y="130810"/>
                </a:lnTo>
                <a:lnTo>
                  <a:pt x="131648" y="132080"/>
                </a:lnTo>
                <a:lnTo>
                  <a:pt x="132283" y="132080"/>
                </a:lnTo>
                <a:lnTo>
                  <a:pt x="132918" y="133350"/>
                </a:lnTo>
                <a:lnTo>
                  <a:pt x="132918" y="132080"/>
                </a:lnTo>
                <a:lnTo>
                  <a:pt x="133565" y="132080"/>
                </a:lnTo>
                <a:lnTo>
                  <a:pt x="133565" y="133350"/>
                </a:lnTo>
                <a:lnTo>
                  <a:pt x="132918" y="133350"/>
                </a:lnTo>
                <a:lnTo>
                  <a:pt x="132283" y="133350"/>
                </a:lnTo>
                <a:lnTo>
                  <a:pt x="131648" y="134620"/>
                </a:lnTo>
                <a:lnTo>
                  <a:pt x="130365" y="134620"/>
                </a:lnTo>
                <a:lnTo>
                  <a:pt x="130365" y="133350"/>
                </a:lnTo>
                <a:lnTo>
                  <a:pt x="129730" y="132080"/>
                </a:lnTo>
                <a:lnTo>
                  <a:pt x="129730" y="134620"/>
                </a:lnTo>
                <a:lnTo>
                  <a:pt x="123977" y="134620"/>
                </a:lnTo>
                <a:lnTo>
                  <a:pt x="123342" y="133350"/>
                </a:lnTo>
                <a:lnTo>
                  <a:pt x="123977" y="132080"/>
                </a:lnTo>
                <a:lnTo>
                  <a:pt x="123342" y="130810"/>
                </a:lnTo>
                <a:lnTo>
                  <a:pt x="122694" y="130810"/>
                </a:lnTo>
                <a:lnTo>
                  <a:pt x="123342" y="129540"/>
                </a:lnTo>
                <a:lnTo>
                  <a:pt x="122059" y="129540"/>
                </a:lnTo>
                <a:lnTo>
                  <a:pt x="122059" y="127000"/>
                </a:lnTo>
                <a:lnTo>
                  <a:pt x="121412" y="125730"/>
                </a:lnTo>
                <a:lnTo>
                  <a:pt x="122059" y="124460"/>
                </a:lnTo>
                <a:lnTo>
                  <a:pt x="122059" y="123190"/>
                </a:lnTo>
                <a:lnTo>
                  <a:pt x="122059" y="121920"/>
                </a:lnTo>
                <a:lnTo>
                  <a:pt x="120777" y="121920"/>
                </a:lnTo>
                <a:lnTo>
                  <a:pt x="122059" y="119380"/>
                </a:lnTo>
                <a:lnTo>
                  <a:pt x="121412" y="119380"/>
                </a:lnTo>
                <a:lnTo>
                  <a:pt x="121412" y="118110"/>
                </a:lnTo>
                <a:lnTo>
                  <a:pt x="122059" y="116840"/>
                </a:lnTo>
                <a:lnTo>
                  <a:pt x="122059" y="115570"/>
                </a:lnTo>
                <a:lnTo>
                  <a:pt x="122694" y="115570"/>
                </a:lnTo>
                <a:lnTo>
                  <a:pt x="122694" y="114300"/>
                </a:lnTo>
                <a:lnTo>
                  <a:pt x="122059" y="114300"/>
                </a:lnTo>
                <a:lnTo>
                  <a:pt x="121412" y="113030"/>
                </a:lnTo>
                <a:lnTo>
                  <a:pt x="121412" y="114300"/>
                </a:lnTo>
                <a:lnTo>
                  <a:pt x="120777" y="114300"/>
                </a:lnTo>
                <a:lnTo>
                  <a:pt x="120777" y="113030"/>
                </a:lnTo>
                <a:lnTo>
                  <a:pt x="120142" y="113030"/>
                </a:lnTo>
                <a:lnTo>
                  <a:pt x="119494" y="114300"/>
                </a:lnTo>
                <a:lnTo>
                  <a:pt x="120142" y="114300"/>
                </a:lnTo>
                <a:lnTo>
                  <a:pt x="120142" y="115570"/>
                </a:lnTo>
                <a:lnTo>
                  <a:pt x="119494" y="115570"/>
                </a:lnTo>
                <a:lnTo>
                  <a:pt x="119494" y="114300"/>
                </a:lnTo>
                <a:lnTo>
                  <a:pt x="119494" y="113030"/>
                </a:lnTo>
                <a:lnTo>
                  <a:pt x="118859" y="114300"/>
                </a:lnTo>
                <a:lnTo>
                  <a:pt x="118224" y="114300"/>
                </a:lnTo>
                <a:lnTo>
                  <a:pt x="117589" y="113030"/>
                </a:lnTo>
                <a:lnTo>
                  <a:pt x="118859" y="113030"/>
                </a:lnTo>
                <a:lnTo>
                  <a:pt x="118224" y="111760"/>
                </a:lnTo>
                <a:lnTo>
                  <a:pt x="117589" y="111760"/>
                </a:lnTo>
                <a:lnTo>
                  <a:pt x="116941" y="113030"/>
                </a:lnTo>
                <a:lnTo>
                  <a:pt x="116941" y="114300"/>
                </a:lnTo>
                <a:lnTo>
                  <a:pt x="118224" y="115570"/>
                </a:lnTo>
                <a:lnTo>
                  <a:pt x="117589" y="115570"/>
                </a:lnTo>
                <a:lnTo>
                  <a:pt x="118224" y="116840"/>
                </a:lnTo>
                <a:lnTo>
                  <a:pt x="117589" y="118110"/>
                </a:lnTo>
                <a:lnTo>
                  <a:pt x="117589" y="116840"/>
                </a:lnTo>
                <a:lnTo>
                  <a:pt x="116306" y="116840"/>
                </a:lnTo>
                <a:lnTo>
                  <a:pt x="116306" y="118110"/>
                </a:lnTo>
                <a:lnTo>
                  <a:pt x="116941" y="118110"/>
                </a:lnTo>
                <a:lnTo>
                  <a:pt x="116941" y="119380"/>
                </a:lnTo>
                <a:lnTo>
                  <a:pt x="116306" y="119380"/>
                </a:lnTo>
                <a:lnTo>
                  <a:pt x="115671" y="118110"/>
                </a:lnTo>
                <a:lnTo>
                  <a:pt x="115023" y="118110"/>
                </a:lnTo>
                <a:lnTo>
                  <a:pt x="115671" y="119380"/>
                </a:lnTo>
                <a:lnTo>
                  <a:pt x="115671" y="120650"/>
                </a:lnTo>
                <a:lnTo>
                  <a:pt x="115023" y="120650"/>
                </a:lnTo>
                <a:lnTo>
                  <a:pt x="115023" y="121920"/>
                </a:lnTo>
                <a:lnTo>
                  <a:pt x="113753" y="121920"/>
                </a:lnTo>
                <a:lnTo>
                  <a:pt x="113106" y="121920"/>
                </a:lnTo>
                <a:lnTo>
                  <a:pt x="113753" y="123190"/>
                </a:lnTo>
                <a:lnTo>
                  <a:pt x="111836" y="123190"/>
                </a:lnTo>
                <a:lnTo>
                  <a:pt x="111836" y="121920"/>
                </a:lnTo>
                <a:lnTo>
                  <a:pt x="110553" y="121920"/>
                </a:lnTo>
                <a:lnTo>
                  <a:pt x="111201" y="120650"/>
                </a:lnTo>
                <a:lnTo>
                  <a:pt x="111201" y="119380"/>
                </a:lnTo>
                <a:lnTo>
                  <a:pt x="109918" y="119380"/>
                </a:lnTo>
                <a:lnTo>
                  <a:pt x="110553" y="120650"/>
                </a:lnTo>
                <a:lnTo>
                  <a:pt x="109918" y="120650"/>
                </a:lnTo>
                <a:lnTo>
                  <a:pt x="109918" y="121920"/>
                </a:lnTo>
                <a:lnTo>
                  <a:pt x="111201" y="123190"/>
                </a:lnTo>
                <a:lnTo>
                  <a:pt x="110553" y="124460"/>
                </a:lnTo>
                <a:lnTo>
                  <a:pt x="109270" y="124460"/>
                </a:lnTo>
                <a:lnTo>
                  <a:pt x="109270" y="125730"/>
                </a:lnTo>
                <a:lnTo>
                  <a:pt x="108000" y="125730"/>
                </a:lnTo>
                <a:lnTo>
                  <a:pt x="108000" y="127000"/>
                </a:lnTo>
                <a:lnTo>
                  <a:pt x="107353" y="125730"/>
                </a:lnTo>
                <a:lnTo>
                  <a:pt x="107353" y="127000"/>
                </a:lnTo>
                <a:lnTo>
                  <a:pt x="106718" y="127000"/>
                </a:lnTo>
                <a:lnTo>
                  <a:pt x="106718" y="128270"/>
                </a:lnTo>
                <a:lnTo>
                  <a:pt x="107353" y="128270"/>
                </a:lnTo>
                <a:lnTo>
                  <a:pt x="107353" y="129540"/>
                </a:lnTo>
                <a:lnTo>
                  <a:pt x="104800" y="129540"/>
                </a:lnTo>
                <a:lnTo>
                  <a:pt x="104800" y="128270"/>
                </a:lnTo>
                <a:lnTo>
                  <a:pt x="100330" y="128270"/>
                </a:lnTo>
                <a:lnTo>
                  <a:pt x="99695" y="127000"/>
                </a:lnTo>
                <a:lnTo>
                  <a:pt x="97129" y="127000"/>
                </a:lnTo>
                <a:lnTo>
                  <a:pt x="94576" y="124460"/>
                </a:lnTo>
                <a:lnTo>
                  <a:pt x="92024" y="124460"/>
                </a:lnTo>
                <a:lnTo>
                  <a:pt x="92024" y="123190"/>
                </a:lnTo>
                <a:lnTo>
                  <a:pt x="93306" y="121920"/>
                </a:lnTo>
                <a:lnTo>
                  <a:pt x="94576" y="119380"/>
                </a:lnTo>
                <a:lnTo>
                  <a:pt x="97129" y="116840"/>
                </a:lnTo>
                <a:lnTo>
                  <a:pt x="97777" y="116840"/>
                </a:lnTo>
                <a:lnTo>
                  <a:pt x="97777" y="115570"/>
                </a:lnTo>
                <a:lnTo>
                  <a:pt x="99047" y="114300"/>
                </a:lnTo>
                <a:lnTo>
                  <a:pt x="99047" y="113030"/>
                </a:lnTo>
                <a:lnTo>
                  <a:pt x="100965" y="113030"/>
                </a:lnTo>
                <a:lnTo>
                  <a:pt x="102882" y="109220"/>
                </a:lnTo>
                <a:lnTo>
                  <a:pt x="104165" y="109220"/>
                </a:lnTo>
                <a:lnTo>
                  <a:pt x="104800" y="107950"/>
                </a:lnTo>
                <a:lnTo>
                  <a:pt x="106083" y="106680"/>
                </a:lnTo>
                <a:lnTo>
                  <a:pt x="105448" y="105410"/>
                </a:lnTo>
                <a:lnTo>
                  <a:pt x="106083" y="105410"/>
                </a:lnTo>
                <a:lnTo>
                  <a:pt x="106083" y="106680"/>
                </a:lnTo>
                <a:lnTo>
                  <a:pt x="106718" y="105410"/>
                </a:lnTo>
                <a:lnTo>
                  <a:pt x="106718" y="104140"/>
                </a:lnTo>
                <a:lnTo>
                  <a:pt x="108635" y="104140"/>
                </a:lnTo>
                <a:lnTo>
                  <a:pt x="108635" y="102870"/>
                </a:lnTo>
                <a:lnTo>
                  <a:pt x="109918" y="102870"/>
                </a:lnTo>
                <a:lnTo>
                  <a:pt x="109918" y="101600"/>
                </a:lnTo>
                <a:lnTo>
                  <a:pt x="110553" y="101600"/>
                </a:lnTo>
                <a:lnTo>
                  <a:pt x="111201" y="101600"/>
                </a:lnTo>
                <a:lnTo>
                  <a:pt x="111201" y="100330"/>
                </a:lnTo>
                <a:lnTo>
                  <a:pt x="113106" y="100330"/>
                </a:lnTo>
                <a:lnTo>
                  <a:pt x="113106" y="99060"/>
                </a:lnTo>
                <a:lnTo>
                  <a:pt x="114388" y="99060"/>
                </a:lnTo>
                <a:lnTo>
                  <a:pt x="114388" y="97790"/>
                </a:lnTo>
                <a:lnTo>
                  <a:pt x="115023" y="97790"/>
                </a:lnTo>
                <a:lnTo>
                  <a:pt x="114388" y="96520"/>
                </a:lnTo>
                <a:lnTo>
                  <a:pt x="115671" y="96520"/>
                </a:lnTo>
                <a:lnTo>
                  <a:pt x="115023" y="95250"/>
                </a:lnTo>
                <a:lnTo>
                  <a:pt x="114388" y="95250"/>
                </a:lnTo>
                <a:lnTo>
                  <a:pt x="113753" y="93980"/>
                </a:lnTo>
                <a:lnTo>
                  <a:pt x="110553" y="93980"/>
                </a:lnTo>
                <a:lnTo>
                  <a:pt x="110553" y="92710"/>
                </a:lnTo>
                <a:lnTo>
                  <a:pt x="109918" y="92710"/>
                </a:lnTo>
                <a:lnTo>
                  <a:pt x="109918" y="93980"/>
                </a:lnTo>
                <a:lnTo>
                  <a:pt x="109270" y="93980"/>
                </a:lnTo>
                <a:lnTo>
                  <a:pt x="108635" y="93980"/>
                </a:lnTo>
                <a:lnTo>
                  <a:pt x="108635" y="92710"/>
                </a:lnTo>
                <a:lnTo>
                  <a:pt x="104800" y="92710"/>
                </a:lnTo>
                <a:lnTo>
                  <a:pt x="105448" y="93980"/>
                </a:lnTo>
                <a:lnTo>
                  <a:pt x="104800" y="93980"/>
                </a:lnTo>
                <a:lnTo>
                  <a:pt x="104800" y="92710"/>
                </a:lnTo>
                <a:lnTo>
                  <a:pt x="104165" y="91440"/>
                </a:lnTo>
                <a:lnTo>
                  <a:pt x="103517" y="92710"/>
                </a:lnTo>
                <a:lnTo>
                  <a:pt x="102882" y="91440"/>
                </a:lnTo>
                <a:lnTo>
                  <a:pt x="102882" y="92710"/>
                </a:lnTo>
                <a:lnTo>
                  <a:pt x="99695" y="92710"/>
                </a:lnTo>
                <a:lnTo>
                  <a:pt x="99695" y="91440"/>
                </a:lnTo>
                <a:lnTo>
                  <a:pt x="99047" y="91440"/>
                </a:lnTo>
                <a:lnTo>
                  <a:pt x="99047" y="92710"/>
                </a:lnTo>
                <a:lnTo>
                  <a:pt x="97777" y="92710"/>
                </a:lnTo>
                <a:lnTo>
                  <a:pt x="97129" y="93980"/>
                </a:lnTo>
                <a:lnTo>
                  <a:pt x="96494" y="92710"/>
                </a:lnTo>
                <a:lnTo>
                  <a:pt x="96494" y="93980"/>
                </a:lnTo>
                <a:lnTo>
                  <a:pt x="95859" y="93980"/>
                </a:lnTo>
                <a:lnTo>
                  <a:pt x="94576" y="93980"/>
                </a:lnTo>
                <a:lnTo>
                  <a:pt x="95211" y="92710"/>
                </a:lnTo>
                <a:lnTo>
                  <a:pt x="91376" y="92710"/>
                </a:lnTo>
                <a:lnTo>
                  <a:pt x="91376" y="93980"/>
                </a:lnTo>
                <a:lnTo>
                  <a:pt x="90741" y="93980"/>
                </a:lnTo>
                <a:lnTo>
                  <a:pt x="90741" y="92710"/>
                </a:lnTo>
                <a:lnTo>
                  <a:pt x="90106" y="93980"/>
                </a:lnTo>
                <a:lnTo>
                  <a:pt x="90106" y="92710"/>
                </a:lnTo>
                <a:lnTo>
                  <a:pt x="89458" y="92710"/>
                </a:lnTo>
                <a:lnTo>
                  <a:pt x="88823" y="91440"/>
                </a:lnTo>
                <a:lnTo>
                  <a:pt x="87553" y="93980"/>
                </a:lnTo>
                <a:lnTo>
                  <a:pt x="86906" y="92710"/>
                </a:lnTo>
                <a:lnTo>
                  <a:pt x="86271" y="93980"/>
                </a:lnTo>
                <a:lnTo>
                  <a:pt x="84353" y="92710"/>
                </a:lnTo>
                <a:lnTo>
                  <a:pt x="83718" y="93980"/>
                </a:lnTo>
                <a:lnTo>
                  <a:pt x="84353" y="93980"/>
                </a:lnTo>
                <a:lnTo>
                  <a:pt x="84353" y="95250"/>
                </a:lnTo>
                <a:lnTo>
                  <a:pt x="82435" y="95250"/>
                </a:lnTo>
                <a:lnTo>
                  <a:pt x="82435" y="93980"/>
                </a:lnTo>
                <a:lnTo>
                  <a:pt x="81800" y="93980"/>
                </a:lnTo>
                <a:lnTo>
                  <a:pt x="81153" y="95250"/>
                </a:lnTo>
                <a:lnTo>
                  <a:pt x="79883" y="95250"/>
                </a:lnTo>
                <a:lnTo>
                  <a:pt x="80518" y="93980"/>
                </a:lnTo>
                <a:lnTo>
                  <a:pt x="79235" y="93980"/>
                </a:lnTo>
                <a:lnTo>
                  <a:pt x="79235" y="92710"/>
                </a:lnTo>
                <a:lnTo>
                  <a:pt x="78600" y="92710"/>
                </a:lnTo>
                <a:lnTo>
                  <a:pt x="78600" y="90170"/>
                </a:lnTo>
                <a:lnTo>
                  <a:pt x="77965" y="90170"/>
                </a:lnTo>
                <a:lnTo>
                  <a:pt x="77965" y="88900"/>
                </a:lnTo>
                <a:lnTo>
                  <a:pt x="77317" y="87630"/>
                </a:lnTo>
                <a:lnTo>
                  <a:pt x="77317" y="85090"/>
                </a:lnTo>
                <a:lnTo>
                  <a:pt x="83718" y="85090"/>
                </a:lnTo>
                <a:lnTo>
                  <a:pt x="86271" y="83820"/>
                </a:lnTo>
                <a:lnTo>
                  <a:pt x="93941" y="83820"/>
                </a:lnTo>
                <a:lnTo>
                  <a:pt x="93941" y="82550"/>
                </a:lnTo>
                <a:lnTo>
                  <a:pt x="94576" y="83820"/>
                </a:lnTo>
                <a:lnTo>
                  <a:pt x="99695" y="83820"/>
                </a:lnTo>
                <a:lnTo>
                  <a:pt x="101600" y="83820"/>
                </a:lnTo>
                <a:lnTo>
                  <a:pt x="102247" y="82550"/>
                </a:lnTo>
                <a:lnTo>
                  <a:pt x="104165" y="82550"/>
                </a:lnTo>
                <a:lnTo>
                  <a:pt x="103517" y="81280"/>
                </a:lnTo>
                <a:lnTo>
                  <a:pt x="102882" y="81280"/>
                </a:lnTo>
                <a:lnTo>
                  <a:pt x="103517" y="80010"/>
                </a:lnTo>
                <a:lnTo>
                  <a:pt x="102882" y="80010"/>
                </a:lnTo>
                <a:lnTo>
                  <a:pt x="102882" y="78740"/>
                </a:lnTo>
                <a:lnTo>
                  <a:pt x="102247" y="78740"/>
                </a:lnTo>
                <a:lnTo>
                  <a:pt x="102247" y="77470"/>
                </a:lnTo>
                <a:lnTo>
                  <a:pt x="101600" y="77470"/>
                </a:lnTo>
                <a:lnTo>
                  <a:pt x="100965" y="74930"/>
                </a:lnTo>
                <a:lnTo>
                  <a:pt x="99047" y="74930"/>
                </a:lnTo>
                <a:lnTo>
                  <a:pt x="98412" y="73660"/>
                </a:lnTo>
                <a:lnTo>
                  <a:pt x="97777" y="73660"/>
                </a:lnTo>
                <a:lnTo>
                  <a:pt x="96494" y="71120"/>
                </a:lnTo>
                <a:lnTo>
                  <a:pt x="97129" y="71120"/>
                </a:lnTo>
                <a:lnTo>
                  <a:pt x="97129" y="69850"/>
                </a:lnTo>
                <a:lnTo>
                  <a:pt x="96494" y="69850"/>
                </a:lnTo>
                <a:lnTo>
                  <a:pt x="95859" y="71120"/>
                </a:lnTo>
                <a:lnTo>
                  <a:pt x="95859" y="69850"/>
                </a:lnTo>
                <a:lnTo>
                  <a:pt x="94576" y="69850"/>
                </a:lnTo>
                <a:lnTo>
                  <a:pt x="93941" y="68580"/>
                </a:lnTo>
                <a:lnTo>
                  <a:pt x="93941" y="67310"/>
                </a:lnTo>
                <a:lnTo>
                  <a:pt x="93306" y="67310"/>
                </a:lnTo>
                <a:lnTo>
                  <a:pt x="93306" y="64770"/>
                </a:lnTo>
                <a:lnTo>
                  <a:pt x="92024" y="64770"/>
                </a:lnTo>
                <a:lnTo>
                  <a:pt x="91376" y="63500"/>
                </a:lnTo>
                <a:lnTo>
                  <a:pt x="90106" y="63500"/>
                </a:lnTo>
                <a:lnTo>
                  <a:pt x="91376" y="62230"/>
                </a:lnTo>
                <a:lnTo>
                  <a:pt x="92024" y="62230"/>
                </a:lnTo>
                <a:lnTo>
                  <a:pt x="93941" y="60960"/>
                </a:lnTo>
                <a:lnTo>
                  <a:pt x="99047" y="58420"/>
                </a:lnTo>
                <a:lnTo>
                  <a:pt x="99695" y="58420"/>
                </a:lnTo>
                <a:lnTo>
                  <a:pt x="100330" y="57150"/>
                </a:lnTo>
                <a:lnTo>
                  <a:pt x="103517" y="57150"/>
                </a:lnTo>
                <a:lnTo>
                  <a:pt x="102882" y="55880"/>
                </a:lnTo>
                <a:lnTo>
                  <a:pt x="105448" y="55880"/>
                </a:lnTo>
                <a:lnTo>
                  <a:pt x="106083" y="54610"/>
                </a:lnTo>
                <a:lnTo>
                  <a:pt x="106083" y="55880"/>
                </a:lnTo>
                <a:lnTo>
                  <a:pt x="106718" y="54610"/>
                </a:lnTo>
                <a:lnTo>
                  <a:pt x="107353" y="55880"/>
                </a:lnTo>
                <a:lnTo>
                  <a:pt x="107353" y="54610"/>
                </a:lnTo>
                <a:lnTo>
                  <a:pt x="108000" y="54610"/>
                </a:lnTo>
                <a:lnTo>
                  <a:pt x="108000" y="55880"/>
                </a:lnTo>
                <a:lnTo>
                  <a:pt x="108635" y="55880"/>
                </a:lnTo>
                <a:lnTo>
                  <a:pt x="108000" y="57150"/>
                </a:lnTo>
                <a:lnTo>
                  <a:pt x="109270" y="58420"/>
                </a:lnTo>
                <a:lnTo>
                  <a:pt x="110553" y="58420"/>
                </a:lnTo>
                <a:lnTo>
                  <a:pt x="128447" y="58420"/>
                </a:lnTo>
                <a:lnTo>
                  <a:pt x="129095" y="58420"/>
                </a:lnTo>
                <a:lnTo>
                  <a:pt x="129730" y="57150"/>
                </a:lnTo>
                <a:lnTo>
                  <a:pt x="129730" y="55880"/>
                </a:lnTo>
                <a:lnTo>
                  <a:pt x="130365" y="55880"/>
                </a:lnTo>
                <a:lnTo>
                  <a:pt x="130365" y="54610"/>
                </a:lnTo>
                <a:lnTo>
                  <a:pt x="131000" y="54610"/>
                </a:lnTo>
                <a:lnTo>
                  <a:pt x="130365" y="53340"/>
                </a:lnTo>
                <a:lnTo>
                  <a:pt x="129730" y="53340"/>
                </a:lnTo>
                <a:lnTo>
                  <a:pt x="129095" y="53340"/>
                </a:lnTo>
                <a:lnTo>
                  <a:pt x="129730" y="52070"/>
                </a:lnTo>
                <a:lnTo>
                  <a:pt x="129730" y="53340"/>
                </a:lnTo>
                <a:lnTo>
                  <a:pt x="130365" y="52070"/>
                </a:lnTo>
                <a:lnTo>
                  <a:pt x="129730" y="50800"/>
                </a:lnTo>
                <a:lnTo>
                  <a:pt x="129730" y="49530"/>
                </a:lnTo>
                <a:lnTo>
                  <a:pt x="130365" y="49530"/>
                </a:lnTo>
                <a:lnTo>
                  <a:pt x="130365" y="48260"/>
                </a:lnTo>
                <a:lnTo>
                  <a:pt x="131648" y="48260"/>
                </a:lnTo>
                <a:lnTo>
                  <a:pt x="131000" y="46990"/>
                </a:lnTo>
                <a:lnTo>
                  <a:pt x="132283" y="46990"/>
                </a:lnTo>
                <a:lnTo>
                  <a:pt x="133565" y="48260"/>
                </a:lnTo>
                <a:lnTo>
                  <a:pt x="134835" y="46990"/>
                </a:lnTo>
                <a:lnTo>
                  <a:pt x="137388" y="46990"/>
                </a:lnTo>
                <a:lnTo>
                  <a:pt x="138036" y="48260"/>
                </a:lnTo>
                <a:lnTo>
                  <a:pt x="138036" y="46990"/>
                </a:lnTo>
                <a:lnTo>
                  <a:pt x="138671" y="46990"/>
                </a:lnTo>
                <a:lnTo>
                  <a:pt x="139319" y="48260"/>
                </a:lnTo>
                <a:lnTo>
                  <a:pt x="142506" y="48260"/>
                </a:lnTo>
                <a:lnTo>
                  <a:pt x="142506" y="49530"/>
                </a:lnTo>
                <a:lnTo>
                  <a:pt x="143141" y="49530"/>
                </a:lnTo>
                <a:lnTo>
                  <a:pt x="143789" y="48260"/>
                </a:lnTo>
                <a:lnTo>
                  <a:pt x="143789" y="49530"/>
                </a:lnTo>
                <a:lnTo>
                  <a:pt x="144424" y="50800"/>
                </a:lnTo>
                <a:lnTo>
                  <a:pt x="145707" y="52070"/>
                </a:lnTo>
                <a:lnTo>
                  <a:pt x="145059" y="53340"/>
                </a:lnTo>
                <a:lnTo>
                  <a:pt x="145059" y="52070"/>
                </a:lnTo>
                <a:lnTo>
                  <a:pt x="143789" y="52070"/>
                </a:lnTo>
                <a:lnTo>
                  <a:pt x="143789" y="50800"/>
                </a:lnTo>
                <a:lnTo>
                  <a:pt x="141871" y="50800"/>
                </a:lnTo>
                <a:lnTo>
                  <a:pt x="141871" y="52070"/>
                </a:lnTo>
                <a:lnTo>
                  <a:pt x="141236" y="53340"/>
                </a:lnTo>
                <a:lnTo>
                  <a:pt x="142506" y="53340"/>
                </a:lnTo>
                <a:lnTo>
                  <a:pt x="143141" y="54610"/>
                </a:lnTo>
                <a:lnTo>
                  <a:pt x="142506" y="54610"/>
                </a:lnTo>
                <a:lnTo>
                  <a:pt x="142506" y="55880"/>
                </a:lnTo>
                <a:lnTo>
                  <a:pt x="143141" y="55880"/>
                </a:lnTo>
                <a:lnTo>
                  <a:pt x="142506" y="57150"/>
                </a:lnTo>
                <a:lnTo>
                  <a:pt x="140589" y="55880"/>
                </a:lnTo>
                <a:lnTo>
                  <a:pt x="140589" y="57150"/>
                </a:lnTo>
                <a:lnTo>
                  <a:pt x="141871" y="57150"/>
                </a:lnTo>
                <a:lnTo>
                  <a:pt x="140589" y="58420"/>
                </a:lnTo>
                <a:lnTo>
                  <a:pt x="141236" y="58420"/>
                </a:lnTo>
                <a:lnTo>
                  <a:pt x="142506" y="59690"/>
                </a:lnTo>
                <a:lnTo>
                  <a:pt x="141871" y="58420"/>
                </a:lnTo>
                <a:lnTo>
                  <a:pt x="142506" y="58420"/>
                </a:lnTo>
                <a:lnTo>
                  <a:pt x="143141" y="59690"/>
                </a:lnTo>
                <a:lnTo>
                  <a:pt x="142506" y="59690"/>
                </a:lnTo>
                <a:lnTo>
                  <a:pt x="141871" y="59690"/>
                </a:lnTo>
                <a:lnTo>
                  <a:pt x="140589" y="62230"/>
                </a:lnTo>
                <a:lnTo>
                  <a:pt x="140589" y="69850"/>
                </a:lnTo>
                <a:lnTo>
                  <a:pt x="140589" y="72390"/>
                </a:lnTo>
                <a:lnTo>
                  <a:pt x="139319" y="72390"/>
                </a:lnTo>
                <a:lnTo>
                  <a:pt x="139319" y="69850"/>
                </a:lnTo>
                <a:lnTo>
                  <a:pt x="140589" y="69850"/>
                </a:lnTo>
                <a:lnTo>
                  <a:pt x="140589" y="62230"/>
                </a:lnTo>
                <a:lnTo>
                  <a:pt x="139954" y="60960"/>
                </a:lnTo>
                <a:lnTo>
                  <a:pt x="140589" y="60960"/>
                </a:lnTo>
                <a:lnTo>
                  <a:pt x="140589" y="59690"/>
                </a:lnTo>
                <a:lnTo>
                  <a:pt x="139319" y="59690"/>
                </a:lnTo>
                <a:lnTo>
                  <a:pt x="139319" y="60960"/>
                </a:lnTo>
                <a:lnTo>
                  <a:pt x="138671" y="60960"/>
                </a:lnTo>
                <a:lnTo>
                  <a:pt x="138671" y="62230"/>
                </a:lnTo>
                <a:lnTo>
                  <a:pt x="139319" y="62230"/>
                </a:lnTo>
                <a:lnTo>
                  <a:pt x="139319" y="63500"/>
                </a:lnTo>
                <a:lnTo>
                  <a:pt x="138671" y="63500"/>
                </a:lnTo>
                <a:lnTo>
                  <a:pt x="138036" y="64770"/>
                </a:lnTo>
                <a:lnTo>
                  <a:pt x="138036" y="63500"/>
                </a:lnTo>
                <a:lnTo>
                  <a:pt x="137388" y="63500"/>
                </a:lnTo>
                <a:lnTo>
                  <a:pt x="137388" y="62230"/>
                </a:lnTo>
                <a:lnTo>
                  <a:pt x="136118" y="62230"/>
                </a:lnTo>
                <a:lnTo>
                  <a:pt x="136753" y="63500"/>
                </a:lnTo>
                <a:lnTo>
                  <a:pt x="136753" y="64770"/>
                </a:lnTo>
                <a:lnTo>
                  <a:pt x="137388" y="64770"/>
                </a:lnTo>
                <a:lnTo>
                  <a:pt x="138036" y="66040"/>
                </a:lnTo>
                <a:lnTo>
                  <a:pt x="138036" y="67310"/>
                </a:lnTo>
                <a:lnTo>
                  <a:pt x="136118" y="67310"/>
                </a:lnTo>
                <a:lnTo>
                  <a:pt x="136753" y="68580"/>
                </a:lnTo>
                <a:lnTo>
                  <a:pt x="136118" y="68580"/>
                </a:lnTo>
                <a:lnTo>
                  <a:pt x="136118" y="67310"/>
                </a:lnTo>
                <a:lnTo>
                  <a:pt x="136118" y="66954"/>
                </a:lnTo>
                <a:lnTo>
                  <a:pt x="135483" y="66319"/>
                </a:lnTo>
                <a:lnTo>
                  <a:pt x="134835" y="66319"/>
                </a:lnTo>
                <a:lnTo>
                  <a:pt x="135483" y="66954"/>
                </a:lnTo>
                <a:lnTo>
                  <a:pt x="134835" y="68211"/>
                </a:lnTo>
                <a:lnTo>
                  <a:pt x="135483" y="68211"/>
                </a:lnTo>
                <a:lnTo>
                  <a:pt x="136118" y="68846"/>
                </a:lnTo>
                <a:lnTo>
                  <a:pt x="136118" y="69850"/>
                </a:lnTo>
                <a:lnTo>
                  <a:pt x="135216" y="69850"/>
                </a:lnTo>
                <a:lnTo>
                  <a:pt x="134835" y="69481"/>
                </a:lnTo>
                <a:lnTo>
                  <a:pt x="134200" y="69481"/>
                </a:lnTo>
                <a:lnTo>
                  <a:pt x="134835" y="70104"/>
                </a:lnTo>
                <a:lnTo>
                  <a:pt x="134835" y="71374"/>
                </a:lnTo>
                <a:lnTo>
                  <a:pt x="135343" y="70866"/>
                </a:lnTo>
                <a:lnTo>
                  <a:pt x="135483" y="71120"/>
                </a:lnTo>
                <a:lnTo>
                  <a:pt x="136753" y="71120"/>
                </a:lnTo>
                <a:lnTo>
                  <a:pt x="136118" y="72390"/>
                </a:lnTo>
                <a:lnTo>
                  <a:pt x="134835" y="72390"/>
                </a:lnTo>
                <a:lnTo>
                  <a:pt x="134835" y="73660"/>
                </a:lnTo>
                <a:lnTo>
                  <a:pt x="134442" y="73660"/>
                </a:lnTo>
                <a:lnTo>
                  <a:pt x="134696" y="73406"/>
                </a:lnTo>
                <a:lnTo>
                  <a:pt x="134835" y="73660"/>
                </a:lnTo>
                <a:lnTo>
                  <a:pt x="134835" y="72390"/>
                </a:lnTo>
                <a:lnTo>
                  <a:pt x="134200" y="72390"/>
                </a:lnTo>
                <a:lnTo>
                  <a:pt x="134442" y="72872"/>
                </a:lnTo>
                <a:lnTo>
                  <a:pt x="134200" y="72631"/>
                </a:lnTo>
                <a:lnTo>
                  <a:pt x="134200" y="73266"/>
                </a:lnTo>
                <a:lnTo>
                  <a:pt x="132918" y="73914"/>
                </a:lnTo>
                <a:lnTo>
                  <a:pt x="132918" y="74536"/>
                </a:lnTo>
                <a:lnTo>
                  <a:pt x="133565" y="74536"/>
                </a:lnTo>
                <a:lnTo>
                  <a:pt x="134200" y="75171"/>
                </a:lnTo>
                <a:lnTo>
                  <a:pt x="134200" y="74536"/>
                </a:lnTo>
                <a:lnTo>
                  <a:pt x="134835" y="74536"/>
                </a:lnTo>
                <a:lnTo>
                  <a:pt x="134200" y="73914"/>
                </a:lnTo>
                <a:lnTo>
                  <a:pt x="134315" y="73787"/>
                </a:lnTo>
                <a:lnTo>
                  <a:pt x="135483" y="74930"/>
                </a:lnTo>
                <a:lnTo>
                  <a:pt x="136118" y="76200"/>
                </a:lnTo>
                <a:lnTo>
                  <a:pt x="136753" y="76200"/>
                </a:lnTo>
                <a:lnTo>
                  <a:pt x="137388" y="77470"/>
                </a:lnTo>
                <a:lnTo>
                  <a:pt x="138036" y="77470"/>
                </a:lnTo>
                <a:lnTo>
                  <a:pt x="138036" y="76200"/>
                </a:lnTo>
                <a:lnTo>
                  <a:pt x="137388" y="74930"/>
                </a:lnTo>
                <a:lnTo>
                  <a:pt x="137388" y="73660"/>
                </a:lnTo>
                <a:lnTo>
                  <a:pt x="136753" y="73660"/>
                </a:lnTo>
                <a:lnTo>
                  <a:pt x="136753" y="72390"/>
                </a:lnTo>
                <a:lnTo>
                  <a:pt x="137388" y="72390"/>
                </a:lnTo>
                <a:lnTo>
                  <a:pt x="138036" y="73660"/>
                </a:lnTo>
                <a:lnTo>
                  <a:pt x="138036" y="72390"/>
                </a:lnTo>
                <a:lnTo>
                  <a:pt x="138671" y="72390"/>
                </a:lnTo>
                <a:lnTo>
                  <a:pt x="138671" y="73660"/>
                </a:lnTo>
                <a:lnTo>
                  <a:pt x="143141" y="73660"/>
                </a:lnTo>
                <a:lnTo>
                  <a:pt x="143141" y="71120"/>
                </a:lnTo>
                <a:lnTo>
                  <a:pt x="144030" y="72009"/>
                </a:lnTo>
                <a:lnTo>
                  <a:pt x="143789" y="72009"/>
                </a:lnTo>
                <a:lnTo>
                  <a:pt x="143789" y="72631"/>
                </a:lnTo>
                <a:lnTo>
                  <a:pt x="144424" y="72631"/>
                </a:lnTo>
                <a:lnTo>
                  <a:pt x="144424" y="72390"/>
                </a:lnTo>
                <a:lnTo>
                  <a:pt x="145059" y="71120"/>
                </a:lnTo>
                <a:lnTo>
                  <a:pt x="145707" y="71120"/>
                </a:lnTo>
                <a:lnTo>
                  <a:pt x="147624" y="69850"/>
                </a:lnTo>
                <a:lnTo>
                  <a:pt x="148259" y="69850"/>
                </a:lnTo>
                <a:lnTo>
                  <a:pt x="148894" y="69850"/>
                </a:lnTo>
                <a:lnTo>
                  <a:pt x="148894" y="67310"/>
                </a:lnTo>
                <a:lnTo>
                  <a:pt x="151460" y="67310"/>
                </a:lnTo>
                <a:lnTo>
                  <a:pt x="152095" y="66040"/>
                </a:lnTo>
                <a:lnTo>
                  <a:pt x="152730" y="67310"/>
                </a:lnTo>
                <a:lnTo>
                  <a:pt x="152730" y="66040"/>
                </a:lnTo>
                <a:lnTo>
                  <a:pt x="152730" y="64770"/>
                </a:lnTo>
                <a:lnTo>
                  <a:pt x="153377" y="64770"/>
                </a:lnTo>
                <a:lnTo>
                  <a:pt x="153377" y="66040"/>
                </a:lnTo>
                <a:lnTo>
                  <a:pt x="154647" y="66040"/>
                </a:lnTo>
                <a:lnTo>
                  <a:pt x="154012" y="64770"/>
                </a:lnTo>
                <a:lnTo>
                  <a:pt x="154647" y="63500"/>
                </a:lnTo>
                <a:lnTo>
                  <a:pt x="154647" y="64770"/>
                </a:lnTo>
                <a:lnTo>
                  <a:pt x="155930" y="63500"/>
                </a:lnTo>
                <a:lnTo>
                  <a:pt x="158483" y="63500"/>
                </a:lnTo>
                <a:lnTo>
                  <a:pt x="158483" y="60960"/>
                </a:lnTo>
                <a:lnTo>
                  <a:pt x="159131" y="60960"/>
                </a:lnTo>
                <a:lnTo>
                  <a:pt x="159131" y="62230"/>
                </a:lnTo>
                <a:lnTo>
                  <a:pt x="159766" y="62230"/>
                </a:lnTo>
                <a:lnTo>
                  <a:pt x="159766" y="60960"/>
                </a:lnTo>
                <a:lnTo>
                  <a:pt x="162318" y="60960"/>
                </a:lnTo>
                <a:lnTo>
                  <a:pt x="162966" y="62230"/>
                </a:lnTo>
                <a:lnTo>
                  <a:pt x="164871" y="62230"/>
                </a:lnTo>
                <a:lnTo>
                  <a:pt x="164871" y="63500"/>
                </a:lnTo>
                <a:lnTo>
                  <a:pt x="166154" y="63500"/>
                </a:lnTo>
                <a:lnTo>
                  <a:pt x="166789" y="64770"/>
                </a:lnTo>
                <a:lnTo>
                  <a:pt x="167424" y="64770"/>
                </a:lnTo>
                <a:lnTo>
                  <a:pt x="167424" y="66040"/>
                </a:lnTo>
                <a:lnTo>
                  <a:pt x="168071" y="67310"/>
                </a:lnTo>
                <a:lnTo>
                  <a:pt x="167424" y="68580"/>
                </a:lnTo>
                <a:lnTo>
                  <a:pt x="168071" y="68580"/>
                </a:lnTo>
                <a:lnTo>
                  <a:pt x="168706" y="67310"/>
                </a:lnTo>
                <a:lnTo>
                  <a:pt x="168706" y="69850"/>
                </a:lnTo>
                <a:lnTo>
                  <a:pt x="166154" y="69850"/>
                </a:lnTo>
                <a:lnTo>
                  <a:pt x="165519" y="71120"/>
                </a:lnTo>
                <a:lnTo>
                  <a:pt x="166789" y="71120"/>
                </a:lnTo>
                <a:lnTo>
                  <a:pt x="165519" y="73660"/>
                </a:lnTo>
                <a:lnTo>
                  <a:pt x="164871" y="73660"/>
                </a:lnTo>
                <a:lnTo>
                  <a:pt x="163601" y="74930"/>
                </a:lnTo>
                <a:lnTo>
                  <a:pt x="162966" y="74930"/>
                </a:lnTo>
                <a:lnTo>
                  <a:pt x="162318" y="76200"/>
                </a:lnTo>
                <a:lnTo>
                  <a:pt x="161036" y="76200"/>
                </a:lnTo>
                <a:lnTo>
                  <a:pt x="161036" y="77470"/>
                </a:lnTo>
                <a:lnTo>
                  <a:pt x="160401" y="77470"/>
                </a:lnTo>
                <a:lnTo>
                  <a:pt x="160401" y="78740"/>
                </a:lnTo>
                <a:lnTo>
                  <a:pt x="159131" y="78740"/>
                </a:lnTo>
                <a:lnTo>
                  <a:pt x="159766" y="77470"/>
                </a:lnTo>
                <a:lnTo>
                  <a:pt x="159131" y="77470"/>
                </a:lnTo>
                <a:lnTo>
                  <a:pt x="159131" y="76200"/>
                </a:lnTo>
                <a:lnTo>
                  <a:pt x="159766" y="76200"/>
                </a:lnTo>
                <a:lnTo>
                  <a:pt x="159766" y="74930"/>
                </a:lnTo>
                <a:lnTo>
                  <a:pt x="159131" y="74930"/>
                </a:lnTo>
                <a:lnTo>
                  <a:pt x="158483" y="76200"/>
                </a:lnTo>
                <a:lnTo>
                  <a:pt x="157848" y="76200"/>
                </a:lnTo>
                <a:lnTo>
                  <a:pt x="158483" y="77470"/>
                </a:lnTo>
                <a:lnTo>
                  <a:pt x="158483" y="78740"/>
                </a:lnTo>
                <a:lnTo>
                  <a:pt x="157213" y="78740"/>
                </a:lnTo>
                <a:lnTo>
                  <a:pt x="157213" y="81280"/>
                </a:lnTo>
                <a:lnTo>
                  <a:pt x="156565" y="81280"/>
                </a:lnTo>
                <a:lnTo>
                  <a:pt x="156565" y="80010"/>
                </a:lnTo>
                <a:lnTo>
                  <a:pt x="155282" y="82550"/>
                </a:lnTo>
                <a:lnTo>
                  <a:pt x="154647" y="81280"/>
                </a:lnTo>
                <a:lnTo>
                  <a:pt x="154012" y="81280"/>
                </a:lnTo>
                <a:lnTo>
                  <a:pt x="154647" y="82550"/>
                </a:lnTo>
                <a:lnTo>
                  <a:pt x="154012" y="82550"/>
                </a:lnTo>
                <a:lnTo>
                  <a:pt x="154012" y="83820"/>
                </a:lnTo>
                <a:lnTo>
                  <a:pt x="155282" y="83820"/>
                </a:lnTo>
                <a:lnTo>
                  <a:pt x="154647" y="85090"/>
                </a:lnTo>
                <a:lnTo>
                  <a:pt x="155282" y="85090"/>
                </a:lnTo>
                <a:lnTo>
                  <a:pt x="155930" y="83820"/>
                </a:lnTo>
                <a:lnTo>
                  <a:pt x="156565" y="85090"/>
                </a:lnTo>
                <a:lnTo>
                  <a:pt x="159766" y="85090"/>
                </a:lnTo>
                <a:lnTo>
                  <a:pt x="160401" y="86360"/>
                </a:lnTo>
                <a:lnTo>
                  <a:pt x="161683" y="86360"/>
                </a:lnTo>
                <a:lnTo>
                  <a:pt x="161683" y="85090"/>
                </a:lnTo>
                <a:lnTo>
                  <a:pt x="162318" y="85090"/>
                </a:lnTo>
                <a:lnTo>
                  <a:pt x="162318" y="86360"/>
                </a:lnTo>
                <a:lnTo>
                  <a:pt x="165519" y="86360"/>
                </a:lnTo>
                <a:lnTo>
                  <a:pt x="165519" y="87630"/>
                </a:lnTo>
                <a:lnTo>
                  <a:pt x="171907" y="87630"/>
                </a:lnTo>
                <a:lnTo>
                  <a:pt x="171272" y="88900"/>
                </a:lnTo>
                <a:lnTo>
                  <a:pt x="171907" y="90170"/>
                </a:lnTo>
                <a:lnTo>
                  <a:pt x="171907" y="88900"/>
                </a:lnTo>
                <a:lnTo>
                  <a:pt x="173177" y="88900"/>
                </a:lnTo>
                <a:lnTo>
                  <a:pt x="173824" y="90170"/>
                </a:lnTo>
                <a:lnTo>
                  <a:pt x="175107" y="88900"/>
                </a:lnTo>
                <a:lnTo>
                  <a:pt x="175107" y="90170"/>
                </a:lnTo>
                <a:lnTo>
                  <a:pt x="177660" y="90170"/>
                </a:lnTo>
                <a:lnTo>
                  <a:pt x="178295" y="90170"/>
                </a:lnTo>
                <a:lnTo>
                  <a:pt x="178930" y="91440"/>
                </a:lnTo>
                <a:lnTo>
                  <a:pt x="179578" y="90170"/>
                </a:lnTo>
                <a:lnTo>
                  <a:pt x="179578" y="91440"/>
                </a:lnTo>
                <a:lnTo>
                  <a:pt x="182765" y="91440"/>
                </a:lnTo>
                <a:lnTo>
                  <a:pt x="183413" y="92710"/>
                </a:lnTo>
                <a:lnTo>
                  <a:pt x="182765" y="93980"/>
                </a:lnTo>
                <a:lnTo>
                  <a:pt x="183413" y="93980"/>
                </a:lnTo>
                <a:lnTo>
                  <a:pt x="183413" y="95250"/>
                </a:lnTo>
                <a:lnTo>
                  <a:pt x="184048" y="95250"/>
                </a:lnTo>
                <a:lnTo>
                  <a:pt x="184048" y="1028"/>
                </a:lnTo>
                <a:lnTo>
                  <a:pt x="178295" y="0"/>
                </a:lnTo>
                <a:lnTo>
                  <a:pt x="144399" y="5080"/>
                </a:lnTo>
                <a:lnTo>
                  <a:pt x="83553" y="45720"/>
                </a:lnTo>
                <a:lnTo>
                  <a:pt x="57823" y="78740"/>
                </a:lnTo>
                <a:lnTo>
                  <a:pt x="36068" y="119380"/>
                </a:lnTo>
                <a:lnTo>
                  <a:pt x="18872" y="166370"/>
                </a:lnTo>
                <a:lnTo>
                  <a:pt x="6845" y="218440"/>
                </a:lnTo>
                <a:lnTo>
                  <a:pt x="635" y="274320"/>
                </a:lnTo>
                <a:lnTo>
                  <a:pt x="15608" y="295910"/>
                </a:lnTo>
                <a:lnTo>
                  <a:pt x="38976" y="308610"/>
                </a:lnTo>
                <a:lnTo>
                  <a:pt x="59944" y="322580"/>
                </a:lnTo>
                <a:lnTo>
                  <a:pt x="67741" y="349250"/>
                </a:lnTo>
                <a:lnTo>
                  <a:pt x="67094" y="350520"/>
                </a:lnTo>
                <a:lnTo>
                  <a:pt x="63258" y="350520"/>
                </a:lnTo>
                <a:lnTo>
                  <a:pt x="54724" y="334010"/>
                </a:lnTo>
                <a:lnTo>
                  <a:pt x="43370" y="320040"/>
                </a:lnTo>
                <a:lnTo>
                  <a:pt x="29019" y="309880"/>
                </a:lnTo>
                <a:lnTo>
                  <a:pt x="11493" y="303530"/>
                </a:lnTo>
                <a:lnTo>
                  <a:pt x="8940" y="299720"/>
                </a:lnTo>
                <a:lnTo>
                  <a:pt x="0" y="290830"/>
                </a:lnTo>
                <a:lnTo>
                  <a:pt x="0" y="311150"/>
                </a:lnTo>
                <a:lnTo>
                  <a:pt x="15506" y="320040"/>
                </a:lnTo>
                <a:lnTo>
                  <a:pt x="32588" y="326390"/>
                </a:lnTo>
                <a:lnTo>
                  <a:pt x="45821" y="336550"/>
                </a:lnTo>
                <a:lnTo>
                  <a:pt x="49847" y="355600"/>
                </a:lnTo>
                <a:lnTo>
                  <a:pt x="48564" y="360680"/>
                </a:lnTo>
                <a:lnTo>
                  <a:pt x="52400" y="367030"/>
                </a:lnTo>
                <a:lnTo>
                  <a:pt x="46647" y="369570"/>
                </a:lnTo>
                <a:lnTo>
                  <a:pt x="42176" y="369570"/>
                </a:lnTo>
                <a:lnTo>
                  <a:pt x="39293" y="360680"/>
                </a:lnTo>
                <a:lnTo>
                  <a:pt x="36423" y="350520"/>
                </a:lnTo>
                <a:lnTo>
                  <a:pt x="32105" y="341630"/>
                </a:lnTo>
                <a:lnTo>
                  <a:pt x="24917" y="334010"/>
                </a:lnTo>
                <a:lnTo>
                  <a:pt x="12217" y="331470"/>
                </a:lnTo>
                <a:lnTo>
                  <a:pt x="5956" y="328930"/>
                </a:lnTo>
                <a:lnTo>
                  <a:pt x="0" y="325120"/>
                </a:lnTo>
                <a:lnTo>
                  <a:pt x="5816" y="383540"/>
                </a:lnTo>
                <a:lnTo>
                  <a:pt x="17602" y="435610"/>
                </a:lnTo>
                <a:lnTo>
                  <a:pt x="34734" y="483870"/>
                </a:lnTo>
                <a:lnTo>
                  <a:pt x="56553" y="525780"/>
                </a:lnTo>
                <a:lnTo>
                  <a:pt x="82448" y="560070"/>
                </a:lnTo>
                <a:lnTo>
                  <a:pt x="111798" y="585470"/>
                </a:lnTo>
                <a:lnTo>
                  <a:pt x="178295" y="607060"/>
                </a:lnTo>
                <a:lnTo>
                  <a:pt x="198170" y="605790"/>
                </a:lnTo>
                <a:lnTo>
                  <a:pt x="217436" y="600710"/>
                </a:lnTo>
                <a:lnTo>
                  <a:pt x="235991" y="590550"/>
                </a:lnTo>
                <a:lnTo>
                  <a:pt x="253707" y="579120"/>
                </a:lnTo>
                <a:lnTo>
                  <a:pt x="252437" y="577850"/>
                </a:lnTo>
                <a:lnTo>
                  <a:pt x="251142" y="575310"/>
                </a:lnTo>
                <a:lnTo>
                  <a:pt x="249237" y="572770"/>
                </a:lnTo>
                <a:lnTo>
                  <a:pt x="246684" y="567690"/>
                </a:lnTo>
                <a:lnTo>
                  <a:pt x="249872" y="563880"/>
                </a:lnTo>
                <a:lnTo>
                  <a:pt x="251790" y="563880"/>
                </a:lnTo>
                <a:lnTo>
                  <a:pt x="255625" y="567690"/>
                </a:lnTo>
                <a:lnTo>
                  <a:pt x="257543" y="571500"/>
                </a:lnTo>
                <a:lnTo>
                  <a:pt x="258826" y="575310"/>
                </a:lnTo>
                <a:lnTo>
                  <a:pt x="269036" y="565150"/>
                </a:lnTo>
                <a:lnTo>
                  <a:pt x="270167" y="563880"/>
                </a:lnTo>
                <a:lnTo>
                  <a:pt x="273519" y="560070"/>
                </a:lnTo>
                <a:lnTo>
                  <a:pt x="263944" y="543560"/>
                </a:lnTo>
                <a:lnTo>
                  <a:pt x="248196" y="534670"/>
                </a:lnTo>
                <a:lnTo>
                  <a:pt x="229933" y="528320"/>
                </a:lnTo>
                <a:lnTo>
                  <a:pt x="212813" y="520700"/>
                </a:lnTo>
                <a:lnTo>
                  <a:pt x="204203" y="515620"/>
                </a:lnTo>
                <a:lnTo>
                  <a:pt x="194830" y="510540"/>
                </a:lnTo>
                <a:lnTo>
                  <a:pt x="187731" y="502920"/>
                </a:lnTo>
                <a:lnTo>
                  <a:pt x="186410" y="495300"/>
                </a:lnTo>
                <a:lnTo>
                  <a:pt x="185966" y="492760"/>
                </a:lnTo>
                <a:lnTo>
                  <a:pt x="193281" y="495300"/>
                </a:lnTo>
                <a:lnTo>
                  <a:pt x="198983" y="500380"/>
                </a:lnTo>
                <a:lnTo>
                  <a:pt x="204571" y="506730"/>
                </a:lnTo>
                <a:lnTo>
                  <a:pt x="211531" y="511810"/>
                </a:lnTo>
                <a:lnTo>
                  <a:pt x="248513" y="527050"/>
                </a:lnTo>
                <a:lnTo>
                  <a:pt x="265899" y="537210"/>
                </a:lnTo>
                <a:lnTo>
                  <a:pt x="281190" y="551180"/>
                </a:lnTo>
                <a:lnTo>
                  <a:pt x="285661" y="546100"/>
                </a:lnTo>
                <a:lnTo>
                  <a:pt x="289496" y="541020"/>
                </a:lnTo>
                <a:lnTo>
                  <a:pt x="293979" y="534670"/>
                </a:lnTo>
                <a:lnTo>
                  <a:pt x="254342" y="508000"/>
                </a:lnTo>
                <a:lnTo>
                  <a:pt x="254342" y="502920"/>
                </a:lnTo>
                <a:lnTo>
                  <a:pt x="266522" y="506730"/>
                </a:lnTo>
                <a:lnTo>
                  <a:pt x="277914" y="511810"/>
                </a:lnTo>
                <a:lnTo>
                  <a:pt x="288226" y="518160"/>
                </a:lnTo>
                <a:lnTo>
                  <a:pt x="297167" y="525780"/>
                </a:lnTo>
                <a:lnTo>
                  <a:pt x="298437" y="525780"/>
                </a:lnTo>
                <a:lnTo>
                  <a:pt x="299072" y="527050"/>
                </a:lnTo>
                <a:lnTo>
                  <a:pt x="309448" y="508000"/>
                </a:lnTo>
                <a:lnTo>
                  <a:pt x="319824" y="488950"/>
                </a:lnTo>
                <a:lnTo>
                  <a:pt x="321259" y="485140"/>
                </a:lnTo>
                <a:lnTo>
                  <a:pt x="325081" y="474980"/>
                </a:lnTo>
                <a:lnTo>
                  <a:pt x="327952" y="467360"/>
                </a:lnTo>
                <a:lnTo>
                  <a:pt x="339953" y="430530"/>
                </a:lnTo>
                <a:lnTo>
                  <a:pt x="355320" y="342900"/>
                </a:lnTo>
                <a:lnTo>
                  <a:pt x="355955" y="334010"/>
                </a:lnTo>
                <a:lnTo>
                  <a:pt x="336511" y="337820"/>
                </a:lnTo>
                <a:lnTo>
                  <a:pt x="316420" y="342900"/>
                </a:lnTo>
                <a:lnTo>
                  <a:pt x="303555" y="349237"/>
                </a:lnTo>
                <a:lnTo>
                  <a:pt x="303555" y="506730"/>
                </a:lnTo>
                <a:lnTo>
                  <a:pt x="301637" y="508000"/>
                </a:lnTo>
                <a:lnTo>
                  <a:pt x="297840" y="502920"/>
                </a:lnTo>
                <a:lnTo>
                  <a:pt x="296900" y="501650"/>
                </a:lnTo>
                <a:lnTo>
                  <a:pt x="291769" y="497840"/>
                </a:lnTo>
                <a:lnTo>
                  <a:pt x="290055" y="496570"/>
                </a:lnTo>
                <a:lnTo>
                  <a:pt x="274154" y="491490"/>
                </a:lnTo>
                <a:lnTo>
                  <a:pt x="254952" y="494030"/>
                </a:lnTo>
                <a:lnTo>
                  <a:pt x="235089" y="497840"/>
                </a:lnTo>
                <a:lnTo>
                  <a:pt x="216547" y="496570"/>
                </a:lnTo>
                <a:lnTo>
                  <a:pt x="212394" y="492760"/>
                </a:lnTo>
                <a:lnTo>
                  <a:pt x="211010" y="491490"/>
                </a:lnTo>
                <a:lnTo>
                  <a:pt x="201307" y="482600"/>
                </a:lnTo>
                <a:lnTo>
                  <a:pt x="200660" y="477520"/>
                </a:lnTo>
                <a:lnTo>
                  <a:pt x="201307" y="476250"/>
                </a:lnTo>
                <a:lnTo>
                  <a:pt x="205778" y="474980"/>
                </a:lnTo>
                <a:lnTo>
                  <a:pt x="229590" y="487680"/>
                </a:lnTo>
                <a:lnTo>
                  <a:pt x="258737" y="485140"/>
                </a:lnTo>
                <a:lnTo>
                  <a:pt x="285851" y="486410"/>
                </a:lnTo>
                <a:lnTo>
                  <a:pt x="303555" y="506730"/>
                </a:lnTo>
                <a:lnTo>
                  <a:pt x="303555" y="349237"/>
                </a:lnTo>
                <a:lnTo>
                  <a:pt x="298348" y="351790"/>
                </a:lnTo>
                <a:lnTo>
                  <a:pt x="285026" y="368300"/>
                </a:lnTo>
                <a:lnTo>
                  <a:pt x="286029" y="379730"/>
                </a:lnTo>
                <a:lnTo>
                  <a:pt x="281584" y="389890"/>
                </a:lnTo>
                <a:lnTo>
                  <a:pt x="273431" y="396240"/>
                </a:lnTo>
                <a:lnTo>
                  <a:pt x="263296" y="400050"/>
                </a:lnTo>
                <a:lnTo>
                  <a:pt x="260261" y="396240"/>
                </a:lnTo>
                <a:lnTo>
                  <a:pt x="260223" y="393700"/>
                </a:lnTo>
                <a:lnTo>
                  <a:pt x="260172" y="391160"/>
                </a:lnTo>
                <a:lnTo>
                  <a:pt x="259245" y="386080"/>
                </a:lnTo>
                <a:lnTo>
                  <a:pt x="253707" y="386080"/>
                </a:lnTo>
                <a:lnTo>
                  <a:pt x="250507" y="389890"/>
                </a:lnTo>
                <a:lnTo>
                  <a:pt x="246684" y="393700"/>
                </a:lnTo>
                <a:lnTo>
                  <a:pt x="240931" y="392430"/>
                </a:lnTo>
                <a:lnTo>
                  <a:pt x="244386" y="384810"/>
                </a:lnTo>
                <a:lnTo>
                  <a:pt x="249948" y="379730"/>
                </a:lnTo>
                <a:lnTo>
                  <a:pt x="256108" y="374650"/>
                </a:lnTo>
                <a:lnTo>
                  <a:pt x="261378" y="368300"/>
                </a:lnTo>
                <a:lnTo>
                  <a:pt x="262356" y="347980"/>
                </a:lnTo>
                <a:lnTo>
                  <a:pt x="262369" y="341630"/>
                </a:lnTo>
                <a:lnTo>
                  <a:pt x="261632" y="330200"/>
                </a:lnTo>
                <a:lnTo>
                  <a:pt x="261061" y="321310"/>
                </a:lnTo>
                <a:lnTo>
                  <a:pt x="256984" y="309880"/>
                </a:lnTo>
                <a:lnTo>
                  <a:pt x="256082" y="307340"/>
                </a:lnTo>
                <a:lnTo>
                  <a:pt x="253822" y="300990"/>
                </a:lnTo>
                <a:lnTo>
                  <a:pt x="244754" y="292404"/>
                </a:lnTo>
                <a:lnTo>
                  <a:pt x="244754" y="374650"/>
                </a:lnTo>
                <a:lnTo>
                  <a:pt x="231343" y="383540"/>
                </a:lnTo>
                <a:lnTo>
                  <a:pt x="235775" y="393700"/>
                </a:lnTo>
                <a:lnTo>
                  <a:pt x="234696" y="406400"/>
                </a:lnTo>
                <a:lnTo>
                  <a:pt x="235292" y="417830"/>
                </a:lnTo>
                <a:lnTo>
                  <a:pt x="244754" y="425450"/>
                </a:lnTo>
                <a:lnTo>
                  <a:pt x="244754" y="430530"/>
                </a:lnTo>
                <a:lnTo>
                  <a:pt x="234226" y="426720"/>
                </a:lnTo>
                <a:lnTo>
                  <a:pt x="228549" y="431800"/>
                </a:lnTo>
                <a:lnTo>
                  <a:pt x="224904" y="441960"/>
                </a:lnTo>
                <a:lnTo>
                  <a:pt x="220472" y="449580"/>
                </a:lnTo>
                <a:lnTo>
                  <a:pt x="219837" y="455930"/>
                </a:lnTo>
                <a:lnTo>
                  <a:pt x="229425" y="459740"/>
                </a:lnTo>
                <a:lnTo>
                  <a:pt x="223672" y="467360"/>
                </a:lnTo>
                <a:lnTo>
                  <a:pt x="219290" y="466090"/>
                </a:lnTo>
                <a:lnTo>
                  <a:pt x="215442" y="462280"/>
                </a:lnTo>
                <a:lnTo>
                  <a:pt x="211721" y="459740"/>
                </a:lnTo>
                <a:lnTo>
                  <a:pt x="207695" y="462280"/>
                </a:lnTo>
                <a:lnTo>
                  <a:pt x="202984" y="468630"/>
                </a:lnTo>
                <a:lnTo>
                  <a:pt x="196430" y="472440"/>
                </a:lnTo>
                <a:lnTo>
                  <a:pt x="189268" y="474980"/>
                </a:lnTo>
                <a:lnTo>
                  <a:pt x="182765" y="478790"/>
                </a:lnTo>
                <a:lnTo>
                  <a:pt x="178295" y="481330"/>
                </a:lnTo>
                <a:lnTo>
                  <a:pt x="184683" y="491490"/>
                </a:lnTo>
                <a:lnTo>
                  <a:pt x="176377" y="490220"/>
                </a:lnTo>
                <a:lnTo>
                  <a:pt x="172072" y="483870"/>
                </a:lnTo>
                <a:lnTo>
                  <a:pt x="164960" y="482600"/>
                </a:lnTo>
                <a:lnTo>
                  <a:pt x="156514" y="481330"/>
                </a:lnTo>
                <a:lnTo>
                  <a:pt x="148259" y="481330"/>
                </a:lnTo>
                <a:lnTo>
                  <a:pt x="143789" y="485140"/>
                </a:lnTo>
                <a:lnTo>
                  <a:pt x="143141" y="495300"/>
                </a:lnTo>
                <a:lnTo>
                  <a:pt x="134835" y="494030"/>
                </a:lnTo>
                <a:lnTo>
                  <a:pt x="135191" y="483870"/>
                </a:lnTo>
                <a:lnTo>
                  <a:pt x="128524" y="478790"/>
                </a:lnTo>
                <a:lnTo>
                  <a:pt x="119113" y="474980"/>
                </a:lnTo>
                <a:lnTo>
                  <a:pt x="113169" y="471170"/>
                </a:lnTo>
                <a:lnTo>
                  <a:pt x="111201" y="469900"/>
                </a:lnTo>
                <a:lnTo>
                  <a:pt x="102247" y="469900"/>
                </a:lnTo>
                <a:lnTo>
                  <a:pt x="93306" y="471170"/>
                </a:lnTo>
                <a:lnTo>
                  <a:pt x="86271" y="468630"/>
                </a:lnTo>
                <a:lnTo>
                  <a:pt x="89877" y="459740"/>
                </a:lnTo>
                <a:lnTo>
                  <a:pt x="84429" y="454660"/>
                </a:lnTo>
                <a:lnTo>
                  <a:pt x="75755" y="449580"/>
                </a:lnTo>
                <a:lnTo>
                  <a:pt x="69659" y="441960"/>
                </a:lnTo>
                <a:lnTo>
                  <a:pt x="61988" y="438150"/>
                </a:lnTo>
                <a:lnTo>
                  <a:pt x="63068" y="434340"/>
                </a:lnTo>
                <a:lnTo>
                  <a:pt x="66776" y="431800"/>
                </a:lnTo>
                <a:lnTo>
                  <a:pt x="69532" y="430530"/>
                </a:lnTo>
                <a:lnTo>
                  <a:pt x="67741" y="426720"/>
                </a:lnTo>
                <a:lnTo>
                  <a:pt x="64071" y="415290"/>
                </a:lnTo>
                <a:lnTo>
                  <a:pt x="63347" y="402590"/>
                </a:lnTo>
                <a:lnTo>
                  <a:pt x="60820" y="389890"/>
                </a:lnTo>
                <a:lnTo>
                  <a:pt x="51752" y="381000"/>
                </a:lnTo>
                <a:lnTo>
                  <a:pt x="51752" y="374650"/>
                </a:lnTo>
                <a:lnTo>
                  <a:pt x="56235" y="375920"/>
                </a:lnTo>
                <a:lnTo>
                  <a:pt x="58788" y="378460"/>
                </a:lnTo>
                <a:lnTo>
                  <a:pt x="63906" y="377190"/>
                </a:lnTo>
                <a:lnTo>
                  <a:pt x="78600" y="342900"/>
                </a:lnTo>
                <a:lnTo>
                  <a:pt x="76047" y="336550"/>
                </a:lnTo>
                <a:lnTo>
                  <a:pt x="76047" y="328930"/>
                </a:lnTo>
                <a:lnTo>
                  <a:pt x="78600" y="322580"/>
                </a:lnTo>
                <a:lnTo>
                  <a:pt x="84632" y="325120"/>
                </a:lnTo>
                <a:lnTo>
                  <a:pt x="87071" y="331470"/>
                </a:lnTo>
                <a:lnTo>
                  <a:pt x="89738" y="335280"/>
                </a:lnTo>
                <a:lnTo>
                  <a:pt x="96494" y="330200"/>
                </a:lnTo>
                <a:lnTo>
                  <a:pt x="111201" y="326390"/>
                </a:lnTo>
                <a:lnTo>
                  <a:pt x="112661" y="322580"/>
                </a:lnTo>
                <a:lnTo>
                  <a:pt x="113626" y="320040"/>
                </a:lnTo>
                <a:lnTo>
                  <a:pt x="116789" y="312420"/>
                </a:lnTo>
                <a:lnTo>
                  <a:pt x="121615" y="307340"/>
                </a:lnTo>
                <a:lnTo>
                  <a:pt x="129095" y="308610"/>
                </a:lnTo>
                <a:lnTo>
                  <a:pt x="127165" y="317500"/>
                </a:lnTo>
                <a:lnTo>
                  <a:pt x="150571" y="320040"/>
                </a:lnTo>
                <a:lnTo>
                  <a:pt x="161950" y="318770"/>
                </a:lnTo>
                <a:lnTo>
                  <a:pt x="170624" y="309880"/>
                </a:lnTo>
                <a:lnTo>
                  <a:pt x="178930" y="311150"/>
                </a:lnTo>
                <a:lnTo>
                  <a:pt x="180213" y="317500"/>
                </a:lnTo>
                <a:lnTo>
                  <a:pt x="170624" y="318770"/>
                </a:lnTo>
                <a:lnTo>
                  <a:pt x="173177" y="325120"/>
                </a:lnTo>
                <a:lnTo>
                  <a:pt x="182562" y="327660"/>
                </a:lnTo>
                <a:lnTo>
                  <a:pt x="191719" y="332740"/>
                </a:lnTo>
                <a:lnTo>
                  <a:pt x="200863" y="335280"/>
                </a:lnTo>
                <a:lnTo>
                  <a:pt x="210261" y="330200"/>
                </a:lnTo>
                <a:lnTo>
                  <a:pt x="212813" y="331470"/>
                </a:lnTo>
                <a:lnTo>
                  <a:pt x="216001" y="331470"/>
                </a:lnTo>
                <a:lnTo>
                  <a:pt x="217919" y="335280"/>
                </a:lnTo>
                <a:lnTo>
                  <a:pt x="207695" y="347980"/>
                </a:lnTo>
                <a:lnTo>
                  <a:pt x="216941" y="355600"/>
                </a:lnTo>
                <a:lnTo>
                  <a:pt x="222707" y="364490"/>
                </a:lnTo>
                <a:lnTo>
                  <a:pt x="229438" y="372110"/>
                </a:lnTo>
                <a:lnTo>
                  <a:pt x="241566" y="372110"/>
                </a:lnTo>
                <a:lnTo>
                  <a:pt x="244754" y="374650"/>
                </a:lnTo>
                <a:lnTo>
                  <a:pt x="244754" y="292404"/>
                </a:lnTo>
                <a:lnTo>
                  <a:pt x="237731" y="285750"/>
                </a:lnTo>
                <a:lnTo>
                  <a:pt x="228282" y="281940"/>
                </a:lnTo>
                <a:lnTo>
                  <a:pt x="225132" y="280670"/>
                </a:lnTo>
                <a:lnTo>
                  <a:pt x="212242" y="280670"/>
                </a:lnTo>
                <a:lnTo>
                  <a:pt x="198996" y="281940"/>
                </a:lnTo>
                <a:lnTo>
                  <a:pt x="185318" y="280670"/>
                </a:lnTo>
                <a:lnTo>
                  <a:pt x="185318" y="279400"/>
                </a:lnTo>
                <a:lnTo>
                  <a:pt x="170789" y="276860"/>
                </a:lnTo>
                <a:lnTo>
                  <a:pt x="164122" y="274320"/>
                </a:lnTo>
                <a:lnTo>
                  <a:pt x="159131" y="267970"/>
                </a:lnTo>
                <a:lnTo>
                  <a:pt x="161036" y="262890"/>
                </a:lnTo>
                <a:lnTo>
                  <a:pt x="169989" y="267970"/>
                </a:lnTo>
                <a:lnTo>
                  <a:pt x="173824" y="264160"/>
                </a:lnTo>
                <a:lnTo>
                  <a:pt x="172453" y="262890"/>
                </a:lnTo>
                <a:lnTo>
                  <a:pt x="166979" y="257810"/>
                </a:lnTo>
                <a:lnTo>
                  <a:pt x="158889" y="256540"/>
                </a:lnTo>
                <a:lnTo>
                  <a:pt x="150901" y="254000"/>
                </a:lnTo>
                <a:lnTo>
                  <a:pt x="144424" y="248920"/>
                </a:lnTo>
                <a:lnTo>
                  <a:pt x="144043" y="245110"/>
                </a:lnTo>
                <a:lnTo>
                  <a:pt x="143789" y="242570"/>
                </a:lnTo>
                <a:lnTo>
                  <a:pt x="132918" y="245110"/>
                </a:lnTo>
                <a:lnTo>
                  <a:pt x="129730" y="238760"/>
                </a:lnTo>
                <a:lnTo>
                  <a:pt x="134200" y="236220"/>
                </a:lnTo>
                <a:lnTo>
                  <a:pt x="141236" y="237490"/>
                </a:lnTo>
                <a:lnTo>
                  <a:pt x="146989" y="237490"/>
                </a:lnTo>
                <a:lnTo>
                  <a:pt x="147624" y="242570"/>
                </a:lnTo>
                <a:lnTo>
                  <a:pt x="151460" y="246380"/>
                </a:lnTo>
                <a:lnTo>
                  <a:pt x="157848" y="245110"/>
                </a:lnTo>
                <a:lnTo>
                  <a:pt x="159131" y="243840"/>
                </a:lnTo>
                <a:lnTo>
                  <a:pt x="155930" y="240030"/>
                </a:lnTo>
                <a:lnTo>
                  <a:pt x="153530" y="236220"/>
                </a:lnTo>
                <a:lnTo>
                  <a:pt x="152730" y="234950"/>
                </a:lnTo>
                <a:lnTo>
                  <a:pt x="150177" y="229870"/>
                </a:lnTo>
                <a:lnTo>
                  <a:pt x="161112" y="234950"/>
                </a:lnTo>
                <a:lnTo>
                  <a:pt x="171030" y="240030"/>
                </a:lnTo>
                <a:lnTo>
                  <a:pt x="180098" y="247650"/>
                </a:lnTo>
                <a:lnTo>
                  <a:pt x="188518" y="256540"/>
                </a:lnTo>
                <a:lnTo>
                  <a:pt x="191071" y="256540"/>
                </a:lnTo>
                <a:lnTo>
                  <a:pt x="194919" y="257810"/>
                </a:lnTo>
                <a:lnTo>
                  <a:pt x="196189" y="255270"/>
                </a:lnTo>
                <a:lnTo>
                  <a:pt x="187248" y="245110"/>
                </a:lnTo>
                <a:lnTo>
                  <a:pt x="176860" y="236220"/>
                </a:lnTo>
                <a:lnTo>
                  <a:pt x="165277" y="229870"/>
                </a:lnTo>
                <a:lnTo>
                  <a:pt x="152730" y="226060"/>
                </a:lnTo>
                <a:lnTo>
                  <a:pt x="151460" y="220980"/>
                </a:lnTo>
                <a:lnTo>
                  <a:pt x="146989" y="219710"/>
                </a:lnTo>
                <a:lnTo>
                  <a:pt x="148259" y="213360"/>
                </a:lnTo>
                <a:lnTo>
                  <a:pt x="150812" y="213360"/>
                </a:lnTo>
                <a:lnTo>
                  <a:pt x="153377" y="214630"/>
                </a:lnTo>
                <a:lnTo>
                  <a:pt x="154012" y="213360"/>
                </a:lnTo>
                <a:lnTo>
                  <a:pt x="154647" y="212090"/>
                </a:lnTo>
                <a:lnTo>
                  <a:pt x="148259" y="210820"/>
                </a:lnTo>
                <a:lnTo>
                  <a:pt x="141236" y="204470"/>
                </a:lnTo>
                <a:lnTo>
                  <a:pt x="135483" y="200660"/>
                </a:lnTo>
                <a:lnTo>
                  <a:pt x="132918" y="199390"/>
                </a:lnTo>
                <a:lnTo>
                  <a:pt x="133565" y="198120"/>
                </a:lnTo>
                <a:lnTo>
                  <a:pt x="133565" y="195580"/>
                </a:lnTo>
                <a:lnTo>
                  <a:pt x="138036" y="194310"/>
                </a:lnTo>
                <a:lnTo>
                  <a:pt x="142506" y="200660"/>
                </a:lnTo>
                <a:lnTo>
                  <a:pt x="146989" y="201930"/>
                </a:lnTo>
                <a:lnTo>
                  <a:pt x="153377" y="198120"/>
                </a:lnTo>
                <a:lnTo>
                  <a:pt x="152412" y="194310"/>
                </a:lnTo>
                <a:lnTo>
                  <a:pt x="152095" y="193040"/>
                </a:lnTo>
                <a:lnTo>
                  <a:pt x="151460" y="185420"/>
                </a:lnTo>
                <a:lnTo>
                  <a:pt x="157848" y="185420"/>
                </a:lnTo>
                <a:lnTo>
                  <a:pt x="159131" y="170180"/>
                </a:lnTo>
                <a:lnTo>
                  <a:pt x="162306" y="171450"/>
                </a:lnTo>
                <a:lnTo>
                  <a:pt x="165354" y="173990"/>
                </a:lnTo>
                <a:lnTo>
                  <a:pt x="168656" y="175260"/>
                </a:lnTo>
                <a:lnTo>
                  <a:pt x="172542" y="172720"/>
                </a:lnTo>
                <a:lnTo>
                  <a:pt x="166789" y="170180"/>
                </a:lnTo>
                <a:lnTo>
                  <a:pt x="169989" y="165100"/>
                </a:lnTo>
                <a:lnTo>
                  <a:pt x="169354" y="161290"/>
                </a:lnTo>
                <a:lnTo>
                  <a:pt x="172669" y="157480"/>
                </a:lnTo>
                <a:lnTo>
                  <a:pt x="170548" y="152400"/>
                </a:lnTo>
                <a:lnTo>
                  <a:pt x="169265" y="148590"/>
                </a:lnTo>
                <a:lnTo>
                  <a:pt x="175107" y="147320"/>
                </a:lnTo>
                <a:lnTo>
                  <a:pt x="180708" y="154940"/>
                </a:lnTo>
                <a:lnTo>
                  <a:pt x="180352" y="161290"/>
                </a:lnTo>
                <a:lnTo>
                  <a:pt x="180225" y="167640"/>
                </a:lnTo>
                <a:lnTo>
                  <a:pt x="180403" y="172720"/>
                </a:lnTo>
                <a:lnTo>
                  <a:pt x="188518" y="176530"/>
                </a:lnTo>
                <a:lnTo>
                  <a:pt x="189801" y="182880"/>
                </a:lnTo>
                <a:lnTo>
                  <a:pt x="191719" y="187960"/>
                </a:lnTo>
                <a:lnTo>
                  <a:pt x="197472" y="190500"/>
                </a:lnTo>
                <a:lnTo>
                  <a:pt x="199390" y="190500"/>
                </a:lnTo>
                <a:lnTo>
                  <a:pt x="200571" y="182880"/>
                </a:lnTo>
                <a:lnTo>
                  <a:pt x="200266" y="175260"/>
                </a:lnTo>
                <a:lnTo>
                  <a:pt x="198399" y="167640"/>
                </a:lnTo>
                <a:lnTo>
                  <a:pt x="194919" y="161290"/>
                </a:lnTo>
                <a:lnTo>
                  <a:pt x="192354" y="158750"/>
                </a:lnTo>
                <a:lnTo>
                  <a:pt x="189801" y="158750"/>
                </a:lnTo>
                <a:lnTo>
                  <a:pt x="188518" y="156210"/>
                </a:lnTo>
                <a:lnTo>
                  <a:pt x="188518" y="151130"/>
                </a:lnTo>
                <a:lnTo>
                  <a:pt x="191719" y="148590"/>
                </a:lnTo>
                <a:lnTo>
                  <a:pt x="195554" y="149860"/>
                </a:lnTo>
                <a:lnTo>
                  <a:pt x="199390" y="149860"/>
                </a:lnTo>
                <a:lnTo>
                  <a:pt x="201942" y="152400"/>
                </a:lnTo>
                <a:lnTo>
                  <a:pt x="205016" y="148590"/>
                </a:lnTo>
                <a:lnTo>
                  <a:pt x="206032" y="147320"/>
                </a:lnTo>
                <a:lnTo>
                  <a:pt x="207060" y="146050"/>
                </a:lnTo>
                <a:lnTo>
                  <a:pt x="212166" y="144780"/>
                </a:lnTo>
                <a:lnTo>
                  <a:pt x="218554" y="143510"/>
                </a:lnTo>
                <a:lnTo>
                  <a:pt x="221754" y="146050"/>
                </a:lnTo>
                <a:lnTo>
                  <a:pt x="223672" y="151130"/>
                </a:lnTo>
                <a:lnTo>
                  <a:pt x="228790" y="149860"/>
                </a:lnTo>
                <a:lnTo>
                  <a:pt x="229298" y="144780"/>
                </a:lnTo>
                <a:lnTo>
                  <a:pt x="229069" y="143510"/>
                </a:lnTo>
                <a:lnTo>
                  <a:pt x="227660" y="135890"/>
                </a:lnTo>
                <a:lnTo>
                  <a:pt x="227672" y="134620"/>
                </a:lnTo>
                <a:lnTo>
                  <a:pt x="227698" y="128270"/>
                </a:lnTo>
                <a:lnTo>
                  <a:pt x="233248" y="124460"/>
                </a:lnTo>
                <a:lnTo>
                  <a:pt x="237096" y="128270"/>
                </a:lnTo>
                <a:lnTo>
                  <a:pt x="235178" y="133350"/>
                </a:lnTo>
                <a:lnTo>
                  <a:pt x="240931" y="135890"/>
                </a:lnTo>
                <a:lnTo>
                  <a:pt x="247484" y="135890"/>
                </a:lnTo>
                <a:lnTo>
                  <a:pt x="252666" y="138430"/>
                </a:lnTo>
                <a:lnTo>
                  <a:pt x="256298" y="143510"/>
                </a:lnTo>
                <a:lnTo>
                  <a:pt x="258191" y="148590"/>
                </a:lnTo>
                <a:lnTo>
                  <a:pt x="260096" y="146050"/>
                </a:lnTo>
                <a:lnTo>
                  <a:pt x="260096" y="142240"/>
                </a:lnTo>
                <a:lnTo>
                  <a:pt x="263931" y="142240"/>
                </a:lnTo>
                <a:lnTo>
                  <a:pt x="261302" y="137160"/>
                </a:lnTo>
                <a:lnTo>
                  <a:pt x="261137" y="132080"/>
                </a:lnTo>
                <a:lnTo>
                  <a:pt x="260604" y="127000"/>
                </a:lnTo>
                <a:lnTo>
                  <a:pt x="256895" y="123190"/>
                </a:lnTo>
                <a:lnTo>
                  <a:pt x="257225" y="120650"/>
                </a:lnTo>
                <a:lnTo>
                  <a:pt x="257708" y="116840"/>
                </a:lnTo>
                <a:lnTo>
                  <a:pt x="258191" y="113030"/>
                </a:lnTo>
                <a:lnTo>
                  <a:pt x="265214" y="115570"/>
                </a:lnTo>
                <a:lnTo>
                  <a:pt x="263296" y="127000"/>
                </a:lnTo>
                <a:lnTo>
                  <a:pt x="271602" y="128270"/>
                </a:lnTo>
                <a:lnTo>
                  <a:pt x="272884" y="133350"/>
                </a:lnTo>
                <a:lnTo>
                  <a:pt x="269036" y="139700"/>
                </a:lnTo>
                <a:lnTo>
                  <a:pt x="274789" y="143510"/>
                </a:lnTo>
                <a:lnTo>
                  <a:pt x="281190" y="142240"/>
                </a:lnTo>
                <a:lnTo>
                  <a:pt x="277990" y="130810"/>
                </a:lnTo>
                <a:lnTo>
                  <a:pt x="286296" y="133350"/>
                </a:lnTo>
                <a:lnTo>
                  <a:pt x="289496" y="147320"/>
                </a:lnTo>
                <a:lnTo>
                  <a:pt x="302920" y="138430"/>
                </a:lnTo>
                <a:lnTo>
                  <a:pt x="310578" y="147320"/>
                </a:lnTo>
                <a:lnTo>
                  <a:pt x="312508" y="146050"/>
                </a:lnTo>
                <a:lnTo>
                  <a:pt x="311226" y="142240"/>
                </a:lnTo>
                <a:lnTo>
                  <a:pt x="315061" y="143510"/>
                </a:lnTo>
                <a:lnTo>
                  <a:pt x="318389" y="151130"/>
                </a:lnTo>
                <a:lnTo>
                  <a:pt x="320090" y="161290"/>
                </a:lnTo>
                <a:lnTo>
                  <a:pt x="320725" y="170180"/>
                </a:lnTo>
                <a:lnTo>
                  <a:pt x="320814" y="179070"/>
                </a:lnTo>
                <a:lnTo>
                  <a:pt x="332308" y="168910"/>
                </a:lnTo>
                <a:lnTo>
                  <a:pt x="333590" y="170180"/>
                </a:lnTo>
                <a:lnTo>
                  <a:pt x="336791" y="173990"/>
                </a:lnTo>
                <a:lnTo>
                  <a:pt x="335508" y="179070"/>
                </a:lnTo>
                <a:lnTo>
                  <a:pt x="332955" y="181610"/>
                </a:lnTo>
                <a:lnTo>
                  <a:pt x="325285" y="186690"/>
                </a:lnTo>
                <a:lnTo>
                  <a:pt x="329755" y="191770"/>
                </a:lnTo>
                <a:lnTo>
                  <a:pt x="339979" y="199390"/>
                </a:lnTo>
                <a:lnTo>
                  <a:pt x="337426" y="205740"/>
                </a:lnTo>
                <a:lnTo>
                  <a:pt x="331038" y="204470"/>
                </a:lnTo>
                <a:lnTo>
                  <a:pt x="326567" y="200660"/>
                </a:lnTo>
                <a:lnTo>
                  <a:pt x="322084" y="200660"/>
                </a:lnTo>
                <a:lnTo>
                  <a:pt x="323367" y="207010"/>
                </a:lnTo>
                <a:lnTo>
                  <a:pt x="322084" y="209550"/>
                </a:lnTo>
                <a:lnTo>
                  <a:pt x="326567" y="212090"/>
                </a:lnTo>
                <a:lnTo>
                  <a:pt x="333590" y="217170"/>
                </a:lnTo>
                <a:lnTo>
                  <a:pt x="338061" y="210820"/>
                </a:lnTo>
                <a:lnTo>
                  <a:pt x="339979" y="210820"/>
                </a:lnTo>
                <a:lnTo>
                  <a:pt x="339979" y="219710"/>
                </a:lnTo>
                <a:lnTo>
                  <a:pt x="332714" y="223520"/>
                </a:lnTo>
                <a:lnTo>
                  <a:pt x="324612" y="227330"/>
                </a:lnTo>
                <a:lnTo>
                  <a:pt x="322084" y="236220"/>
                </a:lnTo>
                <a:lnTo>
                  <a:pt x="318262" y="240030"/>
                </a:lnTo>
                <a:lnTo>
                  <a:pt x="309308" y="234950"/>
                </a:lnTo>
                <a:lnTo>
                  <a:pt x="307390" y="240030"/>
                </a:lnTo>
                <a:lnTo>
                  <a:pt x="312508" y="243840"/>
                </a:lnTo>
                <a:lnTo>
                  <a:pt x="323367" y="240030"/>
                </a:lnTo>
                <a:lnTo>
                  <a:pt x="323367" y="248920"/>
                </a:lnTo>
                <a:lnTo>
                  <a:pt x="309397" y="260350"/>
                </a:lnTo>
                <a:lnTo>
                  <a:pt x="295973" y="273050"/>
                </a:lnTo>
                <a:lnTo>
                  <a:pt x="285534" y="287020"/>
                </a:lnTo>
                <a:lnTo>
                  <a:pt x="280543" y="304800"/>
                </a:lnTo>
                <a:lnTo>
                  <a:pt x="276085" y="308610"/>
                </a:lnTo>
                <a:lnTo>
                  <a:pt x="285026" y="347980"/>
                </a:lnTo>
                <a:lnTo>
                  <a:pt x="290779" y="349250"/>
                </a:lnTo>
                <a:lnTo>
                  <a:pt x="295884" y="341630"/>
                </a:lnTo>
                <a:lnTo>
                  <a:pt x="301002" y="337820"/>
                </a:lnTo>
                <a:lnTo>
                  <a:pt x="328561" y="330200"/>
                </a:lnTo>
                <a:lnTo>
                  <a:pt x="342963" y="325120"/>
                </a:lnTo>
                <a:lnTo>
                  <a:pt x="356603" y="320040"/>
                </a:lnTo>
                <a:lnTo>
                  <a:pt x="356603" y="303530"/>
                </a:lnTo>
                <a:close/>
              </a:path>
            </a:pathLst>
          </a:custGeom>
          <a:solidFill>
            <a:srgbClr val="006B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2901695" y="5606796"/>
            <a:ext cx="5130165" cy="396240"/>
          </a:xfrm>
          <a:custGeom>
            <a:avLst/>
            <a:gdLst/>
            <a:ahLst/>
            <a:cxnLst/>
            <a:rect l="l" t="t" r="r" b="b"/>
            <a:pathLst>
              <a:path w="5130165" h="396239">
                <a:moveTo>
                  <a:pt x="5119497" y="0"/>
                </a:moveTo>
                <a:lnTo>
                  <a:pt x="0" y="396239"/>
                </a:lnTo>
                <a:lnTo>
                  <a:pt x="5129783" y="396239"/>
                </a:lnTo>
                <a:lnTo>
                  <a:pt x="5119497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325117" y="1101089"/>
            <a:ext cx="2162175" cy="190500"/>
          </a:xfrm>
          <a:custGeom>
            <a:avLst/>
            <a:gdLst/>
            <a:ahLst/>
            <a:cxnLst/>
            <a:rect l="l" t="t" r="r" b="b"/>
            <a:pathLst>
              <a:path w="2162175" h="190500">
                <a:moveTo>
                  <a:pt x="0" y="190500"/>
                </a:moveTo>
                <a:lnTo>
                  <a:pt x="2162174" y="0"/>
                </a:lnTo>
              </a:path>
            </a:pathLst>
          </a:custGeom>
          <a:ln w="19050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141" y="588391"/>
            <a:ext cx="771652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9603" y="2007234"/>
            <a:ext cx="8384793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4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48.jpg"/><Relationship Id="rId6" Type="http://schemas.openxmlformats.org/officeDocument/2006/relationships/image" Target="../media/image49.jpg"/><Relationship Id="rId7" Type="http://schemas.openxmlformats.org/officeDocument/2006/relationships/image" Target="../media/image50.jpg"/><Relationship Id="rId8" Type="http://schemas.openxmlformats.org/officeDocument/2006/relationships/image" Target="../media/image5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2.jpg"/><Relationship Id="rId6" Type="http://schemas.openxmlformats.org/officeDocument/2006/relationships/image" Target="../media/image53.jpg"/><Relationship Id="rId7" Type="http://schemas.openxmlformats.org/officeDocument/2006/relationships/image" Target="../media/image54.jpg"/><Relationship Id="rId8" Type="http://schemas.openxmlformats.org/officeDocument/2006/relationships/image" Target="../media/image55.jpg"/><Relationship Id="rId9" Type="http://schemas.openxmlformats.org/officeDocument/2006/relationships/image" Target="../media/image56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0.jp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61.png"/><Relationship Id="rId10" Type="http://schemas.openxmlformats.org/officeDocument/2006/relationships/image" Target="../media/image6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63.jpg"/><Relationship Id="rId6" Type="http://schemas.openxmlformats.org/officeDocument/2006/relationships/image" Target="../media/image64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6" Type="http://schemas.openxmlformats.org/officeDocument/2006/relationships/image" Target="../media/image2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30.jp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0951" cy="42275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499360"/>
              <a:ext cx="9144000" cy="4358640"/>
            </a:xfrm>
            <a:custGeom>
              <a:avLst/>
              <a:gdLst/>
              <a:ahLst/>
              <a:cxnLst/>
              <a:rect l="l" t="t" r="r" b="b"/>
              <a:pathLst>
                <a:path w="9144000" h="4358640">
                  <a:moveTo>
                    <a:pt x="9144000" y="0"/>
                  </a:moveTo>
                  <a:lnTo>
                    <a:pt x="0" y="948943"/>
                  </a:lnTo>
                  <a:lnTo>
                    <a:pt x="0" y="4358637"/>
                  </a:lnTo>
                  <a:lnTo>
                    <a:pt x="9144000" y="43586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678070" y="5867565"/>
              <a:ext cx="3945890" cy="243204"/>
            </a:xfrm>
            <a:custGeom>
              <a:avLst/>
              <a:gdLst/>
              <a:ahLst/>
              <a:cxnLst/>
              <a:rect l="l" t="t" r="r" b="b"/>
              <a:pathLst>
                <a:path w="3945890" h="243204">
                  <a:moveTo>
                    <a:pt x="30480" y="201129"/>
                  </a:moveTo>
                  <a:lnTo>
                    <a:pt x="29197" y="190055"/>
                  </a:lnTo>
                  <a:lnTo>
                    <a:pt x="28549" y="188722"/>
                  </a:lnTo>
                  <a:lnTo>
                    <a:pt x="25958" y="183362"/>
                  </a:lnTo>
                  <a:lnTo>
                    <a:pt x="21640" y="180073"/>
                  </a:lnTo>
                  <a:lnTo>
                    <a:pt x="17145" y="179197"/>
                  </a:lnTo>
                  <a:lnTo>
                    <a:pt x="10541" y="179197"/>
                  </a:lnTo>
                  <a:lnTo>
                    <a:pt x="7620" y="186817"/>
                  </a:lnTo>
                  <a:lnTo>
                    <a:pt x="5715" y="189674"/>
                  </a:lnTo>
                  <a:lnTo>
                    <a:pt x="5715" y="181102"/>
                  </a:lnTo>
                  <a:lnTo>
                    <a:pt x="0" y="181102"/>
                  </a:lnTo>
                  <a:lnTo>
                    <a:pt x="0" y="243065"/>
                  </a:lnTo>
                  <a:lnTo>
                    <a:pt x="5715" y="243065"/>
                  </a:lnTo>
                  <a:lnTo>
                    <a:pt x="5715" y="192544"/>
                  </a:lnTo>
                  <a:lnTo>
                    <a:pt x="10769" y="189674"/>
                  </a:lnTo>
                  <a:lnTo>
                    <a:pt x="12446" y="188722"/>
                  </a:lnTo>
                  <a:lnTo>
                    <a:pt x="21971" y="188722"/>
                  </a:lnTo>
                  <a:lnTo>
                    <a:pt x="23876" y="194462"/>
                  </a:lnTo>
                  <a:lnTo>
                    <a:pt x="23876" y="243065"/>
                  </a:lnTo>
                  <a:lnTo>
                    <a:pt x="30480" y="243065"/>
                  </a:lnTo>
                  <a:lnTo>
                    <a:pt x="30480" y="201129"/>
                  </a:lnTo>
                  <a:close/>
                </a:path>
                <a:path w="3945890" h="243204">
                  <a:moveTo>
                    <a:pt x="94361" y="36220"/>
                  </a:moveTo>
                  <a:lnTo>
                    <a:pt x="92798" y="21717"/>
                  </a:lnTo>
                  <a:lnTo>
                    <a:pt x="90246" y="15252"/>
                  </a:lnTo>
                  <a:lnTo>
                    <a:pt x="88265" y="10248"/>
                  </a:lnTo>
                  <a:lnTo>
                    <a:pt x="82931" y="4660"/>
                  </a:lnTo>
                  <a:lnTo>
                    <a:pt x="82931" y="36220"/>
                  </a:lnTo>
                  <a:lnTo>
                    <a:pt x="81889" y="47586"/>
                  </a:lnTo>
                  <a:lnTo>
                    <a:pt x="78892" y="54927"/>
                  </a:lnTo>
                  <a:lnTo>
                    <a:pt x="74091" y="58864"/>
                  </a:lnTo>
                  <a:lnTo>
                    <a:pt x="67691" y="60045"/>
                  </a:lnTo>
                  <a:lnTo>
                    <a:pt x="46736" y="60045"/>
                  </a:lnTo>
                  <a:lnTo>
                    <a:pt x="46736" y="15252"/>
                  </a:lnTo>
                  <a:lnTo>
                    <a:pt x="67691" y="15252"/>
                  </a:lnTo>
                  <a:lnTo>
                    <a:pt x="73660" y="16243"/>
                  </a:lnTo>
                  <a:lnTo>
                    <a:pt x="78511" y="19659"/>
                  </a:lnTo>
                  <a:lnTo>
                    <a:pt x="81749" y="26111"/>
                  </a:lnTo>
                  <a:lnTo>
                    <a:pt x="82931" y="36220"/>
                  </a:lnTo>
                  <a:lnTo>
                    <a:pt x="82931" y="4660"/>
                  </a:lnTo>
                  <a:lnTo>
                    <a:pt x="81076" y="2717"/>
                  </a:lnTo>
                  <a:lnTo>
                    <a:pt x="71501" y="0"/>
                  </a:lnTo>
                  <a:lnTo>
                    <a:pt x="36195" y="0"/>
                  </a:lnTo>
                  <a:lnTo>
                    <a:pt x="36195" y="129641"/>
                  </a:lnTo>
                  <a:lnTo>
                    <a:pt x="46736" y="129641"/>
                  </a:lnTo>
                  <a:lnTo>
                    <a:pt x="46736" y="74345"/>
                  </a:lnTo>
                  <a:lnTo>
                    <a:pt x="71501" y="74345"/>
                  </a:lnTo>
                  <a:lnTo>
                    <a:pt x="81876" y="70942"/>
                  </a:lnTo>
                  <a:lnTo>
                    <a:pt x="88988" y="62077"/>
                  </a:lnTo>
                  <a:lnTo>
                    <a:pt x="89662" y="60045"/>
                  </a:lnTo>
                  <a:lnTo>
                    <a:pt x="93065" y="49822"/>
                  </a:lnTo>
                  <a:lnTo>
                    <a:pt x="94361" y="36220"/>
                  </a:lnTo>
                  <a:close/>
                </a:path>
                <a:path w="3945890" h="243204">
                  <a:moveTo>
                    <a:pt x="174383" y="118198"/>
                  </a:moveTo>
                  <a:lnTo>
                    <a:pt x="168668" y="118198"/>
                  </a:lnTo>
                  <a:lnTo>
                    <a:pt x="167652" y="117233"/>
                  </a:lnTo>
                  <a:lnTo>
                    <a:pt x="167652" y="116281"/>
                  </a:lnTo>
                  <a:lnTo>
                    <a:pt x="167652" y="81026"/>
                  </a:lnTo>
                  <a:lnTo>
                    <a:pt x="167652" y="59093"/>
                  </a:lnTo>
                  <a:lnTo>
                    <a:pt x="165290" y="45758"/>
                  </a:lnTo>
                  <a:lnTo>
                    <a:pt x="165061" y="44475"/>
                  </a:lnTo>
                  <a:lnTo>
                    <a:pt x="158991" y="36461"/>
                  </a:lnTo>
                  <a:lnTo>
                    <a:pt x="152006" y="33096"/>
                  </a:lnTo>
                  <a:lnTo>
                    <a:pt x="146697" y="32410"/>
                  </a:lnTo>
                  <a:lnTo>
                    <a:pt x="137502" y="34112"/>
                  </a:lnTo>
                  <a:lnTo>
                    <a:pt x="130263" y="39560"/>
                  </a:lnTo>
                  <a:lnTo>
                    <a:pt x="125526" y="49301"/>
                  </a:lnTo>
                  <a:lnTo>
                    <a:pt x="123837" y="63868"/>
                  </a:lnTo>
                  <a:lnTo>
                    <a:pt x="132473" y="63868"/>
                  </a:lnTo>
                  <a:lnTo>
                    <a:pt x="133362" y="56235"/>
                  </a:lnTo>
                  <a:lnTo>
                    <a:pt x="134378" y="45758"/>
                  </a:lnTo>
                  <a:lnTo>
                    <a:pt x="154317" y="45758"/>
                  </a:lnTo>
                  <a:lnTo>
                    <a:pt x="159143" y="51473"/>
                  </a:lnTo>
                  <a:lnTo>
                    <a:pt x="159143" y="70535"/>
                  </a:lnTo>
                  <a:lnTo>
                    <a:pt x="158127" y="70878"/>
                  </a:lnTo>
                  <a:lnTo>
                    <a:pt x="158127" y="81026"/>
                  </a:lnTo>
                  <a:lnTo>
                    <a:pt x="158127" y="96278"/>
                  </a:lnTo>
                  <a:lnTo>
                    <a:pt x="156667" y="105333"/>
                  </a:lnTo>
                  <a:lnTo>
                    <a:pt x="152793" y="112242"/>
                  </a:lnTo>
                  <a:lnTo>
                    <a:pt x="147307" y="116649"/>
                  </a:lnTo>
                  <a:lnTo>
                    <a:pt x="140982" y="118198"/>
                  </a:lnTo>
                  <a:lnTo>
                    <a:pt x="134378" y="118198"/>
                  </a:lnTo>
                  <a:lnTo>
                    <a:pt x="130568" y="112471"/>
                  </a:lnTo>
                  <a:lnTo>
                    <a:pt x="130568" y="90551"/>
                  </a:lnTo>
                  <a:lnTo>
                    <a:pt x="138188" y="88646"/>
                  </a:lnTo>
                  <a:lnTo>
                    <a:pt x="142887" y="86741"/>
                  </a:lnTo>
                  <a:lnTo>
                    <a:pt x="154317" y="84836"/>
                  </a:lnTo>
                  <a:lnTo>
                    <a:pt x="157238" y="82931"/>
                  </a:lnTo>
                  <a:lnTo>
                    <a:pt x="158127" y="81026"/>
                  </a:lnTo>
                  <a:lnTo>
                    <a:pt x="158127" y="70878"/>
                  </a:lnTo>
                  <a:lnTo>
                    <a:pt x="156222" y="71488"/>
                  </a:lnTo>
                  <a:lnTo>
                    <a:pt x="153428" y="72440"/>
                  </a:lnTo>
                  <a:lnTo>
                    <a:pt x="138188" y="75298"/>
                  </a:lnTo>
                  <a:lnTo>
                    <a:pt x="129082" y="80060"/>
                  </a:lnTo>
                  <a:lnTo>
                    <a:pt x="123901" y="88290"/>
                  </a:lnTo>
                  <a:lnTo>
                    <a:pt x="121577" y="97421"/>
                  </a:lnTo>
                  <a:lnTo>
                    <a:pt x="121043" y="104851"/>
                  </a:lnTo>
                  <a:lnTo>
                    <a:pt x="122389" y="115862"/>
                  </a:lnTo>
                  <a:lnTo>
                    <a:pt x="126149" y="124269"/>
                  </a:lnTo>
                  <a:lnTo>
                    <a:pt x="131864" y="129654"/>
                  </a:lnTo>
                  <a:lnTo>
                    <a:pt x="139077" y="131546"/>
                  </a:lnTo>
                  <a:lnTo>
                    <a:pt x="149618" y="131546"/>
                  </a:lnTo>
                  <a:lnTo>
                    <a:pt x="155333" y="122961"/>
                  </a:lnTo>
                  <a:lnTo>
                    <a:pt x="158051" y="118198"/>
                  </a:lnTo>
                  <a:lnTo>
                    <a:pt x="159143" y="116281"/>
                  </a:lnTo>
                  <a:lnTo>
                    <a:pt x="159245" y="124269"/>
                  </a:lnTo>
                  <a:lnTo>
                    <a:pt x="161048" y="130594"/>
                  </a:lnTo>
                  <a:lnTo>
                    <a:pt x="171462" y="130594"/>
                  </a:lnTo>
                  <a:lnTo>
                    <a:pt x="172478" y="129641"/>
                  </a:lnTo>
                  <a:lnTo>
                    <a:pt x="174383" y="129641"/>
                  </a:lnTo>
                  <a:lnTo>
                    <a:pt x="174383" y="118198"/>
                  </a:lnTo>
                  <a:close/>
                </a:path>
                <a:path w="3945890" h="243204">
                  <a:moveTo>
                    <a:pt x="231546" y="33362"/>
                  </a:moveTo>
                  <a:lnTo>
                    <a:pt x="230530" y="32410"/>
                  </a:lnTo>
                  <a:lnTo>
                    <a:pt x="221005" y="32410"/>
                  </a:lnTo>
                  <a:lnTo>
                    <a:pt x="216306" y="40030"/>
                  </a:lnTo>
                  <a:lnTo>
                    <a:pt x="212496" y="50520"/>
                  </a:lnTo>
                  <a:lnTo>
                    <a:pt x="212496" y="35267"/>
                  </a:lnTo>
                  <a:lnTo>
                    <a:pt x="203847" y="35267"/>
                  </a:lnTo>
                  <a:lnTo>
                    <a:pt x="203847" y="129641"/>
                  </a:lnTo>
                  <a:lnTo>
                    <a:pt x="213385" y="129641"/>
                  </a:lnTo>
                  <a:lnTo>
                    <a:pt x="213385" y="74345"/>
                  </a:lnTo>
                  <a:lnTo>
                    <a:pt x="214414" y="64846"/>
                  </a:lnTo>
                  <a:lnTo>
                    <a:pt x="217322" y="56959"/>
                  </a:lnTo>
                  <a:lnTo>
                    <a:pt x="221843" y="51562"/>
                  </a:lnTo>
                  <a:lnTo>
                    <a:pt x="224929" y="50520"/>
                  </a:lnTo>
                  <a:lnTo>
                    <a:pt x="227736" y="49568"/>
                  </a:lnTo>
                  <a:lnTo>
                    <a:pt x="231546" y="49568"/>
                  </a:lnTo>
                  <a:lnTo>
                    <a:pt x="231546" y="33362"/>
                  </a:lnTo>
                  <a:close/>
                </a:path>
                <a:path w="3945890" h="243204">
                  <a:moveTo>
                    <a:pt x="301142" y="66725"/>
                  </a:moveTo>
                  <a:lnTo>
                    <a:pt x="299440" y="54533"/>
                  </a:lnTo>
                  <a:lnTo>
                    <a:pt x="295605" y="43497"/>
                  </a:lnTo>
                  <a:lnTo>
                    <a:pt x="289267" y="35496"/>
                  </a:lnTo>
                  <a:lnTo>
                    <a:pt x="280060" y="32410"/>
                  </a:lnTo>
                  <a:lnTo>
                    <a:pt x="267716" y="36588"/>
                  </a:lnTo>
                  <a:lnTo>
                    <a:pt x="259130" y="47904"/>
                  </a:lnTo>
                  <a:lnTo>
                    <a:pt x="254127" y="64579"/>
                  </a:lnTo>
                  <a:lnTo>
                    <a:pt x="252501" y="84836"/>
                  </a:lnTo>
                  <a:lnTo>
                    <a:pt x="254241" y="103390"/>
                  </a:lnTo>
                  <a:lnTo>
                    <a:pt x="259283" y="118198"/>
                  </a:lnTo>
                  <a:lnTo>
                    <a:pt x="267347" y="128003"/>
                  </a:lnTo>
                  <a:lnTo>
                    <a:pt x="278155" y="131546"/>
                  </a:lnTo>
                  <a:lnTo>
                    <a:pt x="288467" y="128041"/>
                  </a:lnTo>
                  <a:lnTo>
                    <a:pt x="295363" y="119265"/>
                  </a:lnTo>
                  <a:lnTo>
                    <a:pt x="299415" y="107823"/>
                  </a:lnTo>
                  <a:lnTo>
                    <a:pt x="301142" y="96278"/>
                  </a:lnTo>
                  <a:lnTo>
                    <a:pt x="291490" y="96278"/>
                  </a:lnTo>
                  <a:lnTo>
                    <a:pt x="289547" y="105727"/>
                  </a:lnTo>
                  <a:lnTo>
                    <a:pt x="286639" y="112598"/>
                  </a:lnTo>
                  <a:lnTo>
                    <a:pt x="282816" y="116776"/>
                  </a:lnTo>
                  <a:lnTo>
                    <a:pt x="278155" y="118198"/>
                  </a:lnTo>
                  <a:lnTo>
                    <a:pt x="270154" y="114808"/>
                  </a:lnTo>
                  <a:lnTo>
                    <a:pt x="265531" y="106159"/>
                  </a:lnTo>
                  <a:lnTo>
                    <a:pt x="263423" y="94475"/>
                  </a:lnTo>
                  <a:lnTo>
                    <a:pt x="262915" y="81978"/>
                  </a:lnTo>
                  <a:lnTo>
                    <a:pt x="263690" y="69634"/>
                  </a:lnTo>
                  <a:lnTo>
                    <a:pt x="266255" y="58267"/>
                  </a:lnTo>
                  <a:lnTo>
                    <a:pt x="270954" y="49936"/>
                  </a:lnTo>
                  <a:lnTo>
                    <a:pt x="278155" y="46710"/>
                  </a:lnTo>
                  <a:lnTo>
                    <a:pt x="285775" y="46710"/>
                  </a:lnTo>
                  <a:lnTo>
                    <a:pt x="290601" y="54330"/>
                  </a:lnTo>
                  <a:lnTo>
                    <a:pt x="291490" y="66725"/>
                  </a:lnTo>
                  <a:lnTo>
                    <a:pt x="301142" y="66725"/>
                  </a:lnTo>
                  <a:close/>
                </a:path>
                <a:path w="3945890" h="243204">
                  <a:moveTo>
                    <a:pt x="3945661" y="50025"/>
                  </a:moveTo>
                  <a:lnTo>
                    <a:pt x="3941229" y="647"/>
                  </a:lnTo>
                  <a:lnTo>
                    <a:pt x="2709989" y="105397"/>
                  </a:lnTo>
                  <a:lnTo>
                    <a:pt x="2714396" y="154787"/>
                  </a:lnTo>
                  <a:lnTo>
                    <a:pt x="3945661" y="5002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0529" y="6031512"/>
              <a:ext cx="70493" cy="810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22868" y="6048662"/>
              <a:ext cx="29845" cy="64135"/>
            </a:xfrm>
            <a:custGeom>
              <a:avLst/>
              <a:gdLst/>
              <a:ahLst/>
              <a:cxnLst/>
              <a:rect l="l" t="t" r="r" b="b"/>
              <a:pathLst>
                <a:path w="29845" h="64135">
                  <a:moveTo>
                    <a:pt x="6731" y="0"/>
                  </a:moveTo>
                  <a:lnTo>
                    <a:pt x="0" y="0"/>
                  </a:lnTo>
                  <a:lnTo>
                    <a:pt x="0" y="59100"/>
                  </a:lnTo>
                  <a:lnTo>
                    <a:pt x="6731" y="63864"/>
                  </a:lnTo>
                  <a:lnTo>
                    <a:pt x="18163" y="63864"/>
                  </a:lnTo>
                  <a:lnTo>
                    <a:pt x="20957" y="60052"/>
                  </a:lnTo>
                  <a:lnTo>
                    <a:pt x="23148" y="54336"/>
                  </a:lnTo>
                  <a:lnTo>
                    <a:pt x="9526" y="54336"/>
                  </a:lnTo>
                  <a:lnTo>
                    <a:pt x="6731" y="51477"/>
                  </a:lnTo>
                  <a:lnTo>
                    <a:pt x="6731" y="0"/>
                  </a:lnTo>
                  <a:close/>
                </a:path>
                <a:path w="29845" h="64135">
                  <a:moveTo>
                    <a:pt x="29594" y="52430"/>
                  </a:moveTo>
                  <a:lnTo>
                    <a:pt x="23878" y="52430"/>
                  </a:lnTo>
                  <a:lnTo>
                    <a:pt x="23878" y="61958"/>
                  </a:lnTo>
                  <a:lnTo>
                    <a:pt x="29594" y="61958"/>
                  </a:lnTo>
                  <a:lnTo>
                    <a:pt x="29594" y="52430"/>
                  </a:lnTo>
                  <a:close/>
                </a:path>
                <a:path w="29845" h="64135">
                  <a:moveTo>
                    <a:pt x="29594" y="0"/>
                  </a:moveTo>
                  <a:lnTo>
                    <a:pt x="23878" y="0"/>
                  </a:lnTo>
                  <a:lnTo>
                    <a:pt x="23878" y="42889"/>
                  </a:lnTo>
                  <a:lnTo>
                    <a:pt x="20957" y="54336"/>
                  </a:lnTo>
                  <a:lnTo>
                    <a:pt x="23148" y="54336"/>
                  </a:lnTo>
                  <a:lnTo>
                    <a:pt x="23878" y="52430"/>
                  </a:lnTo>
                  <a:lnTo>
                    <a:pt x="29594" y="52430"/>
                  </a:lnTo>
                  <a:lnTo>
                    <a:pt x="2959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8120" y="6046757"/>
              <a:ext cx="70493" cy="6576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71476" y="6024829"/>
              <a:ext cx="6985" cy="86360"/>
            </a:xfrm>
            <a:custGeom>
              <a:avLst/>
              <a:gdLst/>
              <a:ahLst/>
              <a:cxnLst/>
              <a:rect l="l" t="t" r="r" b="b"/>
              <a:pathLst>
                <a:path w="6985" h="86360">
                  <a:moveTo>
                    <a:pt x="6731" y="0"/>
                  </a:moveTo>
                  <a:lnTo>
                    <a:pt x="0" y="0"/>
                  </a:lnTo>
                  <a:lnTo>
                    <a:pt x="0" y="85791"/>
                  </a:lnTo>
                  <a:lnTo>
                    <a:pt x="6731" y="85791"/>
                  </a:lnTo>
                  <a:lnTo>
                    <a:pt x="67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8536" y="6137312"/>
              <a:ext cx="69604" cy="886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98886" y="6139230"/>
              <a:ext cx="679450" cy="241300"/>
            </a:xfrm>
            <a:custGeom>
              <a:avLst/>
              <a:gdLst/>
              <a:ahLst/>
              <a:cxnLst/>
              <a:rect l="l" t="t" r="r" b="b"/>
              <a:pathLst>
                <a:path w="679450" h="241300">
                  <a:moveTo>
                    <a:pt x="42875" y="225958"/>
                  </a:moveTo>
                  <a:lnTo>
                    <a:pt x="9525" y="225958"/>
                  </a:lnTo>
                  <a:lnTo>
                    <a:pt x="9525" y="128155"/>
                  </a:lnTo>
                  <a:lnTo>
                    <a:pt x="0" y="128155"/>
                  </a:lnTo>
                  <a:lnTo>
                    <a:pt x="0" y="225958"/>
                  </a:lnTo>
                  <a:lnTo>
                    <a:pt x="0" y="238658"/>
                  </a:lnTo>
                  <a:lnTo>
                    <a:pt x="42875" y="238658"/>
                  </a:lnTo>
                  <a:lnTo>
                    <a:pt x="42875" y="225958"/>
                  </a:lnTo>
                  <a:close/>
                </a:path>
                <a:path w="679450" h="241300">
                  <a:moveTo>
                    <a:pt x="62877" y="159181"/>
                  </a:moveTo>
                  <a:lnTo>
                    <a:pt x="54305" y="159181"/>
                  </a:lnTo>
                  <a:lnTo>
                    <a:pt x="54305" y="239242"/>
                  </a:lnTo>
                  <a:lnTo>
                    <a:pt x="62877" y="239242"/>
                  </a:lnTo>
                  <a:lnTo>
                    <a:pt x="62877" y="159181"/>
                  </a:lnTo>
                  <a:close/>
                </a:path>
                <a:path w="679450" h="241300">
                  <a:moveTo>
                    <a:pt x="62877" y="128676"/>
                  </a:moveTo>
                  <a:lnTo>
                    <a:pt x="54305" y="128676"/>
                  </a:lnTo>
                  <a:lnTo>
                    <a:pt x="54305" y="143916"/>
                  </a:lnTo>
                  <a:lnTo>
                    <a:pt x="62877" y="143916"/>
                  </a:lnTo>
                  <a:lnTo>
                    <a:pt x="62877" y="128676"/>
                  </a:lnTo>
                  <a:close/>
                </a:path>
                <a:path w="679450" h="241300">
                  <a:moveTo>
                    <a:pt x="118135" y="159181"/>
                  </a:moveTo>
                  <a:lnTo>
                    <a:pt x="109562" y="159181"/>
                  </a:lnTo>
                  <a:lnTo>
                    <a:pt x="95275" y="223989"/>
                  </a:lnTo>
                  <a:lnTo>
                    <a:pt x="82892" y="159181"/>
                  </a:lnTo>
                  <a:lnTo>
                    <a:pt x="73367" y="159181"/>
                  </a:lnTo>
                  <a:lnTo>
                    <a:pt x="91465" y="239242"/>
                  </a:lnTo>
                  <a:lnTo>
                    <a:pt x="100037" y="239242"/>
                  </a:lnTo>
                  <a:lnTo>
                    <a:pt x="118135" y="159181"/>
                  </a:lnTo>
                  <a:close/>
                </a:path>
                <a:path w="679450" h="241300">
                  <a:moveTo>
                    <a:pt x="153403" y="157276"/>
                  </a:moveTo>
                  <a:lnTo>
                    <a:pt x="152450" y="156324"/>
                  </a:lnTo>
                  <a:lnTo>
                    <a:pt x="144818" y="156324"/>
                  </a:lnTo>
                  <a:lnTo>
                    <a:pt x="140995" y="162991"/>
                  </a:lnTo>
                  <a:lnTo>
                    <a:pt x="137185" y="172516"/>
                  </a:lnTo>
                  <a:lnTo>
                    <a:pt x="137185" y="159181"/>
                  </a:lnTo>
                  <a:lnTo>
                    <a:pt x="129565" y="159181"/>
                  </a:lnTo>
                  <a:lnTo>
                    <a:pt x="129565" y="239242"/>
                  </a:lnTo>
                  <a:lnTo>
                    <a:pt x="138137" y="239242"/>
                  </a:lnTo>
                  <a:lnTo>
                    <a:pt x="138137" y="181089"/>
                  </a:lnTo>
                  <a:lnTo>
                    <a:pt x="142036" y="172516"/>
                  </a:lnTo>
                  <a:lnTo>
                    <a:pt x="142913" y="170611"/>
                  </a:lnTo>
                  <a:lnTo>
                    <a:pt x="153403" y="170611"/>
                  </a:lnTo>
                  <a:lnTo>
                    <a:pt x="153403" y="157276"/>
                  </a:lnTo>
                  <a:close/>
                </a:path>
                <a:path w="679450" h="241300">
                  <a:moveTo>
                    <a:pt x="205790" y="229717"/>
                  </a:moveTo>
                  <a:lnTo>
                    <a:pt x="201980" y="229717"/>
                  </a:lnTo>
                  <a:lnTo>
                    <a:pt x="201028" y="228765"/>
                  </a:lnTo>
                  <a:lnTo>
                    <a:pt x="201028" y="198259"/>
                  </a:lnTo>
                  <a:lnTo>
                    <a:pt x="201028" y="179184"/>
                  </a:lnTo>
                  <a:lnTo>
                    <a:pt x="198920" y="167754"/>
                  </a:lnTo>
                  <a:lnTo>
                    <a:pt x="198742" y="166776"/>
                  </a:lnTo>
                  <a:lnTo>
                    <a:pt x="193408" y="159893"/>
                  </a:lnTo>
                  <a:lnTo>
                    <a:pt x="187363" y="156946"/>
                  </a:lnTo>
                  <a:lnTo>
                    <a:pt x="182930" y="156324"/>
                  </a:lnTo>
                  <a:lnTo>
                    <a:pt x="174574" y="157810"/>
                  </a:lnTo>
                  <a:lnTo>
                    <a:pt x="168287" y="162509"/>
                  </a:lnTo>
                  <a:lnTo>
                    <a:pt x="164312" y="170802"/>
                  </a:lnTo>
                  <a:lnTo>
                    <a:pt x="162928" y="183007"/>
                  </a:lnTo>
                  <a:lnTo>
                    <a:pt x="170548" y="183007"/>
                  </a:lnTo>
                  <a:lnTo>
                    <a:pt x="170548" y="177279"/>
                  </a:lnTo>
                  <a:lnTo>
                    <a:pt x="172453" y="167754"/>
                  </a:lnTo>
                  <a:lnTo>
                    <a:pt x="188645" y="167754"/>
                  </a:lnTo>
                  <a:lnTo>
                    <a:pt x="192455" y="172516"/>
                  </a:lnTo>
                  <a:lnTo>
                    <a:pt x="192455" y="188734"/>
                  </a:lnTo>
                  <a:lnTo>
                    <a:pt x="192455" y="198259"/>
                  </a:lnTo>
                  <a:lnTo>
                    <a:pt x="192455" y="222084"/>
                  </a:lnTo>
                  <a:lnTo>
                    <a:pt x="184835" y="230670"/>
                  </a:lnTo>
                  <a:lnTo>
                    <a:pt x="171500" y="230670"/>
                  </a:lnTo>
                  <a:lnTo>
                    <a:pt x="168643" y="224942"/>
                  </a:lnTo>
                  <a:lnTo>
                    <a:pt x="168643" y="205879"/>
                  </a:lnTo>
                  <a:lnTo>
                    <a:pt x="175310" y="203974"/>
                  </a:lnTo>
                  <a:lnTo>
                    <a:pt x="179120" y="203022"/>
                  </a:lnTo>
                  <a:lnTo>
                    <a:pt x="189598" y="201117"/>
                  </a:lnTo>
                  <a:lnTo>
                    <a:pt x="191503" y="200164"/>
                  </a:lnTo>
                  <a:lnTo>
                    <a:pt x="192455" y="198259"/>
                  </a:lnTo>
                  <a:lnTo>
                    <a:pt x="192455" y="188734"/>
                  </a:lnTo>
                  <a:lnTo>
                    <a:pt x="188645" y="190639"/>
                  </a:lnTo>
                  <a:lnTo>
                    <a:pt x="175310" y="193497"/>
                  </a:lnTo>
                  <a:lnTo>
                    <a:pt x="167297" y="197637"/>
                  </a:lnTo>
                  <a:lnTo>
                    <a:pt x="162687" y="204457"/>
                  </a:lnTo>
                  <a:lnTo>
                    <a:pt x="160578" y="211988"/>
                  </a:lnTo>
                  <a:lnTo>
                    <a:pt x="160070" y="218274"/>
                  </a:lnTo>
                  <a:lnTo>
                    <a:pt x="161239" y="227876"/>
                  </a:lnTo>
                  <a:lnTo>
                    <a:pt x="164477" y="235077"/>
                  </a:lnTo>
                  <a:lnTo>
                    <a:pt x="169303" y="239585"/>
                  </a:lnTo>
                  <a:lnTo>
                    <a:pt x="175310" y="241147"/>
                  </a:lnTo>
                  <a:lnTo>
                    <a:pt x="184835" y="241147"/>
                  </a:lnTo>
                  <a:lnTo>
                    <a:pt x="189598" y="234480"/>
                  </a:lnTo>
                  <a:lnTo>
                    <a:pt x="192138" y="230670"/>
                  </a:lnTo>
                  <a:lnTo>
                    <a:pt x="193408" y="228765"/>
                  </a:lnTo>
                  <a:lnTo>
                    <a:pt x="193497" y="235077"/>
                  </a:lnTo>
                  <a:lnTo>
                    <a:pt x="194360" y="241147"/>
                  </a:lnTo>
                  <a:lnTo>
                    <a:pt x="203885" y="241147"/>
                  </a:lnTo>
                  <a:lnTo>
                    <a:pt x="205790" y="239242"/>
                  </a:lnTo>
                  <a:lnTo>
                    <a:pt x="205790" y="229717"/>
                  </a:lnTo>
                  <a:close/>
                </a:path>
                <a:path w="679450" h="241300">
                  <a:moveTo>
                    <a:pt x="258203" y="128676"/>
                  </a:moveTo>
                  <a:lnTo>
                    <a:pt x="250571" y="128676"/>
                  </a:lnTo>
                  <a:lnTo>
                    <a:pt x="250571" y="169659"/>
                  </a:lnTo>
                  <a:lnTo>
                    <a:pt x="249618" y="170611"/>
                  </a:lnTo>
                  <a:lnTo>
                    <a:pt x="249618" y="203022"/>
                  </a:lnTo>
                  <a:lnTo>
                    <a:pt x="248361" y="216039"/>
                  </a:lnTo>
                  <a:lnTo>
                    <a:pt x="245224" y="224231"/>
                  </a:lnTo>
                  <a:lnTo>
                    <a:pt x="241185" y="228485"/>
                  </a:lnTo>
                  <a:lnTo>
                    <a:pt x="237236" y="229717"/>
                  </a:lnTo>
                  <a:lnTo>
                    <a:pt x="231127" y="227355"/>
                  </a:lnTo>
                  <a:lnTo>
                    <a:pt x="226987" y="220891"/>
                  </a:lnTo>
                  <a:lnTo>
                    <a:pt x="224637" y="211213"/>
                  </a:lnTo>
                  <a:lnTo>
                    <a:pt x="223888" y="199212"/>
                  </a:lnTo>
                  <a:lnTo>
                    <a:pt x="224231" y="190017"/>
                  </a:lnTo>
                  <a:lnTo>
                    <a:pt x="225920" y="180022"/>
                  </a:lnTo>
                  <a:lnTo>
                    <a:pt x="229920" y="171996"/>
                  </a:lnTo>
                  <a:lnTo>
                    <a:pt x="237236" y="168706"/>
                  </a:lnTo>
                  <a:lnTo>
                    <a:pt x="243992" y="172186"/>
                  </a:lnTo>
                  <a:lnTo>
                    <a:pt x="247713" y="180860"/>
                  </a:lnTo>
                  <a:lnTo>
                    <a:pt x="249301" y="192036"/>
                  </a:lnTo>
                  <a:lnTo>
                    <a:pt x="249618" y="203022"/>
                  </a:lnTo>
                  <a:lnTo>
                    <a:pt x="249618" y="170611"/>
                  </a:lnTo>
                  <a:lnTo>
                    <a:pt x="248856" y="168706"/>
                  </a:lnTo>
                  <a:lnTo>
                    <a:pt x="243903" y="156324"/>
                  </a:lnTo>
                  <a:lnTo>
                    <a:pt x="235331" y="156324"/>
                  </a:lnTo>
                  <a:lnTo>
                    <a:pt x="226974" y="159486"/>
                  </a:lnTo>
                  <a:lnTo>
                    <a:pt x="220675" y="168109"/>
                  </a:lnTo>
                  <a:lnTo>
                    <a:pt x="216700" y="180860"/>
                  </a:lnTo>
                  <a:lnTo>
                    <a:pt x="215315" y="196354"/>
                  </a:lnTo>
                  <a:lnTo>
                    <a:pt x="216319" y="211797"/>
                  </a:lnTo>
                  <a:lnTo>
                    <a:pt x="219722" y="226250"/>
                  </a:lnTo>
                  <a:lnTo>
                    <a:pt x="226174" y="236956"/>
                  </a:lnTo>
                  <a:lnTo>
                    <a:pt x="236283" y="241147"/>
                  </a:lnTo>
                  <a:lnTo>
                    <a:pt x="241046" y="241147"/>
                  </a:lnTo>
                  <a:lnTo>
                    <a:pt x="246761" y="239242"/>
                  </a:lnTo>
                  <a:lnTo>
                    <a:pt x="249936" y="229717"/>
                  </a:lnTo>
                  <a:lnTo>
                    <a:pt x="250571" y="227812"/>
                  </a:lnTo>
                  <a:lnTo>
                    <a:pt x="250571" y="239242"/>
                  </a:lnTo>
                  <a:lnTo>
                    <a:pt x="258203" y="239242"/>
                  </a:lnTo>
                  <a:lnTo>
                    <a:pt x="258203" y="227812"/>
                  </a:lnTo>
                  <a:lnTo>
                    <a:pt x="258203" y="170611"/>
                  </a:lnTo>
                  <a:lnTo>
                    <a:pt x="258203" y="128676"/>
                  </a:lnTo>
                  <a:close/>
                </a:path>
                <a:path w="679450" h="241300">
                  <a:moveTo>
                    <a:pt x="315417" y="199212"/>
                  </a:moveTo>
                  <a:lnTo>
                    <a:pt x="314121" y="183654"/>
                  </a:lnTo>
                  <a:lnTo>
                    <a:pt x="310146" y="169900"/>
                  </a:lnTo>
                  <a:lnTo>
                    <a:pt x="308648" y="167754"/>
                  </a:lnTo>
                  <a:lnTo>
                    <a:pt x="306781" y="165074"/>
                  </a:lnTo>
                  <a:lnTo>
                    <a:pt x="306781" y="199212"/>
                  </a:lnTo>
                  <a:lnTo>
                    <a:pt x="306298" y="208394"/>
                  </a:lnTo>
                  <a:lnTo>
                    <a:pt x="304393" y="218389"/>
                  </a:lnTo>
                  <a:lnTo>
                    <a:pt x="300355" y="226415"/>
                  </a:lnTo>
                  <a:lnTo>
                    <a:pt x="293446" y="229717"/>
                  </a:lnTo>
                  <a:lnTo>
                    <a:pt x="285991" y="226415"/>
                  </a:lnTo>
                  <a:lnTo>
                    <a:pt x="281660" y="218389"/>
                  </a:lnTo>
                  <a:lnTo>
                    <a:pt x="279641" y="208394"/>
                  </a:lnTo>
                  <a:lnTo>
                    <a:pt x="279158" y="199212"/>
                  </a:lnTo>
                  <a:lnTo>
                    <a:pt x="279641" y="189877"/>
                  </a:lnTo>
                  <a:lnTo>
                    <a:pt x="306781" y="199212"/>
                  </a:lnTo>
                  <a:lnTo>
                    <a:pt x="306781" y="165074"/>
                  </a:lnTo>
                  <a:lnTo>
                    <a:pt x="303314" y="160070"/>
                  </a:lnTo>
                  <a:lnTo>
                    <a:pt x="293446" y="156324"/>
                  </a:lnTo>
                  <a:lnTo>
                    <a:pt x="283044" y="160070"/>
                  </a:lnTo>
                  <a:lnTo>
                    <a:pt x="275945" y="169900"/>
                  </a:lnTo>
                  <a:lnTo>
                    <a:pt x="271881" y="183654"/>
                  </a:lnTo>
                  <a:lnTo>
                    <a:pt x="270586" y="199212"/>
                  </a:lnTo>
                  <a:lnTo>
                    <a:pt x="271881" y="214604"/>
                  </a:lnTo>
                  <a:lnTo>
                    <a:pt x="275945" y="228041"/>
                  </a:lnTo>
                  <a:lnTo>
                    <a:pt x="283044" y="237540"/>
                  </a:lnTo>
                  <a:lnTo>
                    <a:pt x="293446" y="241147"/>
                  </a:lnTo>
                  <a:lnTo>
                    <a:pt x="303314" y="237540"/>
                  </a:lnTo>
                  <a:lnTo>
                    <a:pt x="308940" y="229717"/>
                  </a:lnTo>
                  <a:lnTo>
                    <a:pt x="310146" y="228041"/>
                  </a:lnTo>
                  <a:lnTo>
                    <a:pt x="314121" y="214604"/>
                  </a:lnTo>
                  <a:lnTo>
                    <a:pt x="315417" y="199212"/>
                  </a:lnTo>
                  <a:close/>
                </a:path>
                <a:path w="679450" h="241300">
                  <a:moveTo>
                    <a:pt x="336372" y="159181"/>
                  </a:moveTo>
                  <a:lnTo>
                    <a:pt x="328752" y="159181"/>
                  </a:lnTo>
                  <a:lnTo>
                    <a:pt x="328752" y="239242"/>
                  </a:lnTo>
                  <a:lnTo>
                    <a:pt x="336372" y="239242"/>
                  </a:lnTo>
                  <a:lnTo>
                    <a:pt x="336372" y="159181"/>
                  </a:lnTo>
                  <a:close/>
                </a:path>
                <a:path w="679450" h="241300">
                  <a:moveTo>
                    <a:pt x="336372" y="128676"/>
                  </a:moveTo>
                  <a:lnTo>
                    <a:pt x="328752" y="128676"/>
                  </a:lnTo>
                  <a:lnTo>
                    <a:pt x="328752" y="143916"/>
                  </a:lnTo>
                  <a:lnTo>
                    <a:pt x="336372" y="143916"/>
                  </a:lnTo>
                  <a:lnTo>
                    <a:pt x="336372" y="128676"/>
                  </a:lnTo>
                  <a:close/>
                </a:path>
                <a:path w="679450" h="241300">
                  <a:moveTo>
                    <a:pt x="389724" y="215417"/>
                  </a:moveTo>
                  <a:lnTo>
                    <a:pt x="367753" y="190639"/>
                  </a:lnTo>
                  <a:lnTo>
                    <a:pt x="362026" y="187769"/>
                  </a:lnTo>
                  <a:lnTo>
                    <a:pt x="359232" y="185864"/>
                  </a:lnTo>
                  <a:lnTo>
                    <a:pt x="359232" y="169659"/>
                  </a:lnTo>
                  <a:lnTo>
                    <a:pt x="365848" y="167754"/>
                  </a:lnTo>
                  <a:lnTo>
                    <a:pt x="379183" y="167754"/>
                  </a:lnTo>
                  <a:lnTo>
                    <a:pt x="380199" y="176326"/>
                  </a:lnTo>
                  <a:lnTo>
                    <a:pt x="380199" y="182054"/>
                  </a:lnTo>
                  <a:lnTo>
                    <a:pt x="387819" y="182054"/>
                  </a:lnTo>
                  <a:lnTo>
                    <a:pt x="387388" y="176022"/>
                  </a:lnTo>
                  <a:lnTo>
                    <a:pt x="385165" y="167398"/>
                  </a:lnTo>
                  <a:lnTo>
                    <a:pt x="379730" y="159664"/>
                  </a:lnTo>
                  <a:lnTo>
                    <a:pt x="369658" y="156324"/>
                  </a:lnTo>
                  <a:lnTo>
                    <a:pt x="362813" y="157924"/>
                  </a:lnTo>
                  <a:lnTo>
                    <a:pt x="357060" y="162750"/>
                  </a:lnTo>
                  <a:lnTo>
                    <a:pt x="353098" y="170802"/>
                  </a:lnTo>
                  <a:lnTo>
                    <a:pt x="351612" y="182054"/>
                  </a:lnTo>
                  <a:lnTo>
                    <a:pt x="351612" y="193497"/>
                  </a:lnTo>
                  <a:lnTo>
                    <a:pt x="355422" y="199212"/>
                  </a:lnTo>
                  <a:lnTo>
                    <a:pt x="362026" y="202069"/>
                  </a:lnTo>
                  <a:lnTo>
                    <a:pt x="371563" y="205879"/>
                  </a:lnTo>
                  <a:lnTo>
                    <a:pt x="379183" y="208737"/>
                  </a:lnTo>
                  <a:lnTo>
                    <a:pt x="381088" y="210642"/>
                  </a:lnTo>
                  <a:lnTo>
                    <a:pt x="381088" y="225894"/>
                  </a:lnTo>
                  <a:lnTo>
                    <a:pt x="376389" y="229717"/>
                  </a:lnTo>
                  <a:lnTo>
                    <a:pt x="359232" y="229717"/>
                  </a:lnTo>
                  <a:lnTo>
                    <a:pt x="357327" y="220179"/>
                  </a:lnTo>
                  <a:lnTo>
                    <a:pt x="357327" y="213499"/>
                  </a:lnTo>
                  <a:lnTo>
                    <a:pt x="349707" y="213499"/>
                  </a:lnTo>
                  <a:lnTo>
                    <a:pt x="350304" y="221843"/>
                  </a:lnTo>
                  <a:lnTo>
                    <a:pt x="353047" y="230898"/>
                  </a:lnTo>
                  <a:lnTo>
                    <a:pt x="359359" y="238163"/>
                  </a:lnTo>
                  <a:lnTo>
                    <a:pt x="370674" y="241147"/>
                  </a:lnTo>
                  <a:lnTo>
                    <a:pt x="378040" y="239407"/>
                  </a:lnTo>
                  <a:lnTo>
                    <a:pt x="384098" y="234353"/>
                  </a:lnTo>
                  <a:lnTo>
                    <a:pt x="388213" y="226275"/>
                  </a:lnTo>
                  <a:lnTo>
                    <a:pt x="389724" y="215417"/>
                  </a:lnTo>
                  <a:close/>
                </a:path>
                <a:path w="679450" h="241300">
                  <a:moveTo>
                    <a:pt x="422998" y="189687"/>
                  </a:moveTo>
                  <a:lnTo>
                    <a:pt x="401154" y="189687"/>
                  </a:lnTo>
                  <a:lnTo>
                    <a:pt x="401154" y="203974"/>
                  </a:lnTo>
                  <a:lnTo>
                    <a:pt x="422998" y="203974"/>
                  </a:lnTo>
                  <a:lnTo>
                    <a:pt x="422998" y="189687"/>
                  </a:lnTo>
                  <a:close/>
                </a:path>
                <a:path w="679450" h="241300">
                  <a:moveTo>
                    <a:pt x="453478" y="22872"/>
                  </a:moveTo>
                  <a:lnTo>
                    <a:pt x="447763" y="22872"/>
                  </a:lnTo>
                  <a:lnTo>
                    <a:pt x="447763" y="32397"/>
                  </a:lnTo>
                  <a:lnTo>
                    <a:pt x="447763" y="73380"/>
                  </a:lnTo>
                  <a:lnTo>
                    <a:pt x="441159" y="78155"/>
                  </a:lnTo>
                  <a:lnTo>
                    <a:pt x="437349" y="78155"/>
                  </a:lnTo>
                  <a:lnTo>
                    <a:pt x="432866" y="76301"/>
                  </a:lnTo>
                  <a:lnTo>
                    <a:pt x="429552" y="71247"/>
                  </a:lnTo>
                  <a:lnTo>
                    <a:pt x="427507" y="63677"/>
                  </a:lnTo>
                  <a:lnTo>
                    <a:pt x="426808" y="54330"/>
                  </a:lnTo>
                  <a:lnTo>
                    <a:pt x="427113" y="46977"/>
                  </a:lnTo>
                  <a:lnTo>
                    <a:pt x="428510" y="39192"/>
                  </a:lnTo>
                  <a:lnTo>
                    <a:pt x="431685" y="33007"/>
                  </a:lnTo>
                  <a:lnTo>
                    <a:pt x="437349" y="30492"/>
                  </a:lnTo>
                  <a:lnTo>
                    <a:pt x="443001" y="33197"/>
                  </a:lnTo>
                  <a:lnTo>
                    <a:pt x="446125" y="39903"/>
                  </a:lnTo>
                  <a:lnTo>
                    <a:pt x="447484" y="48590"/>
                  </a:lnTo>
                  <a:lnTo>
                    <a:pt x="447675" y="54330"/>
                  </a:lnTo>
                  <a:lnTo>
                    <a:pt x="447763" y="73380"/>
                  </a:lnTo>
                  <a:lnTo>
                    <a:pt x="447763" y="32397"/>
                  </a:lnTo>
                  <a:lnTo>
                    <a:pt x="446811" y="30492"/>
                  </a:lnTo>
                  <a:lnTo>
                    <a:pt x="445858" y="28587"/>
                  </a:lnTo>
                  <a:lnTo>
                    <a:pt x="443064" y="20967"/>
                  </a:lnTo>
                  <a:lnTo>
                    <a:pt x="436333" y="20967"/>
                  </a:lnTo>
                  <a:lnTo>
                    <a:pt x="429425" y="23469"/>
                  </a:lnTo>
                  <a:lnTo>
                    <a:pt x="424370" y="30264"/>
                  </a:lnTo>
                  <a:lnTo>
                    <a:pt x="421259" y="40271"/>
                  </a:lnTo>
                  <a:lnTo>
                    <a:pt x="420204" y="52425"/>
                  </a:lnTo>
                  <a:lnTo>
                    <a:pt x="421005" y="63817"/>
                  </a:lnTo>
                  <a:lnTo>
                    <a:pt x="423773" y="74942"/>
                  </a:lnTo>
                  <a:lnTo>
                    <a:pt x="429044" y="83388"/>
                  </a:lnTo>
                  <a:lnTo>
                    <a:pt x="437349" y="86741"/>
                  </a:lnTo>
                  <a:lnTo>
                    <a:pt x="442048" y="86741"/>
                  </a:lnTo>
                  <a:lnTo>
                    <a:pt x="444969" y="82918"/>
                  </a:lnTo>
                  <a:lnTo>
                    <a:pt x="446874" y="78155"/>
                  </a:lnTo>
                  <a:lnTo>
                    <a:pt x="446938" y="88595"/>
                  </a:lnTo>
                  <a:lnTo>
                    <a:pt x="447763" y="101981"/>
                  </a:lnTo>
                  <a:lnTo>
                    <a:pt x="428713" y="101981"/>
                  </a:lnTo>
                  <a:lnTo>
                    <a:pt x="427824" y="92456"/>
                  </a:lnTo>
                  <a:lnTo>
                    <a:pt x="422109" y="92456"/>
                  </a:lnTo>
                  <a:lnTo>
                    <a:pt x="422998" y="108648"/>
                  </a:lnTo>
                  <a:lnTo>
                    <a:pt x="431634" y="111506"/>
                  </a:lnTo>
                  <a:lnTo>
                    <a:pt x="436333" y="111506"/>
                  </a:lnTo>
                  <a:lnTo>
                    <a:pt x="446252" y="107810"/>
                  </a:lnTo>
                  <a:lnTo>
                    <a:pt x="449618" y="101981"/>
                  </a:lnTo>
                  <a:lnTo>
                    <a:pt x="451345" y="99009"/>
                  </a:lnTo>
                  <a:lnTo>
                    <a:pt x="453212" y="88595"/>
                  </a:lnTo>
                  <a:lnTo>
                    <a:pt x="453390" y="82918"/>
                  </a:lnTo>
                  <a:lnTo>
                    <a:pt x="453478" y="32397"/>
                  </a:lnTo>
                  <a:lnTo>
                    <a:pt x="453478" y="22872"/>
                  </a:lnTo>
                  <a:close/>
                </a:path>
                <a:path w="679450" h="241300">
                  <a:moveTo>
                    <a:pt x="483971" y="22872"/>
                  </a:moveTo>
                  <a:lnTo>
                    <a:pt x="477367" y="22872"/>
                  </a:lnTo>
                  <a:lnTo>
                    <a:pt x="477367" y="84836"/>
                  </a:lnTo>
                  <a:lnTo>
                    <a:pt x="483971" y="84836"/>
                  </a:lnTo>
                  <a:lnTo>
                    <a:pt x="483971" y="22872"/>
                  </a:lnTo>
                  <a:close/>
                </a:path>
                <a:path w="679450" h="241300">
                  <a:moveTo>
                    <a:pt x="483971" y="0"/>
                  </a:moveTo>
                  <a:lnTo>
                    <a:pt x="477367" y="0"/>
                  </a:lnTo>
                  <a:lnTo>
                    <a:pt x="477367" y="11430"/>
                  </a:lnTo>
                  <a:lnTo>
                    <a:pt x="483971" y="11430"/>
                  </a:lnTo>
                  <a:lnTo>
                    <a:pt x="483971" y="0"/>
                  </a:lnTo>
                  <a:close/>
                </a:path>
                <a:path w="679450" h="241300">
                  <a:moveTo>
                    <a:pt x="484987" y="128676"/>
                  </a:moveTo>
                  <a:lnTo>
                    <a:pt x="439254" y="128676"/>
                  </a:lnTo>
                  <a:lnTo>
                    <a:pt x="439254" y="239242"/>
                  </a:lnTo>
                  <a:lnTo>
                    <a:pt x="447763" y="239242"/>
                  </a:lnTo>
                  <a:lnTo>
                    <a:pt x="447763" y="188734"/>
                  </a:lnTo>
                  <a:lnTo>
                    <a:pt x="480161" y="188734"/>
                  </a:lnTo>
                  <a:lnTo>
                    <a:pt x="480161" y="175374"/>
                  </a:lnTo>
                  <a:lnTo>
                    <a:pt x="447763" y="175374"/>
                  </a:lnTo>
                  <a:lnTo>
                    <a:pt x="447763" y="142011"/>
                  </a:lnTo>
                  <a:lnTo>
                    <a:pt x="484987" y="142011"/>
                  </a:lnTo>
                  <a:lnTo>
                    <a:pt x="484987" y="128676"/>
                  </a:lnTo>
                  <a:close/>
                </a:path>
                <a:path w="679450" h="241300">
                  <a:moveTo>
                    <a:pt x="539216" y="199212"/>
                  </a:moveTo>
                  <a:lnTo>
                    <a:pt x="537946" y="183654"/>
                  </a:lnTo>
                  <a:lnTo>
                    <a:pt x="534009" y="169900"/>
                  </a:lnTo>
                  <a:lnTo>
                    <a:pt x="532523" y="167754"/>
                  </a:lnTo>
                  <a:lnTo>
                    <a:pt x="531596" y="166420"/>
                  </a:lnTo>
                  <a:lnTo>
                    <a:pt x="531596" y="199212"/>
                  </a:lnTo>
                  <a:lnTo>
                    <a:pt x="530987" y="208394"/>
                  </a:lnTo>
                  <a:lnTo>
                    <a:pt x="528764" y="218389"/>
                  </a:lnTo>
                  <a:lnTo>
                    <a:pt x="524421" y="226415"/>
                  </a:lnTo>
                  <a:lnTo>
                    <a:pt x="517372" y="229717"/>
                  </a:lnTo>
                  <a:lnTo>
                    <a:pt x="510311" y="226415"/>
                  </a:lnTo>
                  <a:lnTo>
                    <a:pt x="505904" y="218389"/>
                  </a:lnTo>
                  <a:lnTo>
                    <a:pt x="503656" y="208394"/>
                  </a:lnTo>
                  <a:lnTo>
                    <a:pt x="503021" y="199212"/>
                  </a:lnTo>
                  <a:lnTo>
                    <a:pt x="503656" y="189877"/>
                  </a:lnTo>
                  <a:lnTo>
                    <a:pt x="505904" y="179552"/>
                  </a:lnTo>
                  <a:lnTo>
                    <a:pt x="510311" y="171196"/>
                  </a:lnTo>
                  <a:lnTo>
                    <a:pt x="517372" y="167754"/>
                  </a:lnTo>
                  <a:lnTo>
                    <a:pt x="524421" y="171196"/>
                  </a:lnTo>
                  <a:lnTo>
                    <a:pt x="528764" y="179552"/>
                  </a:lnTo>
                  <a:lnTo>
                    <a:pt x="530987" y="189877"/>
                  </a:lnTo>
                  <a:lnTo>
                    <a:pt x="531596" y="199212"/>
                  </a:lnTo>
                  <a:lnTo>
                    <a:pt x="531596" y="166420"/>
                  </a:lnTo>
                  <a:lnTo>
                    <a:pt x="527215" y="160070"/>
                  </a:lnTo>
                  <a:lnTo>
                    <a:pt x="517372" y="156324"/>
                  </a:lnTo>
                  <a:lnTo>
                    <a:pt x="507365" y="160070"/>
                  </a:lnTo>
                  <a:lnTo>
                    <a:pt x="500227" y="169900"/>
                  </a:lnTo>
                  <a:lnTo>
                    <a:pt x="495935" y="183654"/>
                  </a:lnTo>
                  <a:lnTo>
                    <a:pt x="494512" y="199212"/>
                  </a:lnTo>
                  <a:lnTo>
                    <a:pt x="495935" y="214604"/>
                  </a:lnTo>
                  <a:lnTo>
                    <a:pt x="500227" y="228041"/>
                  </a:lnTo>
                  <a:lnTo>
                    <a:pt x="507365" y="237540"/>
                  </a:lnTo>
                  <a:lnTo>
                    <a:pt x="517372" y="241147"/>
                  </a:lnTo>
                  <a:lnTo>
                    <a:pt x="527215" y="237540"/>
                  </a:lnTo>
                  <a:lnTo>
                    <a:pt x="532815" y="229717"/>
                  </a:lnTo>
                  <a:lnTo>
                    <a:pt x="534009" y="228041"/>
                  </a:lnTo>
                  <a:lnTo>
                    <a:pt x="537946" y="214604"/>
                  </a:lnTo>
                  <a:lnTo>
                    <a:pt x="539216" y="199212"/>
                  </a:lnTo>
                  <a:close/>
                </a:path>
                <a:path w="679450" h="241300">
                  <a:moveTo>
                    <a:pt x="541121" y="54330"/>
                  </a:moveTo>
                  <a:lnTo>
                    <a:pt x="540042" y="42278"/>
                  </a:lnTo>
                  <a:lnTo>
                    <a:pt x="536727" y="31572"/>
                  </a:lnTo>
                  <a:lnTo>
                    <a:pt x="535940" y="30492"/>
                  </a:lnTo>
                  <a:lnTo>
                    <a:pt x="534517" y="28562"/>
                  </a:lnTo>
                  <a:lnTo>
                    <a:pt x="534517" y="54330"/>
                  </a:lnTo>
                  <a:lnTo>
                    <a:pt x="534073" y="61264"/>
                  </a:lnTo>
                  <a:lnTo>
                    <a:pt x="532371" y="69100"/>
                  </a:lnTo>
                  <a:lnTo>
                    <a:pt x="528891" y="75501"/>
                  </a:lnTo>
                  <a:lnTo>
                    <a:pt x="523087" y="78155"/>
                  </a:lnTo>
                  <a:lnTo>
                    <a:pt x="517791" y="75501"/>
                  </a:lnTo>
                  <a:lnTo>
                    <a:pt x="514578" y="69100"/>
                  </a:lnTo>
                  <a:lnTo>
                    <a:pt x="512978" y="61264"/>
                  </a:lnTo>
                  <a:lnTo>
                    <a:pt x="512546" y="54330"/>
                  </a:lnTo>
                  <a:lnTo>
                    <a:pt x="512978" y="46977"/>
                  </a:lnTo>
                  <a:lnTo>
                    <a:pt x="514578" y="39192"/>
                  </a:lnTo>
                  <a:lnTo>
                    <a:pt x="517791" y="33007"/>
                  </a:lnTo>
                  <a:lnTo>
                    <a:pt x="523087" y="30492"/>
                  </a:lnTo>
                  <a:lnTo>
                    <a:pt x="528891" y="33007"/>
                  </a:lnTo>
                  <a:lnTo>
                    <a:pt x="532371" y="39192"/>
                  </a:lnTo>
                  <a:lnTo>
                    <a:pt x="534073" y="46977"/>
                  </a:lnTo>
                  <a:lnTo>
                    <a:pt x="534517" y="54330"/>
                  </a:lnTo>
                  <a:lnTo>
                    <a:pt x="534517" y="28562"/>
                  </a:lnTo>
                  <a:lnTo>
                    <a:pt x="531101" y="23901"/>
                  </a:lnTo>
                  <a:lnTo>
                    <a:pt x="523087" y="20967"/>
                  </a:lnTo>
                  <a:lnTo>
                    <a:pt x="515581" y="23901"/>
                  </a:lnTo>
                  <a:lnTo>
                    <a:pt x="510222" y="31572"/>
                  </a:lnTo>
                  <a:lnTo>
                    <a:pt x="507009" y="42278"/>
                  </a:lnTo>
                  <a:lnTo>
                    <a:pt x="505942" y="54330"/>
                  </a:lnTo>
                  <a:lnTo>
                    <a:pt x="507009" y="65824"/>
                  </a:lnTo>
                  <a:lnTo>
                    <a:pt x="510222" y="76250"/>
                  </a:lnTo>
                  <a:lnTo>
                    <a:pt x="515581" y="83820"/>
                  </a:lnTo>
                  <a:lnTo>
                    <a:pt x="523087" y="86741"/>
                  </a:lnTo>
                  <a:lnTo>
                    <a:pt x="531101" y="83820"/>
                  </a:lnTo>
                  <a:lnTo>
                    <a:pt x="535317" y="78155"/>
                  </a:lnTo>
                  <a:lnTo>
                    <a:pt x="536727" y="76250"/>
                  </a:lnTo>
                  <a:lnTo>
                    <a:pt x="540042" y="65824"/>
                  </a:lnTo>
                  <a:lnTo>
                    <a:pt x="541121" y="54330"/>
                  </a:lnTo>
                  <a:close/>
                </a:path>
                <a:path w="679450" h="241300">
                  <a:moveTo>
                    <a:pt x="577316" y="157276"/>
                  </a:moveTo>
                  <a:lnTo>
                    <a:pt x="576427" y="156324"/>
                  </a:lnTo>
                  <a:lnTo>
                    <a:pt x="568807" y="156324"/>
                  </a:lnTo>
                  <a:lnTo>
                    <a:pt x="564997" y="162991"/>
                  </a:lnTo>
                  <a:lnTo>
                    <a:pt x="561187" y="172516"/>
                  </a:lnTo>
                  <a:lnTo>
                    <a:pt x="561187" y="159181"/>
                  </a:lnTo>
                  <a:lnTo>
                    <a:pt x="553567" y="159181"/>
                  </a:lnTo>
                  <a:lnTo>
                    <a:pt x="553567" y="239242"/>
                  </a:lnTo>
                  <a:lnTo>
                    <a:pt x="562076" y="239242"/>
                  </a:lnTo>
                  <a:lnTo>
                    <a:pt x="562076" y="181089"/>
                  </a:lnTo>
                  <a:lnTo>
                    <a:pt x="566026" y="172516"/>
                  </a:lnTo>
                  <a:lnTo>
                    <a:pt x="566902" y="170611"/>
                  </a:lnTo>
                  <a:lnTo>
                    <a:pt x="577316" y="170611"/>
                  </a:lnTo>
                  <a:lnTo>
                    <a:pt x="577316" y="157276"/>
                  </a:lnTo>
                  <a:close/>
                </a:path>
                <a:path w="679450" h="241300">
                  <a:moveTo>
                    <a:pt x="593585" y="42887"/>
                  </a:moveTo>
                  <a:lnTo>
                    <a:pt x="592302" y="32219"/>
                  </a:lnTo>
                  <a:lnTo>
                    <a:pt x="589051" y="25488"/>
                  </a:lnTo>
                  <a:lnTo>
                    <a:pt x="584733" y="21983"/>
                  </a:lnTo>
                  <a:lnTo>
                    <a:pt x="580237" y="20967"/>
                  </a:lnTo>
                  <a:lnTo>
                    <a:pt x="574522" y="20967"/>
                  </a:lnTo>
                  <a:lnTo>
                    <a:pt x="570712" y="28587"/>
                  </a:lnTo>
                  <a:lnTo>
                    <a:pt x="569696" y="32397"/>
                  </a:lnTo>
                  <a:lnTo>
                    <a:pt x="568807" y="32397"/>
                  </a:lnTo>
                  <a:lnTo>
                    <a:pt x="568807" y="22872"/>
                  </a:lnTo>
                  <a:lnTo>
                    <a:pt x="563092" y="22872"/>
                  </a:lnTo>
                  <a:lnTo>
                    <a:pt x="563092" y="84836"/>
                  </a:lnTo>
                  <a:lnTo>
                    <a:pt x="569696" y="84836"/>
                  </a:lnTo>
                  <a:lnTo>
                    <a:pt x="569696" y="34302"/>
                  </a:lnTo>
                  <a:lnTo>
                    <a:pt x="575411" y="30492"/>
                  </a:lnTo>
                  <a:lnTo>
                    <a:pt x="585965" y="30492"/>
                  </a:lnTo>
                  <a:lnTo>
                    <a:pt x="587870" y="36220"/>
                  </a:lnTo>
                  <a:lnTo>
                    <a:pt x="587870" y="84836"/>
                  </a:lnTo>
                  <a:lnTo>
                    <a:pt x="593585" y="84836"/>
                  </a:lnTo>
                  <a:lnTo>
                    <a:pt x="593585" y="42887"/>
                  </a:lnTo>
                  <a:close/>
                </a:path>
                <a:path w="679450" h="241300">
                  <a:moveTo>
                    <a:pt x="628764" y="203022"/>
                  </a:moveTo>
                  <a:lnTo>
                    <a:pt x="628065" y="192544"/>
                  </a:lnTo>
                  <a:lnTo>
                    <a:pt x="627507" y="184061"/>
                  </a:lnTo>
                  <a:lnTo>
                    <a:pt x="623671" y="169303"/>
                  </a:lnTo>
                  <a:lnTo>
                    <a:pt x="623265" y="168706"/>
                  </a:lnTo>
                  <a:lnTo>
                    <a:pt x="620255" y="164312"/>
                  </a:lnTo>
                  <a:lnTo>
                    <a:pt x="620255" y="192544"/>
                  </a:lnTo>
                  <a:lnTo>
                    <a:pt x="593585" y="192544"/>
                  </a:lnTo>
                  <a:lnTo>
                    <a:pt x="594588" y="183591"/>
                  </a:lnTo>
                  <a:lnTo>
                    <a:pt x="597395" y="175971"/>
                  </a:lnTo>
                  <a:lnTo>
                    <a:pt x="601611" y="170688"/>
                  </a:lnTo>
                  <a:lnTo>
                    <a:pt x="606920" y="168706"/>
                  </a:lnTo>
                  <a:lnTo>
                    <a:pt x="613016" y="170688"/>
                  </a:lnTo>
                  <a:lnTo>
                    <a:pt x="617156" y="175971"/>
                  </a:lnTo>
                  <a:lnTo>
                    <a:pt x="619506" y="183591"/>
                  </a:lnTo>
                  <a:lnTo>
                    <a:pt x="620255" y="192544"/>
                  </a:lnTo>
                  <a:lnTo>
                    <a:pt x="620255" y="164312"/>
                  </a:lnTo>
                  <a:lnTo>
                    <a:pt x="617131" y="159727"/>
                  </a:lnTo>
                  <a:lnTo>
                    <a:pt x="607809" y="156324"/>
                  </a:lnTo>
                  <a:lnTo>
                    <a:pt x="597433" y="159829"/>
                  </a:lnTo>
                  <a:lnTo>
                    <a:pt x="590321" y="169418"/>
                  </a:lnTo>
                  <a:lnTo>
                    <a:pt x="586270" y="183591"/>
                  </a:lnTo>
                  <a:lnTo>
                    <a:pt x="586219" y="184061"/>
                  </a:lnTo>
                  <a:lnTo>
                    <a:pt x="584949" y="201117"/>
                  </a:lnTo>
                  <a:lnTo>
                    <a:pt x="586346" y="217424"/>
                  </a:lnTo>
                  <a:lnTo>
                    <a:pt x="590423" y="230073"/>
                  </a:lnTo>
                  <a:lnTo>
                    <a:pt x="597001" y="238239"/>
                  </a:lnTo>
                  <a:lnTo>
                    <a:pt x="605904" y="241147"/>
                  </a:lnTo>
                  <a:lnTo>
                    <a:pt x="614540" y="241147"/>
                  </a:lnTo>
                  <a:lnTo>
                    <a:pt x="617372" y="238239"/>
                  </a:lnTo>
                  <a:lnTo>
                    <a:pt x="625970" y="229717"/>
                  </a:lnTo>
                  <a:lnTo>
                    <a:pt x="627875" y="218274"/>
                  </a:lnTo>
                  <a:lnTo>
                    <a:pt x="627875" y="214452"/>
                  </a:lnTo>
                  <a:lnTo>
                    <a:pt x="620255" y="214452"/>
                  </a:lnTo>
                  <a:lnTo>
                    <a:pt x="619239" y="220179"/>
                  </a:lnTo>
                  <a:lnTo>
                    <a:pt x="615429" y="229717"/>
                  </a:lnTo>
                  <a:lnTo>
                    <a:pt x="607809" y="229717"/>
                  </a:lnTo>
                  <a:lnTo>
                    <a:pt x="601560" y="227952"/>
                  </a:lnTo>
                  <a:lnTo>
                    <a:pt x="597115" y="222808"/>
                  </a:lnTo>
                  <a:lnTo>
                    <a:pt x="594461" y="214426"/>
                  </a:lnTo>
                  <a:lnTo>
                    <a:pt x="593585" y="203022"/>
                  </a:lnTo>
                  <a:lnTo>
                    <a:pt x="628764" y="203022"/>
                  </a:lnTo>
                  <a:close/>
                </a:path>
                <a:path w="679450" h="241300">
                  <a:moveTo>
                    <a:pt x="650735" y="77203"/>
                  </a:moveTo>
                  <a:lnTo>
                    <a:pt x="649719" y="78155"/>
                  </a:lnTo>
                  <a:lnTo>
                    <a:pt x="647814" y="78155"/>
                  </a:lnTo>
                  <a:lnTo>
                    <a:pt x="646925" y="77203"/>
                  </a:lnTo>
                  <a:lnTo>
                    <a:pt x="646925" y="76250"/>
                  </a:lnTo>
                  <a:lnTo>
                    <a:pt x="646925" y="53378"/>
                  </a:lnTo>
                  <a:lnTo>
                    <a:pt x="646925" y="30492"/>
                  </a:lnTo>
                  <a:lnTo>
                    <a:pt x="646925" y="22872"/>
                  </a:lnTo>
                  <a:lnTo>
                    <a:pt x="636384" y="20967"/>
                  </a:lnTo>
                  <a:lnTo>
                    <a:pt x="633590" y="20967"/>
                  </a:lnTo>
                  <a:lnTo>
                    <a:pt x="627189" y="22237"/>
                  </a:lnTo>
                  <a:lnTo>
                    <a:pt x="622401" y="26085"/>
                  </a:lnTo>
                  <a:lnTo>
                    <a:pt x="619391" y="32626"/>
                  </a:lnTo>
                  <a:lnTo>
                    <a:pt x="618350" y="41935"/>
                  </a:lnTo>
                  <a:lnTo>
                    <a:pt x="624065" y="41935"/>
                  </a:lnTo>
                  <a:lnTo>
                    <a:pt x="624065" y="37172"/>
                  </a:lnTo>
                  <a:lnTo>
                    <a:pt x="624954" y="30492"/>
                  </a:lnTo>
                  <a:lnTo>
                    <a:pt x="638289" y="30492"/>
                  </a:lnTo>
                  <a:lnTo>
                    <a:pt x="641210" y="33350"/>
                  </a:lnTo>
                  <a:lnTo>
                    <a:pt x="641210" y="45745"/>
                  </a:lnTo>
                  <a:lnTo>
                    <a:pt x="641210" y="53378"/>
                  </a:lnTo>
                  <a:lnTo>
                    <a:pt x="641210" y="71475"/>
                  </a:lnTo>
                  <a:lnTo>
                    <a:pt x="635495" y="78155"/>
                  </a:lnTo>
                  <a:lnTo>
                    <a:pt x="624954" y="78155"/>
                  </a:lnTo>
                  <a:lnTo>
                    <a:pt x="622160" y="74345"/>
                  </a:lnTo>
                  <a:lnTo>
                    <a:pt x="622160" y="59093"/>
                  </a:lnTo>
                  <a:lnTo>
                    <a:pt x="627875" y="58140"/>
                  </a:lnTo>
                  <a:lnTo>
                    <a:pt x="630669" y="57188"/>
                  </a:lnTo>
                  <a:lnTo>
                    <a:pt x="638289" y="55283"/>
                  </a:lnTo>
                  <a:lnTo>
                    <a:pt x="640194" y="54330"/>
                  </a:lnTo>
                  <a:lnTo>
                    <a:pt x="641210" y="53378"/>
                  </a:lnTo>
                  <a:lnTo>
                    <a:pt x="641210" y="45745"/>
                  </a:lnTo>
                  <a:lnTo>
                    <a:pt x="637400" y="47650"/>
                  </a:lnTo>
                  <a:lnTo>
                    <a:pt x="627875" y="49555"/>
                  </a:lnTo>
                  <a:lnTo>
                    <a:pt x="617334" y="51473"/>
                  </a:lnTo>
                  <a:lnTo>
                    <a:pt x="616445" y="63855"/>
                  </a:lnTo>
                  <a:lnTo>
                    <a:pt x="616445" y="79108"/>
                  </a:lnTo>
                  <a:lnTo>
                    <a:pt x="621144" y="86741"/>
                  </a:lnTo>
                  <a:lnTo>
                    <a:pt x="634479" y="86741"/>
                  </a:lnTo>
                  <a:lnTo>
                    <a:pt x="638289" y="81013"/>
                  </a:lnTo>
                  <a:lnTo>
                    <a:pt x="640041" y="78155"/>
                  </a:lnTo>
                  <a:lnTo>
                    <a:pt x="641210" y="76250"/>
                  </a:lnTo>
                  <a:lnTo>
                    <a:pt x="641210" y="81013"/>
                  </a:lnTo>
                  <a:lnTo>
                    <a:pt x="642099" y="85788"/>
                  </a:lnTo>
                  <a:lnTo>
                    <a:pt x="649719" y="85788"/>
                  </a:lnTo>
                  <a:lnTo>
                    <a:pt x="650735" y="84836"/>
                  </a:lnTo>
                  <a:lnTo>
                    <a:pt x="650735" y="78155"/>
                  </a:lnTo>
                  <a:lnTo>
                    <a:pt x="650735" y="77203"/>
                  </a:lnTo>
                  <a:close/>
                </a:path>
                <a:path w="679450" h="241300">
                  <a:moveTo>
                    <a:pt x="679310" y="227812"/>
                  </a:moveTo>
                  <a:lnTo>
                    <a:pt x="649719" y="227812"/>
                  </a:lnTo>
                  <a:lnTo>
                    <a:pt x="678294" y="169659"/>
                  </a:lnTo>
                  <a:lnTo>
                    <a:pt x="678294" y="159181"/>
                  </a:lnTo>
                  <a:lnTo>
                    <a:pt x="641210" y="159181"/>
                  </a:lnTo>
                  <a:lnTo>
                    <a:pt x="641210" y="169659"/>
                  </a:lnTo>
                  <a:lnTo>
                    <a:pt x="667880" y="169659"/>
                  </a:lnTo>
                  <a:lnTo>
                    <a:pt x="639305" y="228765"/>
                  </a:lnTo>
                  <a:lnTo>
                    <a:pt x="639305" y="239242"/>
                  </a:lnTo>
                  <a:lnTo>
                    <a:pt x="679310" y="239242"/>
                  </a:lnTo>
                  <a:lnTo>
                    <a:pt x="679310" y="227812"/>
                  </a:lnTo>
                  <a:close/>
                </a:path>
                <a:path w="679450" h="241300">
                  <a:moveTo>
                    <a:pt x="679310" y="0"/>
                  </a:moveTo>
                  <a:lnTo>
                    <a:pt x="673595" y="0"/>
                  </a:lnTo>
                  <a:lnTo>
                    <a:pt x="673595" y="84836"/>
                  </a:lnTo>
                  <a:lnTo>
                    <a:pt x="679310" y="84836"/>
                  </a:lnTo>
                  <a:lnTo>
                    <a:pt x="67931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1728" y="5865206"/>
              <a:ext cx="178183" cy="1753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36122" y="5656910"/>
              <a:ext cx="67945" cy="105410"/>
            </a:xfrm>
            <a:custGeom>
              <a:avLst/>
              <a:gdLst/>
              <a:ahLst/>
              <a:cxnLst/>
              <a:rect l="l" t="t" r="r" b="b"/>
              <a:pathLst>
                <a:path w="67945" h="105410">
                  <a:moveTo>
                    <a:pt x="4762" y="84836"/>
                  </a:moveTo>
                  <a:lnTo>
                    <a:pt x="0" y="85788"/>
                  </a:lnTo>
                  <a:lnTo>
                    <a:pt x="0" y="104851"/>
                  </a:lnTo>
                  <a:lnTo>
                    <a:pt x="4762" y="103898"/>
                  </a:lnTo>
                  <a:lnTo>
                    <a:pt x="4762" y="84836"/>
                  </a:lnTo>
                  <a:close/>
                </a:path>
                <a:path w="67945" h="105410">
                  <a:moveTo>
                    <a:pt x="33350" y="41935"/>
                  </a:moveTo>
                  <a:lnTo>
                    <a:pt x="26682" y="41935"/>
                  </a:lnTo>
                  <a:lnTo>
                    <a:pt x="17157" y="45758"/>
                  </a:lnTo>
                  <a:lnTo>
                    <a:pt x="20967" y="54330"/>
                  </a:lnTo>
                  <a:lnTo>
                    <a:pt x="26250" y="54546"/>
                  </a:lnTo>
                  <a:lnTo>
                    <a:pt x="28219" y="50279"/>
                  </a:lnTo>
                  <a:lnTo>
                    <a:pt x="29667" y="44945"/>
                  </a:lnTo>
                  <a:lnTo>
                    <a:pt x="33350" y="41935"/>
                  </a:lnTo>
                  <a:close/>
                </a:path>
                <a:path w="67945" h="105410">
                  <a:moveTo>
                    <a:pt x="67640" y="952"/>
                  </a:moveTo>
                  <a:lnTo>
                    <a:pt x="64782" y="952"/>
                  </a:lnTo>
                  <a:lnTo>
                    <a:pt x="61925" y="1905"/>
                  </a:lnTo>
                  <a:lnTo>
                    <a:pt x="60972" y="0"/>
                  </a:lnTo>
                  <a:lnTo>
                    <a:pt x="55638" y="8763"/>
                  </a:lnTo>
                  <a:lnTo>
                    <a:pt x="51054" y="28422"/>
                  </a:lnTo>
                  <a:lnTo>
                    <a:pt x="45732" y="37172"/>
                  </a:lnTo>
                  <a:lnTo>
                    <a:pt x="54305" y="37172"/>
                  </a:lnTo>
                  <a:lnTo>
                    <a:pt x="55181" y="27089"/>
                  </a:lnTo>
                  <a:lnTo>
                    <a:pt x="59182" y="17995"/>
                  </a:lnTo>
                  <a:lnTo>
                    <a:pt x="64084" y="9436"/>
                  </a:lnTo>
                  <a:lnTo>
                    <a:pt x="67640" y="95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4647" y="5657855"/>
              <a:ext cx="107300" cy="1077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52327" y="5741741"/>
              <a:ext cx="27940" cy="52069"/>
            </a:xfrm>
            <a:custGeom>
              <a:avLst/>
              <a:gdLst/>
              <a:ahLst/>
              <a:cxnLst/>
              <a:rect l="l" t="t" r="r" b="b"/>
              <a:pathLst>
                <a:path w="27939" h="52070">
                  <a:moveTo>
                    <a:pt x="10478" y="0"/>
                  </a:moveTo>
                  <a:lnTo>
                    <a:pt x="5090" y="12597"/>
                  </a:lnTo>
                  <a:lnTo>
                    <a:pt x="3095" y="27876"/>
                  </a:lnTo>
                  <a:lnTo>
                    <a:pt x="2173" y="42083"/>
                  </a:lnTo>
                  <a:lnTo>
                    <a:pt x="0" y="51464"/>
                  </a:lnTo>
                  <a:lnTo>
                    <a:pt x="1905" y="48606"/>
                  </a:lnTo>
                  <a:lnTo>
                    <a:pt x="5656" y="35860"/>
                  </a:lnTo>
                  <a:lnTo>
                    <a:pt x="15479" y="25256"/>
                  </a:lnTo>
                  <a:lnTo>
                    <a:pt x="24946" y="15366"/>
                  </a:lnTo>
                  <a:lnTo>
                    <a:pt x="27625" y="4764"/>
                  </a:lnTo>
                  <a:lnTo>
                    <a:pt x="25720" y="5716"/>
                  </a:lnTo>
                  <a:lnTo>
                    <a:pt x="20004" y="5716"/>
                  </a:lnTo>
                  <a:lnTo>
                    <a:pt x="10478" y="7622"/>
                  </a:lnTo>
                  <a:lnTo>
                    <a:pt x="1047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3179" y="5441476"/>
              <a:ext cx="125757" cy="1181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55978" y="5377320"/>
              <a:ext cx="514984" cy="875665"/>
            </a:xfrm>
            <a:custGeom>
              <a:avLst/>
              <a:gdLst/>
              <a:ahLst/>
              <a:cxnLst/>
              <a:rect l="l" t="t" r="r" b="b"/>
              <a:pathLst>
                <a:path w="514985" h="875664">
                  <a:moveTo>
                    <a:pt x="952" y="466245"/>
                  </a:moveTo>
                  <a:lnTo>
                    <a:pt x="6019" y="527225"/>
                  </a:lnTo>
                  <a:lnTo>
                    <a:pt x="15789" y="585665"/>
                  </a:lnTo>
                  <a:lnTo>
                    <a:pt x="29909" y="640293"/>
                  </a:lnTo>
                  <a:lnTo>
                    <a:pt x="48028" y="689840"/>
                  </a:lnTo>
                  <a:lnTo>
                    <a:pt x="69793" y="735575"/>
                  </a:lnTo>
                  <a:lnTo>
                    <a:pt x="94853" y="776229"/>
                  </a:lnTo>
                  <a:lnTo>
                    <a:pt x="122855" y="810530"/>
                  </a:lnTo>
                  <a:lnTo>
                    <a:pt x="153447" y="838479"/>
                  </a:lnTo>
                  <a:lnTo>
                    <a:pt x="186277" y="858806"/>
                  </a:lnTo>
                  <a:lnTo>
                    <a:pt x="257242" y="875322"/>
                  </a:lnTo>
                  <a:lnTo>
                    <a:pt x="286006" y="872781"/>
                  </a:lnTo>
                  <a:lnTo>
                    <a:pt x="313695" y="865158"/>
                  </a:lnTo>
                  <a:lnTo>
                    <a:pt x="340310" y="852454"/>
                  </a:lnTo>
                  <a:lnTo>
                    <a:pt x="365852" y="834668"/>
                  </a:lnTo>
                  <a:lnTo>
                    <a:pt x="362042" y="829586"/>
                  </a:lnTo>
                  <a:lnTo>
                    <a:pt x="359184" y="824505"/>
                  </a:lnTo>
                  <a:lnTo>
                    <a:pt x="356326" y="818152"/>
                  </a:lnTo>
                  <a:lnTo>
                    <a:pt x="361089" y="811800"/>
                  </a:lnTo>
                  <a:lnTo>
                    <a:pt x="390311" y="811800"/>
                  </a:lnTo>
                  <a:lnTo>
                    <a:pt x="394443" y="806719"/>
                  </a:lnTo>
                  <a:lnTo>
                    <a:pt x="380495" y="783851"/>
                  </a:lnTo>
                  <a:lnTo>
                    <a:pt x="357881" y="769876"/>
                  </a:lnTo>
                  <a:lnTo>
                    <a:pt x="331873" y="760983"/>
                  </a:lnTo>
                  <a:lnTo>
                    <a:pt x="307743" y="749550"/>
                  </a:lnTo>
                  <a:lnTo>
                    <a:pt x="295074" y="741927"/>
                  </a:lnTo>
                  <a:lnTo>
                    <a:pt x="281421" y="733034"/>
                  </a:lnTo>
                  <a:lnTo>
                    <a:pt x="271161" y="722871"/>
                  </a:lnTo>
                  <a:lnTo>
                    <a:pt x="268900" y="710166"/>
                  </a:lnTo>
                  <a:lnTo>
                    <a:pt x="194357" y="710166"/>
                  </a:lnTo>
                  <a:lnTo>
                    <a:pt x="195176" y="696192"/>
                  </a:lnTo>
                  <a:lnTo>
                    <a:pt x="185903" y="688569"/>
                  </a:lnTo>
                  <a:lnTo>
                    <a:pt x="172522" y="682217"/>
                  </a:lnTo>
                  <a:lnTo>
                    <a:pt x="161016" y="675865"/>
                  </a:lnTo>
                  <a:lnTo>
                    <a:pt x="133147" y="675865"/>
                  </a:lnTo>
                  <a:lnTo>
                    <a:pt x="124804" y="673324"/>
                  </a:lnTo>
                  <a:lnTo>
                    <a:pt x="129930" y="661890"/>
                  </a:lnTo>
                  <a:lnTo>
                    <a:pt x="122189" y="652997"/>
                  </a:lnTo>
                  <a:lnTo>
                    <a:pt x="109802" y="645375"/>
                  </a:lnTo>
                  <a:lnTo>
                    <a:pt x="100989" y="635211"/>
                  </a:lnTo>
                  <a:lnTo>
                    <a:pt x="90510" y="628859"/>
                  </a:lnTo>
                  <a:lnTo>
                    <a:pt x="91969" y="623778"/>
                  </a:lnTo>
                  <a:lnTo>
                    <a:pt x="97178" y="621237"/>
                  </a:lnTo>
                  <a:lnTo>
                    <a:pt x="100959" y="617426"/>
                  </a:lnTo>
                  <a:lnTo>
                    <a:pt x="98131" y="612344"/>
                  </a:lnTo>
                  <a:lnTo>
                    <a:pt x="92683" y="595828"/>
                  </a:lnTo>
                  <a:lnTo>
                    <a:pt x="91701" y="576772"/>
                  </a:lnTo>
                  <a:lnTo>
                    <a:pt x="88218" y="560256"/>
                  </a:lnTo>
                  <a:lnTo>
                    <a:pt x="75268" y="546282"/>
                  </a:lnTo>
                  <a:lnTo>
                    <a:pt x="75268" y="536118"/>
                  </a:lnTo>
                  <a:lnTo>
                    <a:pt x="93368" y="536118"/>
                  </a:lnTo>
                  <a:lnTo>
                    <a:pt x="94559" y="529766"/>
                  </a:lnTo>
                  <a:lnTo>
                    <a:pt x="61932" y="529766"/>
                  </a:lnTo>
                  <a:lnTo>
                    <a:pt x="53357" y="501817"/>
                  </a:lnTo>
                  <a:lnTo>
                    <a:pt x="46923" y="489113"/>
                  </a:lnTo>
                  <a:lnTo>
                    <a:pt x="36199" y="478949"/>
                  </a:lnTo>
                  <a:lnTo>
                    <a:pt x="17861" y="473868"/>
                  </a:lnTo>
                  <a:lnTo>
                    <a:pt x="9139" y="470056"/>
                  </a:lnTo>
                  <a:lnTo>
                    <a:pt x="952" y="466245"/>
                  </a:lnTo>
                  <a:close/>
                </a:path>
                <a:path w="514985" h="875664">
                  <a:moveTo>
                    <a:pt x="390311" y="811800"/>
                  </a:moveTo>
                  <a:lnTo>
                    <a:pt x="362042" y="811800"/>
                  </a:lnTo>
                  <a:lnTo>
                    <a:pt x="362995" y="813071"/>
                  </a:lnTo>
                  <a:lnTo>
                    <a:pt x="363947" y="813071"/>
                  </a:lnTo>
                  <a:lnTo>
                    <a:pt x="368710" y="818152"/>
                  </a:lnTo>
                  <a:lnTo>
                    <a:pt x="371568" y="821964"/>
                  </a:lnTo>
                  <a:lnTo>
                    <a:pt x="372533" y="828316"/>
                  </a:lnTo>
                  <a:lnTo>
                    <a:pt x="378234" y="823234"/>
                  </a:lnTo>
                  <a:lnTo>
                    <a:pt x="383846" y="818152"/>
                  </a:lnTo>
                  <a:lnTo>
                    <a:pt x="389278" y="813071"/>
                  </a:lnTo>
                  <a:lnTo>
                    <a:pt x="390311" y="811800"/>
                  </a:lnTo>
                  <a:close/>
                </a:path>
                <a:path w="514985" h="875664">
                  <a:moveTo>
                    <a:pt x="306082" y="708896"/>
                  </a:moveTo>
                  <a:lnTo>
                    <a:pt x="268674" y="708896"/>
                  </a:lnTo>
                  <a:lnTo>
                    <a:pt x="279035" y="711437"/>
                  </a:lnTo>
                  <a:lnTo>
                    <a:pt x="295476" y="729223"/>
                  </a:lnTo>
                  <a:lnTo>
                    <a:pt x="305838" y="736845"/>
                  </a:lnTo>
                  <a:lnTo>
                    <a:pt x="358714" y="759713"/>
                  </a:lnTo>
                  <a:lnTo>
                    <a:pt x="383814" y="774958"/>
                  </a:lnTo>
                  <a:lnTo>
                    <a:pt x="405875" y="795285"/>
                  </a:lnTo>
                  <a:lnTo>
                    <a:pt x="414924" y="782581"/>
                  </a:lnTo>
                  <a:lnTo>
                    <a:pt x="419539" y="776229"/>
                  </a:lnTo>
                  <a:lnTo>
                    <a:pt x="423974" y="769876"/>
                  </a:lnTo>
                  <a:lnTo>
                    <a:pt x="366805" y="730493"/>
                  </a:lnTo>
                  <a:lnTo>
                    <a:pt x="366805" y="724141"/>
                  </a:lnTo>
                  <a:lnTo>
                    <a:pt x="430462" y="724141"/>
                  </a:lnTo>
                  <a:lnTo>
                    <a:pt x="428484" y="721600"/>
                  </a:lnTo>
                  <a:lnTo>
                    <a:pt x="421905" y="716519"/>
                  </a:lnTo>
                  <a:lnTo>
                    <a:pt x="338943" y="716519"/>
                  </a:lnTo>
                  <a:lnTo>
                    <a:pt x="312060" y="713978"/>
                  </a:lnTo>
                  <a:lnTo>
                    <a:pt x="306082" y="708896"/>
                  </a:lnTo>
                  <a:close/>
                </a:path>
                <a:path w="514985" h="875664">
                  <a:moveTo>
                    <a:pt x="430462" y="724141"/>
                  </a:moveTo>
                  <a:lnTo>
                    <a:pt x="366805" y="724141"/>
                  </a:lnTo>
                  <a:lnTo>
                    <a:pt x="384257" y="729223"/>
                  </a:lnTo>
                  <a:lnTo>
                    <a:pt x="400634" y="735575"/>
                  </a:lnTo>
                  <a:lnTo>
                    <a:pt x="415579" y="744468"/>
                  </a:lnTo>
                  <a:lnTo>
                    <a:pt x="428737" y="755902"/>
                  </a:lnTo>
                  <a:lnTo>
                    <a:pt x="431595" y="758443"/>
                  </a:lnTo>
                  <a:lnTo>
                    <a:pt x="447587" y="730493"/>
                  </a:lnTo>
                  <a:lnTo>
                    <a:pt x="435406" y="730493"/>
                  </a:lnTo>
                  <a:lnTo>
                    <a:pt x="430462" y="724141"/>
                  </a:lnTo>
                  <a:close/>
                </a:path>
                <a:path w="514985" h="875664">
                  <a:moveTo>
                    <a:pt x="463760" y="696192"/>
                  </a:moveTo>
                  <a:lnTo>
                    <a:pt x="389462" y="696192"/>
                  </a:lnTo>
                  <a:lnTo>
                    <a:pt x="418440" y="702544"/>
                  </a:lnTo>
                  <a:lnTo>
                    <a:pt x="437311" y="729223"/>
                  </a:lnTo>
                  <a:lnTo>
                    <a:pt x="435406" y="730493"/>
                  </a:lnTo>
                  <a:lnTo>
                    <a:pt x="447587" y="730493"/>
                  </a:lnTo>
                  <a:lnTo>
                    <a:pt x="451948" y="722871"/>
                  </a:lnTo>
                  <a:lnTo>
                    <a:pt x="463760" y="696192"/>
                  </a:lnTo>
                  <a:close/>
                </a:path>
                <a:path w="514985" h="875664">
                  <a:moveTo>
                    <a:pt x="395396" y="707626"/>
                  </a:moveTo>
                  <a:lnTo>
                    <a:pt x="367614" y="711437"/>
                  </a:lnTo>
                  <a:lnTo>
                    <a:pt x="338943" y="716519"/>
                  </a:lnTo>
                  <a:lnTo>
                    <a:pt x="421905" y="716519"/>
                  </a:lnTo>
                  <a:lnTo>
                    <a:pt x="418616" y="713978"/>
                  </a:lnTo>
                  <a:lnTo>
                    <a:pt x="407140" y="710166"/>
                  </a:lnTo>
                  <a:lnTo>
                    <a:pt x="395396" y="707626"/>
                  </a:lnTo>
                  <a:close/>
                </a:path>
                <a:path w="514985" h="875664">
                  <a:moveTo>
                    <a:pt x="214375" y="692381"/>
                  </a:moveTo>
                  <a:lnTo>
                    <a:pt x="210175" y="698733"/>
                  </a:lnTo>
                  <a:lnTo>
                    <a:pt x="206509" y="703814"/>
                  </a:lnTo>
                  <a:lnTo>
                    <a:pt x="201772" y="708896"/>
                  </a:lnTo>
                  <a:lnTo>
                    <a:pt x="194357" y="710166"/>
                  </a:lnTo>
                  <a:lnTo>
                    <a:pt x="268900" y="710166"/>
                  </a:lnTo>
                  <a:lnTo>
                    <a:pt x="268674" y="708896"/>
                  </a:lnTo>
                  <a:lnTo>
                    <a:pt x="306082" y="708896"/>
                  </a:lnTo>
                  <a:lnTo>
                    <a:pt x="303093" y="706355"/>
                  </a:lnTo>
                  <a:lnTo>
                    <a:pt x="254384" y="706355"/>
                  </a:lnTo>
                  <a:lnTo>
                    <a:pt x="248535" y="697462"/>
                  </a:lnTo>
                  <a:lnTo>
                    <a:pt x="238309" y="693651"/>
                  </a:lnTo>
                  <a:lnTo>
                    <a:pt x="226119" y="693651"/>
                  </a:lnTo>
                  <a:lnTo>
                    <a:pt x="214375" y="692381"/>
                  </a:lnTo>
                  <a:close/>
                </a:path>
                <a:path w="514985" h="875664">
                  <a:moveTo>
                    <a:pt x="305168" y="660620"/>
                  </a:moveTo>
                  <a:lnTo>
                    <a:pt x="299170" y="665702"/>
                  </a:lnTo>
                  <a:lnTo>
                    <a:pt x="292842" y="673324"/>
                  </a:lnTo>
                  <a:lnTo>
                    <a:pt x="283564" y="679676"/>
                  </a:lnTo>
                  <a:lnTo>
                    <a:pt x="273037" y="683488"/>
                  </a:lnTo>
                  <a:lnTo>
                    <a:pt x="262958" y="688569"/>
                  </a:lnTo>
                  <a:lnTo>
                    <a:pt x="260948" y="693651"/>
                  </a:lnTo>
                  <a:lnTo>
                    <a:pt x="261172" y="700003"/>
                  </a:lnTo>
                  <a:lnTo>
                    <a:pt x="260145" y="705085"/>
                  </a:lnTo>
                  <a:lnTo>
                    <a:pt x="254384" y="706355"/>
                  </a:lnTo>
                  <a:lnTo>
                    <a:pt x="303093" y="706355"/>
                  </a:lnTo>
                  <a:lnTo>
                    <a:pt x="289644" y="694921"/>
                  </a:lnTo>
                  <a:lnTo>
                    <a:pt x="289644" y="688569"/>
                  </a:lnTo>
                  <a:lnTo>
                    <a:pt x="290596" y="684758"/>
                  </a:lnTo>
                  <a:lnTo>
                    <a:pt x="296312" y="683488"/>
                  </a:lnTo>
                  <a:lnTo>
                    <a:pt x="469384" y="683488"/>
                  </a:lnTo>
                  <a:lnTo>
                    <a:pt x="469946" y="682217"/>
                  </a:lnTo>
                  <a:lnTo>
                    <a:pt x="473456" y="672054"/>
                  </a:lnTo>
                  <a:lnTo>
                    <a:pt x="322985" y="672054"/>
                  </a:lnTo>
                  <a:lnTo>
                    <a:pt x="316451" y="669513"/>
                  </a:lnTo>
                  <a:lnTo>
                    <a:pt x="310720" y="664431"/>
                  </a:lnTo>
                  <a:lnTo>
                    <a:pt x="305168" y="660620"/>
                  </a:lnTo>
                  <a:close/>
                </a:path>
                <a:path w="514985" h="875664">
                  <a:moveTo>
                    <a:pt x="469384" y="683488"/>
                  </a:moveTo>
                  <a:lnTo>
                    <a:pt x="296312" y="683488"/>
                  </a:lnTo>
                  <a:lnTo>
                    <a:pt x="322956" y="700003"/>
                  </a:lnTo>
                  <a:lnTo>
                    <a:pt x="355820" y="700003"/>
                  </a:lnTo>
                  <a:lnTo>
                    <a:pt x="389462" y="696192"/>
                  </a:lnTo>
                  <a:lnTo>
                    <a:pt x="463760" y="696192"/>
                  </a:lnTo>
                  <a:lnTo>
                    <a:pt x="469384" y="683488"/>
                  </a:lnTo>
                  <a:close/>
                </a:path>
                <a:path w="514985" h="875664">
                  <a:moveTo>
                    <a:pt x="337914" y="613614"/>
                  </a:moveTo>
                  <a:lnTo>
                    <a:pt x="330010" y="621237"/>
                  </a:lnTo>
                  <a:lnTo>
                    <a:pt x="324786" y="635211"/>
                  </a:lnTo>
                  <a:lnTo>
                    <a:pt x="318222" y="646645"/>
                  </a:lnTo>
                  <a:lnTo>
                    <a:pt x="319636" y="652997"/>
                  </a:lnTo>
                  <a:lnTo>
                    <a:pt x="323104" y="659350"/>
                  </a:lnTo>
                  <a:lnTo>
                    <a:pt x="325322" y="665702"/>
                  </a:lnTo>
                  <a:lnTo>
                    <a:pt x="322985" y="672054"/>
                  </a:lnTo>
                  <a:lnTo>
                    <a:pt x="473456" y="672054"/>
                  </a:lnTo>
                  <a:lnTo>
                    <a:pt x="485299" y="637752"/>
                  </a:lnTo>
                  <a:lnTo>
                    <a:pt x="490471" y="618696"/>
                  </a:lnTo>
                  <a:lnTo>
                    <a:pt x="352516" y="618696"/>
                  </a:lnTo>
                  <a:lnTo>
                    <a:pt x="337914" y="613614"/>
                  </a:lnTo>
                  <a:close/>
                </a:path>
                <a:path w="514985" h="875664">
                  <a:moveTo>
                    <a:pt x="373378" y="532307"/>
                  </a:moveTo>
                  <a:lnTo>
                    <a:pt x="348705" y="532307"/>
                  </a:lnTo>
                  <a:lnTo>
                    <a:pt x="352516" y="536118"/>
                  </a:lnTo>
                  <a:lnTo>
                    <a:pt x="333464" y="550093"/>
                  </a:lnTo>
                  <a:lnTo>
                    <a:pt x="339656" y="565338"/>
                  </a:lnTo>
                  <a:lnTo>
                    <a:pt x="337989" y="583124"/>
                  </a:lnTo>
                  <a:lnTo>
                    <a:pt x="338822" y="598369"/>
                  </a:lnTo>
                  <a:lnTo>
                    <a:pt x="352516" y="609803"/>
                  </a:lnTo>
                  <a:lnTo>
                    <a:pt x="352516" y="618696"/>
                  </a:lnTo>
                  <a:lnTo>
                    <a:pt x="490471" y="618696"/>
                  </a:lnTo>
                  <a:lnTo>
                    <a:pt x="497713" y="592017"/>
                  </a:lnTo>
                  <a:lnTo>
                    <a:pt x="500929" y="574231"/>
                  </a:lnTo>
                  <a:lnTo>
                    <a:pt x="379202" y="574231"/>
                  </a:lnTo>
                  <a:lnTo>
                    <a:pt x="375237" y="569149"/>
                  </a:lnTo>
                  <a:lnTo>
                    <a:pt x="375335" y="564068"/>
                  </a:lnTo>
                  <a:lnTo>
                    <a:pt x="355374" y="564068"/>
                  </a:lnTo>
                  <a:lnTo>
                    <a:pt x="347753" y="562797"/>
                  </a:lnTo>
                  <a:lnTo>
                    <a:pt x="352367" y="552634"/>
                  </a:lnTo>
                  <a:lnTo>
                    <a:pt x="360376" y="545011"/>
                  </a:lnTo>
                  <a:lnTo>
                    <a:pt x="369460" y="537389"/>
                  </a:lnTo>
                  <a:lnTo>
                    <a:pt x="373378" y="532307"/>
                  </a:lnTo>
                  <a:close/>
                </a:path>
                <a:path w="514985" h="875664">
                  <a:moveTo>
                    <a:pt x="513583" y="477679"/>
                  </a:moveTo>
                  <a:lnTo>
                    <a:pt x="485429" y="484031"/>
                  </a:lnTo>
                  <a:lnTo>
                    <a:pt x="456490" y="491654"/>
                  </a:lnTo>
                  <a:lnTo>
                    <a:pt x="430599" y="504358"/>
                  </a:lnTo>
                  <a:lnTo>
                    <a:pt x="411590" y="527225"/>
                  </a:lnTo>
                  <a:lnTo>
                    <a:pt x="413094" y="545011"/>
                  </a:lnTo>
                  <a:lnTo>
                    <a:pt x="406470" y="558986"/>
                  </a:lnTo>
                  <a:lnTo>
                    <a:pt x="394309" y="567879"/>
                  </a:lnTo>
                  <a:lnTo>
                    <a:pt x="379202" y="574231"/>
                  </a:lnTo>
                  <a:lnTo>
                    <a:pt x="500929" y="574231"/>
                  </a:lnTo>
                  <a:lnTo>
                    <a:pt x="506900" y="541200"/>
                  </a:lnTo>
                  <a:lnTo>
                    <a:pt x="512567" y="490383"/>
                  </a:lnTo>
                  <a:lnTo>
                    <a:pt x="513583" y="477679"/>
                  </a:lnTo>
                  <a:close/>
                </a:path>
                <a:path w="514985" h="875664">
                  <a:moveTo>
                    <a:pt x="365852" y="552634"/>
                  </a:moveTo>
                  <a:lnTo>
                    <a:pt x="361089" y="558986"/>
                  </a:lnTo>
                  <a:lnTo>
                    <a:pt x="355374" y="564068"/>
                  </a:lnTo>
                  <a:lnTo>
                    <a:pt x="375335" y="564068"/>
                  </a:lnTo>
                  <a:lnTo>
                    <a:pt x="375385" y="561527"/>
                  </a:lnTo>
                  <a:lnTo>
                    <a:pt x="374104" y="553904"/>
                  </a:lnTo>
                  <a:lnTo>
                    <a:pt x="365852" y="552634"/>
                  </a:lnTo>
                  <a:close/>
                </a:path>
                <a:path w="514985" h="875664">
                  <a:moveTo>
                    <a:pt x="93368" y="536118"/>
                  </a:moveTo>
                  <a:lnTo>
                    <a:pt x="75268" y="536118"/>
                  </a:lnTo>
                  <a:lnTo>
                    <a:pt x="80984" y="538659"/>
                  </a:lnTo>
                  <a:lnTo>
                    <a:pt x="85747" y="543741"/>
                  </a:lnTo>
                  <a:lnTo>
                    <a:pt x="92415" y="541200"/>
                  </a:lnTo>
                  <a:lnTo>
                    <a:pt x="93368" y="536118"/>
                  </a:lnTo>
                  <a:close/>
                </a:path>
                <a:path w="514985" h="875664">
                  <a:moveTo>
                    <a:pt x="377474" y="472597"/>
                  </a:moveTo>
                  <a:lnTo>
                    <a:pt x="303933" y="472597"/>
                  </a:lnTo>
                  <a:lnTo>
                    <a:pt x="307743" y="475138"/>
                  </a:lnTo>
                  <a:lnTo>
                    <a:pt x="311554" y="475138"/>
                  </a:lnTo>
                  <a:lnTo>
                    <a:pt x="314411" y="478949"/>
                  </a:lnTo>
                  <a:lnTo>
                    <a:pt x="299170" y="498006"/>
                  </a:lnTo>
                  <a:lnTo>
                    <a:pt x="312402" y="508169"/>
                  </a:lnTo>
                  <a:lnTo>
                    <a:pt x="320723" y="522144"/>
                  </a:lnTo>
                  <a:lnTo>
                    <a:pt x="330650" y="533578"/>
                  </a:lnTo>
                  <a:lnTo>
                    <a:pt x="348705" y="532307"/>
                  </a:lnTo>
                  <a:lnTo>
                    <a:pt x="373378" y="532307"/>
                  </a:lnTo>
                  <a:lnTo>
                    <a:pt x="377296" y="527225"/>
                  </a:lnTo>
                  <a:lnTo>
                    <a:pt x="378725" y="496735"/>
                  </a:lnTo>
                  <a:lnTo>
                    <a:pt x="378636" y="489113"/>
                  </a:lnTo>
                  <a:lnTo>
                    <a:pt x="377474" y="472597"/>
                  </a:lnTo>
                  <a:close/>
                </a:path>
                <a:path w="514985" h="875664">
                  <a:moveTo>
                    <a:pt x="952" y="414158"/>
                  </a:moveTo>
                  <a:lnTo>
                    <a:pt x="0" y="420510"/>
                  </a:lnTo>
                  <a:lnTo>
                    <a:pt x="0" y="445918"/>
                  </a:lnTo>
                  <a:lnTo>
                    <a:pt x="22834" y="457352"/>
                  </a:lnTo>
                  <a:lnTo>
                    <a:pt x="47636" y="467515"/>
                  </a:lnTo>
                  <a:lnTo>
                    <a:pt x="66723" y="481490"/>
                  </a:lnTo>
                  <a:lnTo>
                    <a:pt x="72411" y="509439"/>
                  </a:lnTo>
                  <a:lnTo>
                    <a:pt x="72083" y="514521"/>
                  </a:lnTo>
                  <a:lnTo>
                    <a:pt x="72649" y="520873"/>
                  </a:lnTo>
                  <a:lnTo>
                    <a:pt x="72143" y="525955"/>
                  </a:lnTo>
                  <a:lnTo>
                    <a:pt x="68600" y="529766"/>
                  </a:lnTo>
                  <a:lnTo>
                    <a:pt x="94559" y="529766"/>
                  </a:lnTo>
                  <a:lnTo>
                    <a:pt x="95035" y="527225"/>
                  </a:lnTo>
                  <a:lnTo>
                    <a:pt x="99798" y="514521"/>
                  </a:lnTo>
                  <a:lnTo>
                    <a:pt x="105692" y="503087"/>
                  </a:lnTo>
                  <a:lnTo>
                    <a:pt x="97178" y="503087"/>
                  </a:lnTo>
                  <a:lnTo>
                    <a:pt x="93368" y="501817"/>
                  </a:lnTo>
                  <a:lnTo>
                    <a:pt x="92415" y="501817"/>
                  </a:lnTo>
                  <a:lnTo>
                    <a:pt x="79853" y="478949"/>
                  </a:lnTo>
                  <a:lnTo>
                    <a:pt x="63359" y="458623"/>
                  </a:lnTo>
                  <a:lnTo>
                    <a:pt x="42577" y="442107"/>
                  </a:lnTo>
                  <a:lnTo>
                    <a:pt x="17146" y="433214"/>
                  </a:lnTo>
                  <a:lnTo>
                    <a:pt x="13336" y="428132"/>
                  </a:lnTo>
                  <a:lnTo>
                    <a:pt x="5715" y="421780"/>
                  </a:lnTo>
                  <a:lnTo>
                    <a:pt x="952" y="414158"/>
                  </a:lnTo>
                  <a:close/>
                </a:path>
                <a:path w="514985" h="875664">
                  <a:moveTo>
                    <a:pt x="305297" y="0"/>
                  </a:moveTo>
                  <a:lnTo>
                    <a:pt x="209270" y="0"/>
                  </a:lnTo>
                  <a:lnTo>
                    <a:pt x="187288" y="7622"/>
                  </a:lnTo>
                  <a:lnTo>
                    <a:pt x="154909" y="27949"/>
                  </a:lnTo>
                  <a:lnTo>
                    <a:pt x="124704" y="54628"/>
                  </a:lnTo>
                  <a:lnTo>
                    <a:pt x="97004" y="87659"/>
                  </a:lnTo>
                  <a:lnTo>
                    <a:pt x="72138" y="127042"/>
                  </a:lnTo>
                  <a:lnTo>
                    <a:pt x="50438" y="171507"/>
                  </a:lnTo>
                  <a:lnTo>
                    <a:pt x="32234" y="221053"/>
                  </a:lnTo>
                  <a:lnTo>
                    <a:pt x="17856" y="274411"/>
                  </a:lnTo>
                  <a:lnTo>
                    <a:pt x="7636" y="330310"/>
                  </a:lnTo>
                  <a:lnTo>
                    <a:pt x="1905" y="391290"/>
                  </a:lnTo>
                  <a:lnTo>
                    <a:pt x="23236" y="423051"/>
                  </a:lnTo>
                  <a:lnTo>
                    <a:pt x="56805" y="440837"/>
                  </a:lnTo>
                  <a:lnTo>
                    <a:pt x="86980" y="461163"/>
                  </a:lnTo>
                  <a:lnTo>
                    <a:pt x="98131" y="499276"/>
                  </a:lnTo>
                  <a:lnTo>
                    <a:pt x="97178" y="503087"/>
                  </a:lnTo>
                  <a:lnTo>
                    <a:pt x="105692" y="503087"/>
                  </a:lnTo>
                  <a:lnTo>
                    <a:pt x="106347" y="501817"/>
                  </a:lnTo>
                  <a:lnTo>
                    <a:pt x="114325" y="490383"/>
                  </a:lnTo>
                  <a:lnTo>
                    <a:pt x="112182" y="484031"/>
                  </a:lnTo>
                  <a:lnTo>
                    <a:pt x="111587" y="477679"/>
                  </a:lnTo>
                  <a:lnTo>
                    <a:pt x="111706" y="473868"/>
                  </a:lnTo>
                  <a:lnTo>
                    <a:pt x="112182" y="468786"/>
                  </a:lnTo>
                  <a:lnTo>
                    <a:pt x="114325" y="462434"/>
                  </a:lnTo>
                  <a:lnTo>
                    <a:pt x="162171" y="462434"/>
                  </a:lnTo>
                  <a:lnTo>
                    <a:pt x="164097" y="456082"/>
                  </a:lnTo>
                  <a:lnTo>
                    <a:pt x="168518" y="445918"/>
                  </a:lnTo>
                  <a:lnTo>
                    <a:pt x="175618" y="439566"/>
                  </a:lnTo>
                  <a:lnTo>
                    <a:pt x="369552" y="439566"/>
                  </a:lnTo>
                  <a:lnTo>
                    <a:pt x="366038" y="429403"/>
                  </a:lnTo>
                  <a:lnTo>
                    <a:pt x="342990" y="407806"/>
                  </a:lnTo>
                  <a:lnTo>
                    <a:pt x="327944" y="401453"/>
                  </a:lnTo>
                  <a:lnTo>
                    <a:pt x="287391" y="401453"/>
                  </a:lnTo>
                  <a:lnTo>
                    <a:pt x="267721" y="398913"/>
                  </a:lnTo>
                  <a:lnTo>
                    <a:pt x="267721" y="397642"/>
                  </a:lnTo>
                  <a:lnTo>
                    <a:pt x="257212" y="397642"/>
                  </a:lnTo>
                  <a:lnTo>
                    <a:pt x="246525" y="395101"/>
                  </a:lnTo>
                  <a:lnTo>
                    <a:pt x="236910" y="390020"/>
                  </a:lnTo>
                  <a:lnTo>
                    <a:pt x="229617" y="382397"/>
                  </a:lnTo>
                  <a:lnTo>
                    <a:pt x="233308" y="378586"/>
                  </a:lnTo>
                  <a:lnTo>
                    <a:pt x="239143" y="377315"/>
                  </a:lnTo>
                  <a:lnTo>
                    <a:pt x="245692" y="377315"/>
                  </a:lnTo>
                  <a:lnTo>
                    <a:pt x="251527" y="376045"/>
                  </a:lnTo>
                  <a:lnTo>
                    <a:pt x="241479" y="367152"/>
                  </a:lnTo>
                  <a:lnTo>
                    <a:pt x="218170" y="362070"/>
                  </a:lnTo>
                  <a:lnTo>
                    <a:pt x="208659" y="354448"/>
                  </a:lnTo>
                  <a:lnTo>
                    <a:pt x="205636" y="349366"/>
                  </a:lnTo>
                  <a:lnTo>
                    <a:pt x="199484" y="346825"/>
                  </a:lnTo>
                  <a:lnTo>
                    <a:pt x="192439" y="344284"/>
                  </a:lnTo>
                  <a:lnTo>
                    <a:pt x="186736" y="339203"/>
                  </a:lnTo>
                  <a:lnTo>
                    <a:pt x="192765" y="337932"/>
                  </a:lnTo>
                  <a:lnTo>
                    <a:pt x="199241" y="336662"/>
                  </a:lnTo>
                  <a:lnTo>
                    <a:pt x="222313" y="336662"/>
                  </a:lnTo>
                  <a:lnTo>
                    <a:pt x="217233" y="326498"/>
                  </a:lnTo>
                  <a:lnTo>
                    <a:pt x="238622" y="326498"/>
                  </a:lnTo>
                  <a:lnTo>
                    <a:pt x="221043" y="320146"/>
                  </a:lnTo>
                  <a:lnTo>
                    <a:pt x="219138" y="315065"/>
                  </a:lnTo>
                  <a:lnTo>
                    <a:pt x="212470" y="311253"/>
                  </a:lnTo>
                  <a:lnTo>
                    <a:pt x="214375" y="303631"/>
                  </a:lnTo>
                  <a:lnTo>
                    <a:pt x="217233" y="302360"/>
                  </a:lnTo>
                  <a:lnTo>
                    <a:pt x="222631" y="302360"/>
                  </a:lnTo>
                  <a:lnTo>
                    <a:pt x="222948" y="301090"/>
                  </a:lnTo>
                  <a:lnTo>
                    <a:pt x="216352" y="298549"/>
                  </a:lnTo>
                  <a:lnTo>
                    <a:pt x="209486" y="293467"/>
                  </a:lnTo>
                  <a:lnTo>
                    <a:pt x="202442" y="288386"/>
                  </a:lnTo>
                  <a:lnTo>
                    <a:pt x="195310" y="284574"/>
                  </a:lnTo>
                  <a:lnTo>
                    <a:pt x="192452" y="283304"/>
                  </a:lnTo>
                  <a:lnTo>
                    <a:pt x="193405" y="280763"/>
                  </a:lnTo>
                  <a:lnTo>
                    <a:pt x="193405" y="276952"/>
                  </a:lnTo>
                  <a:lnTo>
                    <a:pt x="200073" y="273141"/>
                  </a:lnTo>
                  <a:lnTo>
                    <a:pt x="219775" y="273141"/>
                  </a:lnTo>
                  <a:lnTo>
                    <a:pt x="219837" y="269329"/>
                  </a:lnTo>
                  <a:lnTo>
                    <a:pt x="219138" y="261707"/>
                  </a:lnTo>
                  <a:lnTo>
                    <a:pt x="227711" y="261707"/>
                  </a:lnTo>
                  <a:lnTo>
                    <a:pt x="229617" y="238839"/>
                  </a:lnTo>
                  <a:lnTo>
                    <a:pt x="241842" y="238839"/>
                  </a:lnTo>
                  <a:lnTo>
                    <a:pt x="245811" y="232487"/>
                  </a:lnTo>
                  <a:lnTo>
                    <a:pt x="244858" y="226135"/>
                  </a:lnTo>
                  <a:lnTo>
                    <a:pt x="249547" y="219783"/>
                  </a:lnTo>
                  <a:lnTo>
                    <a:pt x="246644" y="213431"/>
                  </a:lnTo>
                  <a:lnTo>
                    <a:pt x="244992" y="208349"/>
                  </a:lnTo>
                  <a:lnTo>
                    <a:pt x="253432" y="207079"/>
                  </a:lnTo>
                  <a:lnTo>
                    <a:pt x="299011" y="207079"/>
                  </a:lnTo>
                  <a:lnTo>
                    <a:pt x="302742" y="204538"/>
                  </a:lnTo>
                  <a:lnTo>
                    <a:pt x="308696" y="201997"/>
                  </a:lnTo>
                  <a:lnTo>
                    <a:pt x="315364" y="199456"/>
                  </a:lnTo>
                  <a:lnTo>
                    <a:pt x="330463" y="199456"/>
                  </a:lnTo>
                  <a:lnTo>
                    <a:pt x="328462" y="189293"/>
                  </a:lnTo>
                  <a:lnTo>
                    <a:pt x="328462" y="188022"/>
                  </a:lnTo>
                  <a:lnTo>
                    <a:pt x="179116" y="188022"/>
                  </a:lnTo>
                  <a:lnTo>
                    <a:pt x="178163" y="185481"/>
                  </a:lnTo>
                  <a:lnTo>
                    <a:pt x="179116" y="184211"/>
                  </a:lnTo>
                  <a:lnTo>
                    <a:pt x="178163" y="181670"/>
                  </a:lnTo>
                  <a:lnTo>
                    <a:pt x="177210" y="180400"/>
                  </a:lnTo>
                  <a:lnTo>
                    <a:pt x="153395" y="180400"/>
                  </a:lnTo>
                  <a:lnTo>
                    <a:pt x="152442" y="179129"/>
                  </a:lnTo>
                  <a:lnTo>
                    <a:pt x="149585" y="179129"/>
                  </a:lnTo>
                  <a:lnTo>
                    <a:pt x="149585" y="177859"/>
                  </a:lnTo>
                  <a:lnTo>
                    <a:pt x="145774" y="177859"/>
                  </a:lnTo>
                  <a:lnTo>
                    <a:pt x="143869" y="176588"/>
                  </a:lnTo>
                  <a:lnTo>
                    <a:pt x="140059" y="176588"/>
                  </a:lnTo>
                  <a:lnTo>
                    <a:pt x="139106" y="174048"/>
                  </a:lnTo>
                  <a:lnTo>
                    <a:pt x="137201" y="172777"/>
                  </a:lnTo>
                  <a:lnTo>
                    <a:pt x="135295" y="172777"/>
                  </a:lnTo>
                  <a:lnTo>
                    <a:pt x="132438" y="171507"/>
                  </a:lnTo>
                  <a:lnTo>
                    <a:pt x="133390" y="170236"/>
                  </a:lnTo>
                  <a:lnTo>
                    <a:pt x="135295" y="168966"/>
                  </a:lnTo>
                  <a:lnTo>
                    <a:pt x="136248" y="165155"/>
                  </a:lnTo>
                  <a:lnTo>
                    <a:pt x="139106" y="163884"/>
                  </a:lnTo>
                  <a:lnTo>
                    <a:pt x="140059" y="162614"/>
                  </a:lnTo>
                  <a:lnTo>
                    <a:pt x="140059" y="161343"/>
                  </a:lnTo>
                  <a:lnTo>
                    <a:pt x="141011" y="161343"/>
                  </a:lnTo>
                  <a:lnTo>
                    <a:pt x="141964" y="160073"/>
                  </a:lnTo>
                  <a:lnTo>
                    <a:pt x="141964" y="158802"/>
                  </a:lnTo>
                  <a:lnTo>
                    <a:pt x="143869" y="157532"/>
                  </a:lnTo>
                  <a:lnTo>
                    <a:pt x="142916" y="156262"/>
                  </a:lnTo>
                  <a:lnTo>
                    <a:pt x="145774" y="154991"/>
                  </a:lnTo>
                  <a:lnTo>
                    <a:pt x="146727" y="153721"/>
                  </a:lnTo>
                  <a:lnTo>
                    <a:pt x="148632" y="153721"/>
                  </a:lnTo>
                  <a:lnTo>
                    <a:pt x="148632" y="149910"/>
                  </a:lnTo>
                  <a:lnTo>
                    <a:pt x="150537" y="149910"/>
                  </a:lnTo>
                  <a:lnTo>
                    <a:pt x="151490" y="148639"/>
                  </a:lnTo>
                  <a:lnTo>
                    <a:pt x="150537" y="148639"/>
                  </a:lnTo>
                  <a:lnTo>
                    <a:pt x="151490" y="147369"/>
                  </a:lnTo>
                  <a:lnTo>
                    <a:pt x="153395" y="146098"/>
                  </a:lnTo>
                  <a:lnTo>
                    <a:pt x="153395" y="144828"/>
                  </a:lnTo>
                  <a:lnTo>
                    <a:pt x="154348" y="144828"/>
                  </a:lnTo>
                  <a:lnTo>
                    <a:pt x="154348" y="143557"/>
                  </a:lnTo>
                  <a:lnTo>
                    <a:pt x="155300" y="142287"/>
                  </a:lnTo>
                  <a:lnTo>
                    <a:pt x="157205" y="142287"/>
                  </a:lnTo>
                  <a:lnTo>
                    <a:pt x="157205" y="141017"/>
                  </a:lnTo>
                  <a:lnTo>
                    <a:pt x="158158" y="141017"/>
                  </a:lnTo>
                  <a:lnTo>
                    <a:pt x="158158" y="139746"/>
                  </a:lnTo>
                  <a:lnTo>
                    <a:pt x="160063" y="139746"/>
                  </a:lnTo>
                  <a:lnTo>
                    <a:pt x="159111" y="138476"/>
                  </a:lnTo>
                  <a:lnTo>
                    <a:pt x="160063" y="138476"/>
                  </a:lnTo>
                  <a:lnTo>
                    <a:pt x="161016" y="137205"/>
                  </a:lnTo>
                  <a:lnTo>
                    <a:pt x="161016" y="135935"/>
                  </a:lnTo>
                  <a:lnTo>
                    <a:pt x="164826" y="135935"/>
                  </a:lnTo>
                  <a:lnTo>
                    <a:pt x="164826" y="134664"/>
                  </a:lnTo>
                  <a:lnTo>
                    <a:pt x="165779" y="134664"/>
                  </a:lnTo>
                  <a:lnTo>
                    <a:pt x="164826" y="133394"/>
                  </a:lnTo>
                  <a:lnTo>
                    <a:pt x="166732" y="133394"/>
                  </a:lnTo>
                  <a:lnTo>
                    <a:pt x="165779" y="132124"/>
                  </a:lnTo>
                  <a:lnTo>
                    <a:pt x="166732" y="130853"/>
                  </a:lnTo>
                  <a:lnTo>
                    <a:pt x="117183" y="130853"/>
                  </a:lnTo>
                  <a:lnTo>
                    <a:pt x="116231" y="129583"/>
                  </a:lnTo>
                  <a:lnTo>
                    <a:pt x="116231" y="127042"/>
                  </a:lnTo>
                  <a:lnTo>
                    <a:pt x="113373" y="127042"/>
                  </a:lnTo>
                  <a:lnTo>
                    <a:pt x="113373" y="124501"/>
                  </a:lnTo>
                  <a:lnTo>
                    <a:pt x="114325" y="123231"/>
                  </a:lnTo>
                  <a:lnTo>
                    <a:pt x="113373" y="123231"/>
                  </a:lnTo>
                  <a:lnTo>
                    <a:pt x="113373" y="120690"/>
                  </a:lnTo>
                  <a:lnTo>
                    <a:pt x="111468" y="118149"/>
                  </a:lnTo>
                  <a:lnTo>
                    <a:pt x="111468" y="115608"/>
                  </a:lnTo>
                  <a:lnTo>
                    <a:pt x="116231" y="115608"/>
                  </a:lnTo>
                  <a:lnTo>
                    <a:pt x="120994" y="114338"/>
                  </a:lnTo>
                  <a:lnTo>
                    <a:pt x="124804" y="113067"/>
                  </a:lnTo>
                  <a:lnTo>
                    <a:pt x="128627" y="113067"/>
                  </a:lnTo>
                  <a:lnTo>
                    <a:pt x="129580" y="111797"/>
                  </a:lnTo>
                  <a:lnTo>
                    <a:pt x="151490" y="111797"/>
                  </a:lnTo>
                  <a:lnTo>
                    <a:pt x="150537" y="110526"/>
                  </a:lnTo>
                  <a:lnTo>
                    <a:pt x="149585" y="110526"/>
                  </a:lnTo>
                  <a:lnTo>
                    <a:pt x="148632" y="109256"/>
                  </a:lnTo>
                  <a:lnTo>
                    <a:pt x="149585" y="107986"/>
                  </a:lnTo>
                  <a:lnTo>
                    <a:pt x="148632" y="107986"/>
                  </a:lnTo>
                  <a:lnTo>
                    <a:pt x="148632" y="106715"/>
                  </a:lnTo>
                  <a:lnTo>
                    <a:pt x="147679" y="105445"/>
                  </a:lnTo>
                  <a:lnTo>
                    <a:pt x="147679" y="104174"/>
                  </a:lnTo>
                  <a:lnTo>
                    <a:pt x="146727" y="104174"/>
                  </a:lnTo>
                  <a:lnTo>
                    <a:pt x="145774" y="101633"/>
                  </a:lnTo>
                  <a:lnTo>
                    <a:pt x="142916" y="100363"/>
                  </a:lnTo>
                  <a:lnTo>
                    <a:pt x="141964" y="97822"/>
                  </a:lnTo>
                  <a:lnTo>
                    <a:pt x="141011" y="97822"/>
                  </a:lnTo>
                  <a:lnTo>
                    <a:pt x="139106" y="95281"/>
                  </a:lnTo>
                  <a:lnTo>
                    <a:pt x="140059" y="95281"/>
                  </a:lnTo>
                  <a:lnTo>
                    <a:pt x="141011" y="94011"/>
                  </a:lnTo>
                  <a:lnTo>
                    <a:pt x="138153" y="94011"/>
                  </a:lnTo>
                  <a:lnTo>
                    <a:pt x="138153" y="92740"/>
                  </a:lnTo>
                  <a:lnTo>
                    <a:pt x="137201" y="92740"/>
                  </a:lnTo>
                  <a:lnTo>
                    <a:pt x="136248" y="91470"/>
                  </a:lnTo>
                  <a:lnTo>
                    <a:pt x="136248" y="90200"/>
                  </a:lnTo>
                  <a:lnTo>
                    <a:pt x="135295" y="88929"/>
                  </a:lnTo>
                  <a:lnTo>
                    <a:pt x="135295" y="87659"/>
                  </a:lnTo>
                  <a:lnTo>
                    <a:pt x="133390" y="85118"/>
                  </a:lnTo>
                  <a:lnTo>
                    <a:pt x="130532" y="85118"/>
                  </a:lnTo>
                  <a:lnTo>
                    <a:pt x="130532" y="83847"/>
                  </a:lnTo>
                  <a:lnTo>
                    <a:pt x="132438" y="81307"/>
                  </a:lnTo>
                  <a:lnTo>
                    <a:pt x="133390" y="81307"/>
                  </a:lnTo>
                  <a:lnTo>
                    <a:pt x="139106" y="77495"/>
                  </a:lnTo>
                  <a:lnTo>
                    <a:pt x="143869" y="77495"/>
                  </a:lnTo>
                  <a:lnTo>
                    <a:pt x="143869" y="76225"/>
                  </a:lnTo>
                  <a:lnTo>
                    <a:pt x="145298" y="75272"/>
                  </a:lnTo>
                  <a:lnTo>
                    <a:pt x="144822" y="74955"/>
                  </a:lnTo>
                  <a:lnTo>
                    <a:pt x="146727" y="74955"/>
                  </a:lnTo>
                  <a:lnTo>
                    <a:pt x="146727" y="73684"/>
                  </a:lnTo>
                  <a:lnTo>
                    <a:pt x="152442" y="73684"/>
                  </a:lnTo>
                  <a:lnTo>
                    <a:pt x="153395" y="71143"/>
                  </a:lnTo>
                  <a:lnTo>
                    <a:pt x="154348" y="71143"/>
                  </a:lnTo>
                  <a:lnTo>
                    <a:pt x="154348" y="69873"/>
                  </a:lnTo>
                  <a:lnTo>
                    <a:pt x="187689" y="69873"/>
                  </a:lnTo>
                  <a:lnTo>
                    <a:pt x="186736" y="68602"/>
                  </a:lnTo>
                  <a:lnTo>
                    <a:pt x="186736" y="67332"/>
                  </a:lnTo>
                  <a:lnTo>
                    <a:pt x="188642" y="67332"/>
                  </a:lnTo>
                  <a:lnTo>
                    <a:pt x="187689" y="66062"/>
                  </a:lnTo>
                  <a:lnTo>
                    <a:pt x="188642" y="66062"/>
                  </a:lnTo>
                  <a:lnTo>
                    <a:pt x="188642" y="62250"/>
                  </a:lnTo>
                  <a:lnTo>
                    <a:pt x="189594" y="62250"/>
                  </a:lnTo>
                  <a:lnTo>
                    <a:pt x="189594" y="60980"/>
                  </a:lnTo>
                  <a:lnTo>
                    <a:pt x="190547" y="59709"/>
                  </a:lnTo>
                  <a:lnTo>
                    <a:pt x="393593" y="59709"/>
                  </a:lnTo>
                  <a:lnTo>
                    <a:pt x="387027" y="52087"/>
                  </a:lnTo>
                  <a:lnTo>
                    <a:pt x="357326" y="25408"/>
                  </a:lnTo>
                  <a:lnTo>
                    <a:pt x="325589" y="7622"/>
                  </a:lnTo>
                  <a:lnTo>
                    <a:pt x="305297" y="0"/>
                  </a:lnTo>
                  <a:close/>
                </a:path>
                <a:path w="514985" h="875664">
                  <a:moveTo>
                    <a:pt x="501685" y="298549"/>
                  </a:moveTo>
                  <a:lnTo>
                    <a:pt x="490720" y="298549"/>
                  </a:lnTo>
                  <a:lnTo>
                    <a:pt x="490425" y="311253"/>
                  </a:lnTo>
                  <a:lnTo>
                    <a:pt x="479972" y="316335"/>
                  </a:lnTo>
                  <a:lnTo>
                    <a:pt x="468447" y="322687"/>
                  </a:lnTo>
                  <a:lnTo>
                    <a:pt x="464936" y="334121"/>
                  </a:lnTo>
                  <a:lnTo>
                    <a:pt x="459504" y="336662"/>
                  </a:lnTo>
                  <a:lnTo>
                    <a:pt x="452910" y="336662"/>
                  </a:lnTo>
                  <a:lnTo>
                    <a:pt x="446852" y="337932"/>
                  </a:lnTo>
                  <a:lnTo>
                    <a:pt x="443026" y="341744"/>
                  </a:lnTo>
                  <a:lnTo>
                    <a:pt x="458149" y="344284"/>
                  </a:lnTo>
                  <a:lnTo>
                    <a:pt x="464326" y="346825"/>
                  </a:lnTo>
                  <a:lnTo>
                    <a:pt x="466842" y="354448"/>
                  </a:lnTo>
                  <a:lnTo>
                    <a:pt x="446182" y="370963"/>
                  </a:lnTo>
                  <a:lnTo>
                    <a:pt x="426594" y="388749"/>
                  </a:lnTo>
                  <a:lnTo>
                    <a:pt x="411650" y="410346"/>
                  </a:lnTo>
                  <a:lnTo>
                    <a:pt x="404922" y="435755"/>
                  </a:lnTo>
                  <a:lnTo>
                    <a:pt x="398254" y="440837"/>
                  </a:lnTo>
                  <a:lnTo>
                    <a:pt x="411590" y="498006"/>
                  </a:lnTo>
                  <a:lnTo>
                    <a:pt x="417306" y="496735"/>
                  </a:lnTo>
                  <a:lnTo>
                    <a:pt x="428737" y="489113"/>
                  </a:lnTo>
                  <a:lnTo>
                    <a:pt x="434453" y="484031"/>
                  </a:lnTo>
                  <a:lnTo>
                    <a:pt x="453547" y="477679"/>
                  </a:lnTo>
                  <a:lnTo>
                    <a:pt x="474129" y="472597"/>
                  </a:lnTo>
                  <a:lnTo>
                    <a:pt x="494878" y="464975"/>
                  </a:lnTo>
                  <a:lnTo>
                    <a:pt x="514472" y="458623"/>
                  </a:lnTo>
                  <a:lnTo>
                    <a:pt x="514472" y="433214"/>
                  </a:lnTo>
                  <a:lnTo>
                    <a:pt x="512122" y="373504"/>
                  </a:lnTo>
                  <a:lnTo>
                    <a:pt x="505277" y="316335"/>
                  </a:lnTo>
                  <a:lnTo>
                    <a:pt x="501685" y="298549"/>
                  </a:lnTo>
                  <a:close/>
                </a:path>
                <a:path w="514985" h="875664">
                  <a:moveTo>
                    <a:pt x="162171" y="462434"/>
                  </a:moveTo>
                  <a:lnTo>
                    <a:pt x="114325" y="462434"/>
                  </a:lnTo>
                  <a:lnTo>
                    <a:pt x="122756" y="464975"/>
                  </a:lnTo>
                  <a:lnTo>
                    <a:pt x="126001" y="475138"/>
                  </a:lnTo>
                  <a:lnTo>
                    <a:pt x="129604" y="480220"/>
                  </a:lnTo>
                  <a:lnTo>
                    <a:pt x="139106" y="472597"/>
                  </a:lnTo>
                  <a:lnTo>
                    <a:pt x="161016" y="466245"/>
                  </a:lnTo>
                  <a:lnTo>
                    <a:pt x="162171" y="462434"/>
                  </a:lnTo>
                  <a:close/>
                </a:path>
                <a:path w="514985" h="875664">
                  <a:moveTo>
                    <a:pt x="370870" y="443377"/>
                  </a:moveTo>
                  <a:lnTo>
                    <a:pt x="245811" y="443377"/>
                  </a:lnTo>
                  <a:lnTo>
                    <a:pt x="258195" y="444648"/>
                  </a:lnTo>
                  <a:lnTo>
                    <a:pt x="257272" y="451000"/>
                  </a:lnTo>
                  <a:lnTo>
                    <a:pt x="253670" y="454811"/>
                  </a:lnTo>
                  <a:lnTo>
                    <a:pt x="250425" y="458623"/>
                  </a:lnTo>
                  <a:lnTo>
                    <a:pt x="250574" y="463704"/>
                  </a:lnTo>
                  <a:lnTo>
                    <a:pt x="263866" y="468786"/>
                  </a:lnTo>
                  <a:lnTo>
                    <a:pt x="276891" y="476408"/>
                  </a:lnTo>
                  <a:lnTo>
                    <a:pt x="290098" y="480220"/>
                  </a:lnTo>
                  <a:lnTo>
                    <a:pt x="303933" y="472597"/>
                  </a:lnTo>
                  <a:lnTo>
                    <a:pt x="377474" y="472597"/>
                  </a:lnTo>
                  <a:lnTo>
                    <a:pt x="376580" y="459893"/>
                  </a:lnTo>
                  <a:lnTo>
                    <a:pt x="370870" y="443377"/>
                  </a:lnTo>
                  <a:close/>
                </a:path>
                <a:path w="514985" h="875664">
                  <a:moveTo>
                    <a:pt x="369552" y="439566"/>
                  </a:moveTo>
                  <a:lnTo>
                    <a:pt x="175618" y="439566"/>
                  </a:lnTo>
                  <a:lnTo>
                    <a:pt x="186736" y="440837"/>
                  </a:lnTo>
                  <a:lnTo>
                    <a:pt x="183879" y="453541"/>
                  </a:lnTo>
                  <a:lnTo>
                    <a:pt x="200254" y="454811"/>
                  </a:lnTo>
                  <a:lnTo>
                    <a:pt x="217703" y="457352"/>
                  </a:lnTo>
                  <a:lnTo>
                    <a:pt x="233723" y="454811"/>
                  </a:lnTo>
                  <a:lnTo>
                    <a:pt x="245811" y="443377"/>
                  </a:lnTo>
                  <a:lnTo>
                    <a:pt x="370870" y="443377"/>
                  </a:lnTo>
                  <a:lnTo>
                    <a:pt x="369552" y="439566"/>
                  </a:lnTo>
                  <a:close/>
                </a:path>
                <a:path w="514985" h="875664">
                  <a:moveTo>
                    <a:pt x="324935" y="400183"/>
                  </a:moveTo>
                  <a:lnTo>
                    <a:pt x="306432" y="400183"/>
                  </a:lnTo>
                  <a:lnTo>
                    <a:pt x="287391" y="401453"/>
                  </a:lnTo>
                  <a:lnTo>
                    <a:pt x="327944" y="401453"/>
                  </a:lnTo>
                  <a:lnTo>
                    <a:pt x="324935" y="400183"/>
                  </a:lnTo>
                  <a:close/>
                </a:path>
                <a:path w="514985" h="875664">
                  <a:moveTo>
                    <a:pt x="238622" y="326498"/>
                  </a:moveTo>
                  <a:lnTo>
                    <a:pt x="217233" y="326498"/>
                  </a:lnTo>
                  <a:lnTo>
                    <a:pt x="232832" y="334121"/>
                  </a:lnTo>
                  <a:lnTo>
                    <a:pt x="247002" y="341744"/>
                  </a:lnTo>
                  <a:lnTo>
                    <a:pt x="260100" y="351907"/>
                  </a:lnTo>
                  <a:lnTo>
                    <a:pt x="272484" y="364611"/>
                  </a:lnTo>
                  <a:lnTo>
                    <a:pt x="276294" y="364611"/>
                  </a:lnTo>
                  <a:lnTo>
                    <a:pt x="281057" y="365882"/>
                  </a:lnTo>
                  <a:lnTo>
                    <a:pt x="282963" y="363341"/>
                  </a:lnTo>
                  <a:lnTo>
                    <a:pt x="270207" y="348096"/>
                  </a:lnTo>
                  <a:lnTo>
                    <a:pt x="255218" y="335391"/>
                  </a:lnTo>
                  <a:lnTo>
                    <a:pt x="238622" y="326498"/>
                  </a:lnTo>
                  <a:close/>
                </a:path>
                <a:path w="514985" h="875664">
                  <a:moveTo>
                    <a:pt x="222313" y="336662"/>
                  </a:moveTo>
                  <a:lnTo>
                    <a:pt x="199241" y="336662"/>
                  </a:lnTo>
                  <a:lnTo>
                    <a:pt x="205898" y="337932"/>
                  </a:lnTo>
                  <a:lnTo>
                    <a:pt x="212470" y="337932"/>
                  </a:lnTo>
                  <a:lnTo>
                    <a:pt x="213422" y="345555"/>
                  </a:lnTo>
                  <a:lnTo>
                    <a:pt x="218185" y="349366"/>
                  </a:lnTo>
                  <a:lnTo>
                    <a:pt x="227711" y="348096"/>
                  </a:lnTo>
                  <a:lnTo>
                    <a:pt x="229617" y="345555"/>
                  </a:lnTo>
                  <a:lnTo>
                    <a:pt x="224853" y="341744"/>
                  </a:lnTo>
                  <a:lnTo>
                    <a:pt x="222313" y="336662"/>
                  </a:lnTo>
                  <a:close/>
                </a:path>
                <a:path w="514985" h="875664">
                  <a:moveTo>
                    <a:pt x="222631" y="302360"/>
                  </a:moveTo>
                  <a:lnTo>
                    <a:pt x="217233" y="302360"/>
                  </a:lnTo>
                  <a:lnTo>
                    <a:pt x="221996" y="304901"/>
                  </a:lnTo>
                  <a:lnTo>
                    <a:pt x="222631" y="302360"/>
                  </a:lnTo>
                  <a:close/>
                </a:path>
                <a:path w="514985" h="875664">
                  <a:moveTo>
                    <a:pt x="470652" y="284574"/>
                  </a:moveTo>
                  <a:lnTo>
                    <a:pt x="464047" y="284574"/>
                  </a:lnTo>
                  <a:lnTo>
                    <a:pt x="465953" y="292197"/>
                  </a:lnTo>
                  <a:lnTo>
                    <a:pt x="464936" y="296008"/>
                  </a:lnTo>
                  <a:lnTo>
                    <a:pt x="469991" y="299820"/>
                  </a:lnTo>
                  <a:lnTo>
                    <a:pt x="476034" y="302360"/>
                  </a:lnTo>
                  <a:lnTo>
                    <a:pt x="482244" y="302360"/>
                  </a:lnTo>
                  <a:lnTo>
                    <a:pt x="487799" y="298549"/>
                  </a:lnTo>
                  <a:lnTo>
                    <a:pt x="501685" y="298549"/>
                  </a:lnTo>
                  <a:lnTo>
                    <a:pt x="499632" y="288386"/>
                  </a:lnTo>
                  <a:lnTo>
                    <a:pt x="481782" y="288386"/>
                  </a:lnTo>
                  <a:lnTo>
                    <a:pt x="476092" y="287115"/>
                  </a:lnTo>
                  <a:lnTo>
                    <a:pt x="470652" y="284574"/>
                  </a:lnTo>
                  <a:close/>
                </a:path>
                <a:path w="514985" h="875664">
                  <a:moveTo>
                    <a:pt x="487333" y="237569"/>
                  </a:moveTo>
                  <a:lnTo>
                    <a:pt x="479289" y="237569"/>
                  </a:lnTo>
                  <a:lnTo>
                    <a:pt x="481194" y="240110"/>
                  </a:lnTo>
                  <a:lnTo>
                    <a:pt x="485894" y="245191"/>
                  </a:lnTo>
                  <a:lnTo>
                    <a:pt x="483989" y="251543"/>
                  </a:lnTo>
                  <a:lnTo>
                    <a:pt x="480248" y="255355"/>
                  </a:lnTo>
                  <a:lnTo>
                    <a:pt x="476161" y="260436"/>
                  </a:lnTo>
                  <a:lnTo>
                    <a:pt x="473861" y="265518"/>
                  </a:lnTo>
                  <a:lnTo>
                    <a:pt x="475479" y="270600"/>
                  </a:lnTo>
                  <a:lnTo>
                    <a:pt x="490720" y="280763"/>
                  </a:lnTo>
                  <a:lnTo>
                    <a:pt x="486924" y="287115"/>
                  </a:lnTo>
                  <a:lnTo>
                    <a:pt x="481782" y="288386"/>
                  </a:lnTo>
                  <a:lnTo>
                    <a:pt x="499632" y="288386"/>
                  </a:lnTo>
                  <a:lnTo>
                    <a:pt x="494244" y="261707"/>
                  </a:lnTo>
                  <a:lnTo>
                    <a:pt x="487333" y="237569"/>
                  </a:lnTo>
                  <a:close/>
                </a:path>
                <a:path w="514985" h="875664">
                  <a:moveTo>
                    <a:pt x="219775" y="273141"/>
                  </a:moveTo>
                  <a:lnTo>
                    <a:pt x="200073" y="273141"/>
                  </a:lnTo>
                  <a:lnTo>
                    <a:pt x="205789" y="283304"/>
                  </a:lnTo>
                  <a:lnTo>
                    <a:pt x="212470" y="285845"/>
                  </a:lnTo>
                  <a:lnTo>
                    <a:pt x="217664" y="282034"/>
                  </a:lnTo>
                  <a:lnTo>
                    <a:pt x="219733" y="275681"/>
                  </a:lnTo>
                  <a:lnTo>
                    <a:pt x="219775" y="273141"/>
                  </a:lnTo>
                  <a:close/>
                </a:path>
                <a:path w="514985" h="875664">
                  <a:moveTo>
                    <a:pt x="299011" y="207079"/>
                  </a:moveTo>
                  <a:lnTo>
                    <a:pt x="253432" y="207079"/>
                  </a:lnTo>
                  <a:lnTo>
                    <a:pt x="260963" y="218512"/>
                  </a:lnTo>
                  <a:lnTo>
                    <a:pt x="260100" y="231217"/>
                  </a:lnTo>
                  <a:lnTo>
                    <a:pt x="260666" y="242650"/>
                  </a:lnTo>
                  <a:lnTo>
                    <a:pt x="272484" y="250273"/>
                  </a:lnTo>
                  <a:lnTo>
                    <a:pt x="273437" y="257896"/>
                  </a:lnTo>
                  <a:lnTo>
                    <a:pt x="276294" y="265518"/>
                  </a:lnTo>
                  <a:lnTo>
                    <a:pt x="284868" y="269329"/>
                  </a:lnTo>
                  <a:lnTo>
                    <a:pt x="287726" y="269329"/>
                  </a:lnTo>
                  <a:lnTo>
                    <a:pt x="289504" y="257896"/>
                  </a:lnTo>
                  <a:lnTo>
                    <a:pt x="289045" y="246462"/>
                  </a:lnTo>
                  <a:lnTo>
                    <a:pt x="286259" y="235028"/>
                  </a:lnTo>
                  <a:lnTo>
                    <a:pt x="281057" y="226135"/>
                  </a:lnTo>
                  <a:lnTo>
                    <a:pt x="278200" y="223594"/>
                  </a:lnTo>
                  <a:lnTo>
                    <a:pt x="274389" y="223594"/>
                  </a:lnTo>
                  <a:lnTo>
                    <a:pt x="272484" y="219783"/>
                  </a:lnTo>
                  <a:lnTo>
                    <a:pt x="272484" y="212160"/>
                  </a:lnTo>
                  <a:lnTo>
                    <a:pt x="276294" y="208349"/>
                  </a:lnTo>
                  <a:lnTo>
                    <a:pt x="297145" y="208349"/>
                  </a:lnTo>
                  <a:lnTo>
                    <a:pt x="299011" y="207079"/>
                  </a:lnTo>
                  <a:close/>
                </a:path>
                <a:path w="514985" h="875664">
                  <a:moveTo>
                    <a:pt x="475334" y="199456"/>
                  </a:moveTo>
                  <a:lnTo>
                    <a:pt x="454521" y="199456"/>
                  </a:lnTo>
                  <a:lnTo>
                    <a:pt x="459427" y="212160"/>
                  </a:lnTo>
                  <a:lnTo>
                    <a:pt x="461856" y="226135"/>
                  </a:lnTo>
                  <a:lnTo>
                    <a:pt x="462323" y="235028"/>
                  </a:lnTo>
                  <a:lnTo>
                    <a:pt x="462447" y="241380"/>
                  </a:lnTo>
                  <a:lnTo>
                    <a:pt x="462142" y="251543"/>
                  </a:lnTo>
                  <a:lnTo>
                    <a:pt x="479289" y="237569"/>
                  </a:lnTo>
                  <a:lnTo>
                    <a:pt x="487333" y="237569"/>
                  </a:lnTo>
                  <a:lnTo>
                    <a:pt x="479331" y="209619"/>
                  </a:lnTo>
                  <a:lnTo>
                    <a:pt x="475334" y="199456"/>
                  </a:lnTo>
                  <a:close/>
                </a:path>
                <a:path w="514985" h="875664">
                  <a:moveTo>
                    <a:pt x="241842" y="238839"/>
                  </a:moveTo>
                  <a:lnTo>
                    <a:pt x="229617" y="238839"/>
                  </a:lnTo>
                  <a:lnTo>
                    <a:pt x="234335" y="241380"/>
                  </a:lnTo>
                  <a:lnTo>
                    <a:pt x="238785" y="245191"/>
                  </a:lnTo>
                  <a:lnTo>
                    <a:pt x="243414" y="247732"/>
                  </a:lnTo>
                  <a:lnTo>
                    <a:pt x="248669" y="242650"/>
                  </a:lnTo>
                  <a:lnTo>
                    <a:pt x="241048" y="240110"/>
                  </a:lnTo>
                  <a:lnTo>
                    <a:pt x="241842" y="238839"/>
                  </a:lnTo>
                  <a:close/>
                </a:path>
                <a:path w="514985" h="875664">
                  <a:moveTo>
                    <a:pt x="297145" y="208349"/>
                  </a:moveTo>
                  <a:lnTo>
                    <a:pt x="276294" y="208349"/>
                  </a:lnTo>
                  <a:lnTo>
                    <a:pt x="282010" y="210890"/>
                  </a:lnTo>
                  <a:lnTo>
                    <a:pt x="287726" y="210890"/>
                  </a:lnTo>
                  <a:lnTo>
                    <a:pt x="291549" y="213431"/>
                  </a:lnTo>
                  <a:lnTo>
                    <a:pt x="297145" y="208349"/>
                  </a:lnTo>
                  <a:close/>
                </a:path>
                <a:path w="514985" h="875664">
                  <a:moveTo>
                    <a:pt x="330463" y="199456"/>
                  </a:moveTo>
                  <a:lnTo>
                    <a:pt x="315364" y="199456"/>
                  </a:lnTo>
                  <a:lnTo>
                    <a:pt x="320127" y="203267"/>
                  </a:lnTo>
                  <a:lnTo>
                    <a:pt x="322985" y="212160"/>
                  </a:lnTo>
                  <a:lnTo>
                    <a:pt x="330606" y="210890"/>
                  </a:lnTo>
                  <a:lnTo>
                    <a:pt x="330963" y="201997"/>
                  </a:lnTo>
                  <a:lnTo>
                    <a:pt x="330463" y="199456"/>
                  </a:lnTo>
                  <a:close/>
                </a:path>
                <a:path w="514985" h="875664">
                  <a:moveTo>
                    <a:pt x="372827" y="172777"/>
                  </a:moveTo>
                  <a:lnTo>
                    <a:pt x="336321" y="172777"/>
                  </a:lnTo>
                  <a:lnTo>
                    <a:pt x="342037" y="176588"/>
                  </a:lnTo>
                  <a:lnTo>
                    <a:pt x="339179" y="185481"/>
                  </a:lnTo>
                  <a:lnTo>
                    <a:pt x="347753" y="189293"/>
                  </a:lnTo>
                  <a:lnTo>
                    <a:pt x="356981" y="189293"/>
                  </a:lnTo>
                  <a:lnTo>
                    <a:pt x="364425" y="193104"/>
                  </a:lnTo>
                  <a:lnTo>
                    <a:pt x="369728" y="200726"/>
                  </a:lnTo>
                  <a:lnTo>
                    <a:pt x="372533" y="208349"/>
                  </a:lnTo>
                  <a:lnTo>
                    <a:pt x="375391" y="205808"/>
                  </a:lnTo>
                  <a:lnTo>
                    <a:pt x="375391" y="199456"/>
                  </a:lnTo>
                  <a:lnTo>
                    <a:pt x="381107" y="198186"/>
                  </a:lnTo>
                  <a:lnTo>
                    <a:pt x="377187" y="191834"/>
                  </a:lnTo>
                  <a:lnTo>
                    <a:pt x="376933" y="184211"/>
                  </a:lnTo>
                  <a:lnTo>
                    <a:pt x="376143" y="176588"/>
                  </a:lnTo>
                  <a:lnTo>
                    <a:pt x="372827" y="172777"/>
                  </a:lnTo>
                  <a:close/>
                </a:path>
                <a:path w="514985" h="875664">
                  <a:moveTo>
                    <a:pt x="469838" y="185481"/>
                  </a:moveTo>
                  <a:lnTo>
                    <a:pt x="413496" y="185481"/>
                  </a:lnTo>
                  <a:lnTo>
                    <a:pt x="417306" y="207079"/>
                  </a:lnTo>
                  <a:lnTo>
                    <a:pt x="437311" y="194374"/>
                  </a:lnTo>
                  <a:lnTo>
                    <a:pt x="473335" y="194374"/>
                  </a:lnTo>
                  <a:lnTo>
                    <a:pt x="469838" y="185481"/>
                  </a:lnTo>
                  <a:close/>
                </a:path>
                <a:path w="514985" h="875664">
                  <a:moveTo>
                    <a:pt x="473335" y="194374"/>
                  </a:moveTo>
                  <a:lnTo>
                    <a:pt x="437311" y="194374"/>
                  </a:lnTo>
                  <a:lnTo>
                    <a:pt x="447790" y="207079"/>
                  </a:lnTo>
                  <a:lnTo>
                    <a:pt x="451600" y="205808"/>
                  </a:lnTo>
                  <a:lnTo>
                    <a:pt x="448742" y="199456"/>
                  </a:lnTo>
                  <a:lnTo>
                    <a:pt x="475334" y="199456"/>
                  </a:lnTo>
                  <a:lnTo>
                    <a:pt x="473335" y="194374"/>
                  </a:lnTo>
                  <a:close/>
                </a:path>
                <a:path w="514985" h="875664">
                  <a:moveTo>
                    <a:pt x="456890" y="154991"/>
                  </a:moveTo>
                  <a:lnTo>
                    <a:pt x="372533" y="154991"/>
                  </a:lnTo>
                  <a:lnTo>
                    <a:pt x="377788" y="160073"/>
                  </a:lnTo>
                  <a:lnTo>
                    <a:pt x="380988" y="167695"/>
                  </a:lnTo>
                  <a:lnTo>
                    <a:pt x="384724" y="175318"/>
                  </a:lnTo>
                  <a:lnTo>
                    <a:pt x="391586" y="179129"/>
                  </a:lnTo>
                  <a:lnTo>
                    <a:pt x="393491" y="185481"/>
                  </a:lnTo>
                  <a:lnTo>
                    <a:pt x="388728" y="195645"/>
                  </a:lnTo>
                  <a:lnTo>
                    <a:pt x="396349" y="199456"/>
                  </a:lnTo>
                  <a:lnTo>
                    <a:pt x="401305" y="196915"/>
                  </a:lnTo>
                  <a:lnTo>
                    <a:pt x="403850" y="191834"/>
                  </a:lnTo>
                  <a:lnTo>
                    <a:pt x="406931" y="186752"/>
                  </a:lnTo>
                  <a:lnTo>
                    <a:pt x="413496" y="185481"/>
                  </a:lnTo>
                  <a:lnTo>
                    <a:pt x="469838" y="185481"/>
                  </a:lnTo>
                  <a:lnTo>
                    <a:pt x="460845" y="162614"/>
                  </a:lnTo>
                  <a:lnTo>
                    <a:pt x="456890" y="154991"/>
                  </a:lnTo>
                  <a:close/>
                </a:path>
                <a:path w="514985" h="875664">
                  <a:moveTo>
                    <a:pt x="180068" y="186752"/>
                  </a:moveTo>
                  <a:lnTo>
                    <a:pt x="179116" y="188022"/>
                  </a:lnTo>
                  <a:lnTo>
                    <a:pt x="180068" y="188022"/>
                  </a:lnTo>
                  <a:lnTo>
                    <a:pt x="180068" y="186752"/>
                  </a:lnTo>
                  <a:close/>
                </a:path>
                <a:path w="514985" h="875664">
                  <a:moveTo>
                    <a:pt x="188642" y="184211"/>
                  </a:moveTo>
                  <a:lnTo>
                    <a:pt x="186736" y="184211"/>
                  </a:lnTo>
                  <a:lnTo>
                    <a:pt x="187689" y="186752"/>
                  </a:lnTo>
                  <a:lnTo>
                    <a:pt x="184831" y="188022"/>
                  </a:lnTo>
                  <a:lnTo>
                    <a:pt x="328462" y="188022"/>
                  </a:lnTo>
                  <a:lnTo>
                    <a:pt x="328462" y="186752"/>
                  </a:lnTo>
                  <a:lnTo>
                    <a:pt x="190547" y="186752"/>
                  </a:lnTo>
                  <a:lnTo>
                    <a:pt x="188642" y="185481"/>
                  </a:lnTo>
                  <a:lnTo>
                    <a:pt x="188642" y="184211"/>
                  </a:lnTo>
                  <a:close/>
                </a:path>
                <a:path w="514985" h="875664">
                  <a:moveTo>
                    <a:pt x="228664" y="180400"/>
                  </a:moveTo>
                  <a:lnTo>
                    <a:pt x="228664" y="182941"/>
                  </a:lnTo>
                  <a:lnTo>
                    <a:pt x="226759" y="182941"/>
                  </a:lnTo>
                  <a:lnTo>
                    <a:pt x="224853" y="185481"/>
                  </a:lnTo>
                  <a:lnTo>
                    <a:pt x="191499" y="185481"/>
                  </a:lnTo>
                  <a:lnTo>
                    <a:pt x="190547" y="186752"/>
                  </a:lnTo>
                  <a:lnTo>
                    <a:pt x="328462" y="186752"/>
                  </a:lnTo>
                  <a:lnTo>
                    <a:pt x="328462" y="181670"/>
                  </a:lnTo>
                  <a:lnTo>
                    <a:pt x="229617" y="181670"/>
                  </a:lnTo>
                  <a:lnTo>
                    <a:pt x="228664" y="180400"/>
                  </a:lnTo>
                  <a:close/>
                </a:path>
                <a:path w="514985" h="875664">
                  <a:moveTo>
                    <a:pt x="221043" y="184211"/>
                  </a:moveTo>
                  <a:lnTo>
                    <a:pt x="193405" y="184211"/>
                  </a:lnTo>
                  <a:lnTo>
                    <a:pt x="193405" y="185481"/>
                  </a:lnTo>
                  <a:lnTo>
                    <a:pt x="221996" y="185481"/>
                  </a:lnTo>
                  <a:lnTo>
                    <a:pt x="221043" y="184211"/>
                  </a:lnTo>
                  <a:close/>
                </a:path>
                <a:path w="514985" h="875664">
                  <a:moveTo>
                    <a:pt x="222948" y="184211"/>
                  </a:moveTo>
                  <a:lnTo>
                    <a:pt x="222948" y="185481"/>
                  </a:lnTo>
                  <a:lnTo>
                    <a:pt x="224853" y="185481"/>
                  </a:lnTo>
                  <a:lnTo>
                    <a:pt x="222948" y="184211"/>
                  </a:lnTo>
                  <a:close/>
                </a:path>
                <a:path w="514985" h="875664">
                  <a:moveTo>
                    <a:pt x="214375" y="180400"/>
                  </a:moveTo>
                  <a:lnTo>
                    <a:pt x="190547" y="180400"/>
                  </a:lnTo>
                  <a:lnTo>
                    <a:pt x="189594" y="181670"/>
                  </a:lnTo>
                  <a:lnTo>
                    <a:pt x="191499" y="184211"/>
                  </a:lnTo>
                  <a:lnTo>
                    <a:pt x="218185" y="184211"/>
                  </a:lnTo>
                  <a:lnTo>
                    <a:pt x="216280" y="181670"/>
                  </a:lnTo>
                  <a:lnTo>
                    <a:pt x="214375" y="180400"/>
                  </a:lnTo>
                  <a:close/>
                </a:path>
                <a:path w="514985" h="875664">
                  <a:moveTo>
                    <a:pt x="219138" y="181670"/>
                  </a:moveTo>
                  <a:lnTo>
                    <a:pt x="218185" y="181670"/>
                  </a:lnTo>
                  <a:lnTo>
                    <a:pt x="218185" y="184211"/>
                  </a:lnTo>
                  <a:lnTo>
                    <a:pt x="220090" y="184211"/>
                  </a:lnTo>
                  <a:lnTo>
                    <a:pt x="220090" y="182941"/>
                  </a:lnTo>
                  <a:lnTo>
                    <a:pt x="219138" y="182941"/>
                  </a:lnTo>
                  <a:lnTo>
                    <a:pt x="219138" y="181670"/>
                  </a:lnTo>
                  <a:close/>
                </a:path>
                <a:path w="514985" h="875664">
                  <a:moveTo>
                    <a:pt x="336321" y="172777"/>
                  </a:moveTo>
                  <a:lnTo>
                    <a:pt x="234380" y="172777"/>
                  </a:lnTo>
                  <a:lnTo>
                    <a:pt x="234380" y="174048"/>
                  </a:lnTo>
                  <a:lnTo>
                    <a:pt x="237237" y="175318"/>
                  </a:lnTo>
                  <a:lnTo>
                    <a:pt x="235332" y="176588"/>
                  </a:lnTo>
                  <a:lnTo>
                    <a:pt x="232474" y="176588"/>
                  </a:lnTo>
                  <a:lnTo>
                    <a:pt x="232474" y="179129"/>
                  </a:lnTo>
                  <a:lnTo>
                    <a:pt x="231522" y="179129"/>
                  </a:lnTo>
                  <a:lnTo>
                    <a:pt x="230569" y="180400"/>
                  </a:lnTo>
                  <a:lnTo>
                    <a:pt x="229617" y="180400"/>
                  </a:lnTo>
                  <a:lnTo>
                    <a:pt x="229617" y="181670"/>
                  </a:lnTo>
                  <a:lnTo>
                    <a:pt x="328462" y="181670"/>
                  </a:lnTo>
                  <a:lnTo>
                    <a:pt x="328462" y="179129"/>
                  </a:lnTo>
                  <a:lnTo>
                    <a:pt x="336321" y="172777"/>
                  </a:lnTo>
                  <a:close/>
                </a:path>
                <a:path w="514985" h="875664">
                  <a:moveTo>
                    <a:pt x="155300" y="174048"/>
                  </a:moveTo>
                  <a:lnTo>
                    <a:pt x="155300" y="176588"/>
                  </a:lnTo>
                  <a:lnTo>
                    <a:pt x="154348" y="176588"/>
                  </a:lnTo>
                  <a:lnTo>
                    <a:pt x="155300" y="177859"/>
                  </a:lnTo>
                  <a:lnTo>
                    <a:pt x="155300" y="179129"/>
                  </a:lnTo>
                  <a:lnTo>
                    <a:pt x="154348" y="180400"/>
                  </a:lnTo>
                  <a:lnTo>
                    <a:pt x="178163" y="180400"/>
                  </a:lnTo>
                  <a:lnTo>
                    <a:pt x="177210" y="179129"/>
                  </a:lnTo>
                  <a:lnTo>
                    <a:pt x="177210" y="177859"/>
                  </a:lnTo>
                  <a:lnTo>
                    <a:pt x="176258" y="177859"/>
                  </a:lnTo>
                  <a:lnTo>
                    <a:pt x="176258" y="176588"/>
                  </a:lnTo>
                  <a:lnTo>
                    <a:pt x="175781" y="175318"/>
                  </a:lnTo>
                  <a:lnTo>
                    <a:pt x="156253" y="175318"/>
                  </a:lnTo>
                  <a:lnTo>
                    <a:pt x="155300" y="174048"/>
                  </a:lnTo>
                  <a:close/>
                </a:path>
                <a:path w="514985" h="875664">
                  <a:moveTo>
                    <a:pt x="212470" y="176588"/>
                  </a:moveTo>
                  <a:lnTo>
                    <a:pt x="187689" y="176588"/>
                  </a:lnTo>
                  <a:lnTo>
                    <a:pt x="189594" y="179129"/>
                  </a:lnTo>
                  <a:lnTo>
                    <a:pt x="188642" y="179129"/>
                  </a:lnTo>
                  <a:lnTo>
                    <a:pt x="189594" y="180400"/>
                  </a:lnTo>
                  <a:lnTo>
                    <a:pt x="213422" y="180400"/>
                  </a:lnTo>
                  <a:lnTo>
                    <a:pt x="213422" y="179129"/>
                  </a:lnTo>
                  <a:lnTo>
                    <a:pt x="212470" y="177859"/>
                  </a:lnTo>
                  <a:lnTo>
                    <a:pt x="212470" y="176588"/>
                  </a:lnTo>
                  <a:close/>
                </a:path>
                <a:path w="514985" h="875664">
                  <a:moveTo>
                    <a:pt x="151490" y="177859"/>
                  </a:moveTo>
                  <a:lnTo>
                    <a:pt x="150537" y="179129"/>
                  </a:lnTo>
                  <a:lnTo>
                    <a:pt x="151490" y="179129"/>
                  </a:lnTo>
                  <a:lnTo>
                    <a:pt x="151490" y="177859"/>
                  </a:lnTo>
                  <a:close/>
                </a:path>
                <a:path w="514985" h="875664">
                  <a:moveTo>
                    <a:pt x="148632" y="176588"/>
                  </a:moveTo>
                  <a:lnTo>
                    <a:pt x="146727" y="176588"/>
                  </a:lnTo>
                  <a:lnTo>
                    <a:pt x="145774" y="177859"/>
                  </a:lnTo>
                  <a:lnTo>
                    <a:pt x="148632" y="177859"/>
                  </a:lnTo>
                  <a:lnTo>
                    <a:pt x="148632" y="176588"/>
                  </a:lnTo>
                  <a:close/>
                </a:path>
                <a:path w="514985" h="875664">
                  <a:moveTo>
                    <a:pt x="206741" y="168966"/>
                  </a:moveTo>
                  <a:lnTo>
                    <a:pt x="188642" y="168966"/>
                  </a:lnTo>
                  <a:lnTo>
                    <a:pt x="188642" y="170236"/>
                  </a:lnTo>
                  <a:lnTo>
                    <a:pt x="189594" y="170236"/>
                  </a:lnTo>
                  <a:lnTo>
                    <a:pt x="189594" y="172777"/>
                  </a:lnTo>
                  <a:lnTo>
                    <a:pt x="188642" y="175318"/>
                  </a:lnTo>
                  <a:lnTo>
                    <a:pt x="189594" y="176588"/>
                  </a:lnTo>
                  <a:lnTo>
                    <a:pt x="211517" y="176588"/>
                  </a:lnTo>
                  <a:lnTo>
                    <a:pt x="211517" y="175318"/>
                  </a:lnTo>
                  <a:lnTo>
                    <a:pt x="212470" y="175318"/>
                  </a:lnTo>
                  <a:lnTo>
                    <a:pt x="212470" y="172777"/>
                  </a:lnTo>
                  <a:lnTo>
                    <a:pt x="208659" y="172777"/>
                  </a:lnTo>
                  <a:lnTo>
                    <a:pt x="207706" y="171507"/>
                  </a:lnTo>
                  <a:lnTo>
                    <a:pt x="206741" y="171507"/>
                  </a:lnTo>
                  <a:lnTo>
                    <a:pt x="206741" y="168966"/>
                  </a:lnTo>
                  <a:close/>
                </a:path>
                <a:path w="514985" h="875664">
                  <a:moveTo>
                    <a:pt x="235332" y="175318"/>
                  </a:moveTo>
                  <a:lnTo>
                    <a:pt x="233427" y="175318"/>
                  </a:lnTo>
                  <a:lnTo>
                    <a:pt x="233427" y="176588"/>
                  </a:lnTo>
                  <a:lnTo>
                    <a:pt x="235332" y="176588"/>
                  </a:lnTo>
                  <a:lnTo>
                    <a:pt x="235332" y="175318"/>
                  </a:lnTo>
                  <a:close/>
                </a:path>
                <a:path w="514985" h="875664">
                  <a:moveTo>
                    <a:pt x="161969" y="168966"/>
                  </a:moveTo>
                  <a:lnTo>
                    <a:pt x="160063" y="168966"/>
                  </a:lnTo>
                  <a:lnTo>
                    <a:pt x="161016" y="171507"/>
                  </a:lnTo>
                  <a:lnTo>
                    <a:pt x="160063" y="172777"/>
                  </a:lnTo>
                  <a:lnTo>
                    <a:pt x="157205" y="172777"/>
                  </a:lnTo>
                  <a:lnTo>
                    <a:pt x="157205" y="174048"/>
                  </a:lnTo>
                  <a:lnTo>
                    <a:pt x="158158" y="174048"/>
                  </a:lnTo>
                  <a:lnTo>
                    <a:pt x="158158" y="175318"/>
                  </a:lnTo>
                  <a:lnTo>
                    <a:pt x="175781" y="175318"/>
                  </a:lnTo>
                  <a:lnTo>
                    <a:pt x="175305" y="174048"/>
                  </a:lnTo>
                  <a:lnTo>
                    <a:pt x="177210" y="170236"/>
                  </a:lnTo>
                  <a:lnTo>
                    <a:pt x="161016" y="170236"/>
                  </a:lnTo>
                  <a:lnTo>
                    <a:pt x="161969" y="168966"/>
                  </a:lnTo>
                  <a:close/>
                </a:path>
                <a:path w="514985" h="875664">
                  <a:moveTo>
                    <a:pt x="371095" y="166425"/>
                  </a:moveTo>
                  <a:lnTo>
                    <a:pt x="229617" y="166425"/>
                  </a:lnTo>
                  <a:lnTo>
                    <a:pt x="230569" y="168966"/>
                  </a:lnTo>
                  <a:lnTo>
                    <a:pt x="228664" y="168966"/>
                  </a:lnTo>
                  <a:lnTo>
                    <a:pt x="229617" y="170236"/>
                  </a:lnTo>
                  <a:lnTo>
                    <a:pt x="229617" y="171507"/>
                  </a:lnTo>
                  <a:lnTo>
                    <a:pt x="230569" y="172777"/>
                  </a:lnTo>
                  <a:lnTo>
                    <a:pt x="230569" y="174048"/>
                  </a:lnTo>
                  <a:lnTo>
                    <a:pt x="231522" y="172777"/>
                  </a:lnTo>
                  <a:lnTo>
                    <a:pt x="372827" y="172777"/>
                  </a:lnTo>
                  <a:lnTo>
                    <a:pt x="370615" y="170236"/>
                  </a:lnTo>
                  <a:lnTo>
                    <a:pt x="371095" y="166425"/>
                  </a:lnTo>
                  <a:close/>
                </a:path>
                <a:path w="514985" h="875664">
                  <a:moveTo>
                    <a:pt x="189594" y="170236"/>
                  </a:moveTo>
                  <a:lnTo>
                    <a:pt x="187689" y="170236"/>
                  </a:lnTo>
                  <a:lnTo>
                    <a:pt x="187689" y="172777"/>
                  </a:lnTo>
                  <a:lnTo>
                    <a:pt x="189594" y="172777"/>
                  </a:lnTo>
                  <a:lnTo>
                    <a:pt x="188642" y="171507"/>
                  </a:lnTo>
                  <a:lnTo>
                    <a:pt x="189594" y="170236"/>
                  </a:lnTo>
                  <a:close/>
                </a:path>
                <a:path w="514985" h="875664">
                  <a:moveTo>
                    <a:pt x="209612" y="171507"/>
                  </a:moveTo>
                  <a:lnTo>
                    <a:pt x="208659" y="171507"/>
                  </a:lnTo>
                  <a:lnTo>
                    <a:pt x="208659" y="172777"/>
                  </a:lnTo>
                  <a:lnTo>
                    <a:pt x="209612" y="172777"/>
                  </a:lnTo>
                  <a:lnTo>
                    <a:pt x="209612" y="171507"/>
                  </a:lnTo>
                  <a:close/>
                </a:path>
                <a:path w="514985" h="875664">
                  <a:moveTo>
                    <a:pt x="210564" y="171507"/>
                  </a:moveTo>
                  <a:lnTo>
                    <a:pt x="210564" y="172777"/>
                  </a:lnTo>
                  <a:lnTo>
                    <a:pt x="211517" y="172777"/>
                  </a:lnTo>
                  <a:lnTo>
                    <a:pt x="210564" y="171507"/>
                  </a:lnTo>
                  <a:close/>
                </a:path>
                <a:path w="514985" h="875664">
                  <a:moveTo>
                    <a:pt x="177210" y="168966"/>
                  </a:moveTo>
                  <a:lnTo>
                    <a:pt x="163874" y="168966"/>
                  </a:lnTo>
                  <a:lnTo>
                    <a:pt x="163874" y="170236"/>
                  </a:lnTo>
                  <a:lnTo>
                    <a:pt x="177210" y="170236"/>
                  </a:lnTo>
                  <a:lnTo>
                    <a:pt x="177210" y="168966"/>
                  </a:lnTo>
                  <a:close/>
                </a:path>
                <a:path w="514985" h="875664">
                  <a:moveTo>
                    <a:pt x="161016" y="165155"/>
                  </a:moveTo>
                  <a:lnTo>
                    <a:pt x="160063" y="165155"/>
                  </a:lnTo>
                  <a:lnTo>
                    <a:pt x="159111" y="166425"/>
                  </a:lnTo>
                  <a:lnTo>
                    <a:pt x="160063" y="166425"/>
                  </a:lnTo>
                  <a:lnTo>
                    <a:pt x="159111" y="167695"/>
                  </a:lnTo>
                  <a:lnTo>
                    <a:pt x="159111" y="168966"/>
                  </a:lnTo>
                  <a:lnTo>
                    <a:pt x="160063" y="168966"/>
                  </a:lnTo>
                  <a:lnTo>
                    <a:pt x="161016" y="167695"/>
                  </a:lnTo>
                  <a:lnTo>
                    <a:pt x="161016" y="165155"/>
                  </a:lnTo>
                  <a:close/>
                </a:path>
                <a:path w="514985" h="875664">
                  <a:moveTo>
                    <a:pt x="167684" y="161343"/>
                  </a:moveTo>
                  <a:lnTo>
                    <a:pt x="166732" y="162614"/>
                  </a:lnTo>
                  <a:lnTo>
                    <a:pt x="166732" y="166425"/>
                  </a:lnTo>
                  <a:lnTo>
                    <a:pt x="165779" y="166425"/>
                  </a:lnTo>
                  <a:lnTo>
                    <a:pt x="166732" y="167695"/>
                  </a:lnTo>
                  <a:lnTo>
                    <a:pt x="163874" y="167695"/>
                  </a:lnTo>
                  <a:lnTo>
                    <a:pt x="164826" y="168966"/>
                  </a:lnTo>
                  <a:lnTo>
                    <a:pt x="175305" y="168966"/>
                  </a:lnTo>
                  <a:lnTo>
                    <a:pt x="175305" y="165155"/>
                  </a:lnTo>
                  <a:lnTo>
                    <a:pt x="167684" y="165155"/>
                  </a:lnTo>
                  <a:lnTo>
                    <a:pt x="167684" y="161343"/>
                  </a:lnTo>
                  <a:close/>
                </a:path>
                <a:path w="514985" h="875664">
                  <a:moveTo>
                    <a:pt x="186736" y="162614"/>
                  </a:moveTo>
                  <a:lnTo>
                    <a:pt x="186736" y="168966"/>
                  </a:lnTo>
                  <a:lnTo>
                    <a:pt x="204836" y="168966"/>
                  </a:lnTo>
                  <a:lnTo>
                    <a:pt x="205789" y="167695"/>
                  </a:lnTo>
                  <a:lnTo>
                    <a:pt x="205789" y="166425"/>
                  </a:lnTo>
                  <a:lnTo>
                    <a:pt x="203883" y="166425"/>
                  </a:lnTo>
                  <a:lnTo>
                    <a:pt x="204836" y="165155"/>
                  </a:lnTo>
                  <a:lnTo>
                    <a:pt x="188642" y="165155"/>
                  </a:lnTo>
                  <a:lnTo>
                    <a:pt x="188642" y="163884"/>
                  </a:lnTo>
                  <a:lnTo>
                    <a:pt x="187689" y="163884"/>
                  </a:lnTo>
                  <a:lnTo>
                    <a:pt x="186736" y="162614"/>
                  </a:lnTo>
                  <a:close/>
                </a:path>
                <a:path w="514985" h="875664">
                  <a:moveTo>
                    <a:pt x="228664" y="166425"/>
                  </a:moveTo>
                  <a:lnTo>
                    <a:pt x="222948" y="166425"/>
                  </a:lnTo>
                  <a:lnTo>
                    <a:pt x="223901" y="168966"/>
                  </a:lnTo>
                  <a:lnTo>
                    <a:pt x="223901" y="167695"/>
                  </a:lnTo>
                  <a:lnTo>
                    <a:pt x="228664" y="167695"/>
                  </a:lnTo>
                  <a:lnTo>
                    <a:pt x="228664" y="166425"/>
                  </a:lnTo>
                  <a:close/>
                </a:path>
                <a:path w="514985" h="875664">
                  <a:moveTo>
                    <a:pt x="224853" y="167695"/>
                  </a:moveTo>
                  <a:lnTo>
                    <a:pt x="223901" y="167695"/>
                  </a:lnTo>
                  <a:lnTo>
                    <a:pt x="224853" y="168966"/>
                  </a:lnTo>
                  <a:lnTo>
                    <a:pt x="225806" y="168966"/>
                  </a:lnTo>
                  <a:lnTo>
                    <a:pt x="224853" y="167695"/>
                  </a:lnTo>
                  <a:close/>
                </a:path>
                <a:path w="514985" h="875664">
                  <a:moveTo>
                    <a:pt x="228664" y="167695"/>
                  </a:moveTo>
                  <a:lnTo>
                    <a:pt x="226759" y="167695"/>
                  </a:lnTo>
                  <a:lnTo>
                    <a:pt x="227711" y="168966"/>
                  </a:lnTo>
                  <a:lnTo>
                    <a:pt x="228664" y="168966"/>
                  </a:lnTo>
                  <a:lnTo>
                    <a:pt x="228664" y="167695"/>
                  </a:lnTo>
                  <a:close/>
                </a:path>
                <a:path w="514985" h="875664">
                  <a:moveTo>
                    <a:pt x="164826" y="165155"/>
                  </a:moveTo>
                  <a:lnTo>
                    <a:pt x="163874" y="165155"/>
                  </a:lnTo>
                  <a:lnTo>
                    <a:pt x="163874" y="167695"/>
                  </a:lnTo>
                  <a:lnTo>
                    <a:pt x="164826" y="165155"/>
                  </a:lnTo>
                  <a:close/>
                </a:path>
                <a:path w="514985" h="875664">
                  <a:moveTo>
                    <a:pt x="165779" y="166425"/>
                  </a:moveTo>
                  <a:lnTo>
                    <a:pt x="164826" y="166425"/>
                  </a:lnTo>
                  <a:lnTo>
                    <a:pt x="164826" y="167695"/>
                  </a:lnTo>
                  <a:lnTo>
                    <a:pt x="165779" y="166425"/>
                  </a:lnTo>
                  <a:close/>
                </a:path>
                <a:path w="514985" h="875664">
                  <a:moveTo>
                    <a:pt x="453594" y="148639"/>
                  </a:moveTo>
                  <a:lnTo>
                    <a:pt x="220090" y="148639"/>
                  </a:lnTo>
                  <a:lnTo>
                    <a:pt x="220090" y="149910"/>
                  </a:lnTo>
                  <a:lnTo>
                    <a:pt x="219138" y="149910"/>
                  </a:lnTo>
                  <a:lnTo>
                    <a:pt x="220090" y="151180"/>
                  </a:lnTo>
                  <a:lnTo>
                    <a:pt x="220090" y="152450"/>
                  </a:lnTo>
                  <a:lnTo>
                    <a:pt x="219138" y="152450"/>
                  </a:lnTo>
                  <a:lnTo>
                    <a:pt x="219138" y="153721"/>
                  </a:lnTo>
                  <a:lnTo>
                    <a:pt x="221043" y="153721"/>
                  </a:lnTo>
                  <a:lnTo>
                    <a:pt x="221996" y="154991"/>
                  </a:lnTo>
                  <a:lnTo>
                    <a:pt x="220090" y="157532"/>
                  </a:lnTo>
                  <a:lnTo>
                    <a:pt x="220090" y="158802"/>
                  </a:lnTo>
                  <a:lnTo>
                    <a:pt x="221043" y="158802"/>
                  </a:lnTo>
                  <a:lnTo>
                    <a:pt x="220090" y="161343"/>
                  </a:lnTo>
                  <a:lnTo>
                    <a:pt x="223901" y="161343"/>
                  </a:lnTo>
                  <a:lnTo>
                    <a:pt x="223901" y="162614"/>
                  </a:lnTo>
                  <a:lnTo>
                    <a:pt x="225806" y="162614"/>
                  </a:lnTo>
                  <a:lnTo>
                    <a:pt x="225806" y="163884"/>
                  </a:lnTo>
                  <a:lnTo>
                    <a:pt x="226759" y="163884"/>
                  </a:lnTo>
                  <a:lnTo>
                    <a:pt x="226759" y="165155"/>
                  </a:lnTo>
                  <a:lnTo>
                    <a:pt x="221996" y="165155"/>
                  </a:lnTo>
                  <a:lnTo>
                    <a:pt x="221996" y="167695"/>
                  </a:lnTo>
                  <a:lnTo>
                    <a:pt x="222948" y="167695"/>
                  </a:lnTo>
                  <a:lnTo>
                    <a:pt x="222948" y="166425"/>
                  </a:lnTo>
                  <a:lnTo>
                    <a:pt x="371095" y="166425"/>
                  </a:lnTo>
                  <a:lnTo>
                    <a:pt x="372533" y="154991"/>
                  </a:lnTo>
                  <a:lnTo>
                    <a:pt x="456890" y="154991"/>
                  </a:lnTo>
                  <a:lnTo>
                    <a:pt x="453594" y="148639"/>
                  </a:lnTo>
                  <a:close/>
                </a:path>
                <a:path w="514985" h="875664">
                  <a:moveTo>
                    <a:pt x="175305" y="161343"/>
                  </a:moveTo>
                  <a:lnTo>
                    <a:pt x="168637" y="161343"/>
                  </a:lnTo>
                  <a:lnTo>
                    <a:pt x="168637" y="165155"/>
                  </a:lnTo>
                  <a:lnTo>
                    <a:pt x="175305" y="165155"/>
                  </a:lnTo>
                  <a:lnTo>
                    <a:pt x="175305" y="163884"/>
                  </a:lnTo>
                  <a:lnTo>
                    <a:pt x="176258" y="163884"/>
                  </a:lnTo>
                  <a:lnTo>
                    <a:pt x="176258" y="162614"/>
                  </a:lnTo>
                  <a:lnTo>
                    <a:pt x="175305" y="162614"/>
                  </a:lnTo>
                  <a:lnTo>
                    <a:pt x="175305" y="161343"/>
                  </a:lnTo>
                  <a:close/>
                </a:path>
                <a:path w="514985" h="875664">
                  <a:moveTo>
                    <a:pt x="201026" y="161343"/>
                  </a:moveTo>
                  <a:lnTo>
                    <a:pt x="190547" y="161343"/>
                  </a:lnTo>
                  <a:lnTo>
                    <a:pt x="190547" y="165155"/>
                  </a:lnTo>
                  <a:lnTo>
                    <a:pt x="201978" y="165155"/>
                  </a:lnTo>
                  <a:lnTo>
                    <a:pt x="201978" y="163884"/>
                  </a:lnTo>
                  <a:lnTo>
                    <a:pt x="201026" y="163884"/>
                  </a:lnTo>
                  <a:lnTo>
                    <a:pt x="201026" y="161343"/>
                  </a:lnTo>
                  <a:close/>
                </a:path>
                <a:path w="514985" h="875664">
                  <a:moveTo>
                    <a:pt x="223901" y="163884"/>
                  </a:moveTo>
                  <a:lnTo>
                    <a:pt x="223901" y="165155"/>
                  </a:lnTo>
                  <a:lnTo>
                    <a:pt x="224853" y="165155"/>
                  </a:lnTo>
                  <a:lnTo>
                    <a:pt x="223901" y="163884"/>
                  </a:lnTo>
                  <a:close/>
                </a:path>
                <a:path w="514985" h="875664">
                  <a:moveTo>
                    <a:pt x="225806" y="163884"/>
                  </a:moveTo>
                  <a:lnTo>
                    <a:pt x="224853" y="165155"/>
                  </a:lnTo>
                  <a:lnTo>
                    <a:pt x="225806" y="165155"/>
                  </a:lnTo>
                  <a:lnTo>
                    <a:pt x="225806" y="163884"/>
                  </a:lnTo>
                  <a:close/>
                </a:path>
                <a:path w="514985" h="875664">
                  <a:moveTo>
                    <a:pt x="177210" y="160073"/>
                  </a:moveTo>
                  <a:lnTo>
                    <a:pt x="176258" y="162614"/>
                  </a:lnTo>
                  <a:lnTo>
                    <a:pt x="177210" y="162614"/>
                  </a:lnTo>
                  <a:lnTo>
                    <a:pt x="177210" y="163884"/>
                  </a:lnTo>
                  <a:lnTo>
                    <a:pt x="178163" y="162614"/>
                  </a:lnTo>
                  <a:lnTo>
                    <a:pt x="178163" y="161343"/>
                  </a:lnTo>
                  <a:lnTo>
                    <a:pt x="177210" y="160073"/>
                  </a:lnTo>
                  <a:close/>
                </a:path>
                <a:path w="514985" h="875664">
                  <a:moveTo>
                    <a:pt x="223901" y="161343"/>
                  </a:moveTo>
                  <a:lnTo>
                    <a:pt x="222948" y="161343"/>
                  </a:lnTo>
                  <a:lnTo>
                    <a:pt x="221996" y="162614"/>
                  </a:lnTo>
                  <a:lnTo>
                    <a:pt x="221996" y="163884"/>
                  </a:lnTo>
                  <a:lnTo>
                    <a:pt x="223901" y="163884"/>
                  </a:lnTo>
                  <a:lnTo>
                    <a:pt x="222948" y="162614"/>
                  </a:lnTo>
                  <a:lnTo>
                    <a:pt x="223901" y="161343"/>
                  </a:lnTo>
                  <a:close/>
                </a:path>
                <a:path w="514985" h="875664">
                  <a:moveTo>
                    <a:pt x="222948" y="161343"/>
                  </a:moveTo>
                  <a:lnTo>
                    <a:pt x="221043" y="161343"/>
                  </a:lnTo>
                  <a:lnTo>
                    <a:pt x="221996" y="162614"/>
                  </a:lnTo>
                  <a:lnTo>
                    <a:pt x="222948" y="161343"/>
                  </a:lnTo>
                  <a:close/>
                </a:path>
                <a:path w="514985" h="875664">
                  <a:moveTo>
                    <a:pt x="170542" y="153721"/>
                  </a:moveTo>
                  <a:lnTo>
                    <a:pt x="170542" y="154991"/>
                  </a:lnTo>
                  <a:lnTo>
                    <a:pt x="168637" y="154991"/>
                  </a:lnTo>
                  <a:lnTo>
                    <a:pt x="168637" y="157532"/>
                  </a:lnTo>
                  <a:lnTo>
                    <a:pt x="170542" y="158802"/>
                  </a:lnTo>
                  <a:lnTo>
                    <a:pt x="169589" y="160073"/>
                  </a:lnTo>
                  <a:lnTo>
                    <a:pt x="170542" y="161343"/>
                  </a:lnTo>
                  <a:lnTo>
                    <a:pt x="176258" y="161343"/>
                  </a:lnTo>
                  <a:lnTo>
                    <a:pt x="177210" y="160073"/>
                  </a:lnTo>
                  <a:lnTo>
                    <a:pt x="176258" y="160073"/>
                  </a:lnTo>
                  <a:lnTo>
                    <a:pt x="176258" y="158802"/>
                  </a:lnTo>
                  <a:lnTo>
                    <a:pt x="173400" y="158802"/>
                  </a:lnTo>
                  <a:lnTo>
                    <a:pt x="173400" y="157532"/>
                  </a:lnTo>
                  <a:lnTo>
                    <a:pt x="170542" y="157532"/>
                  </a:lnTo>
                  <a:lnTo>
                    <a:pt x="170542" y="156262"/>
                  </a:lnTo>
                  <a:lnTo>
                    <a:pt x="171495" y="156262"/>
                  </a:lnTo>
                  <a:lnTo>
                    <a:pt x="171495" y="154991"/>
                  </a:lnTo>
                  <a:lnTo>
                    <a:pt x="170542" y="153721"/>
                  </a:lnTo>
                  <a:close/>
                </a:path>
                <a:path w="514985" h="875664">
                  <a:moveTo>
                    <a:pt x="198168" y="158802"/>
                  </a:moveTo>
                  <a:lnTo>
                    <a:pt x="197215" y="158802"/>
                  </a:lnTo>
                  <a:lnTo>
                    <a:pt x="197215" y="160073"/>
                  </a:lnTo>
                  <a:lnTo>
                    <a:pt x="189594" y="160073"/>
                  </a:lnTo>
                  <a:lnTo>
                    <a:pt x="188642" y="161343"/>
                  </a:lnTo>
                  <a:lnTo>
                    <a:pt x="199120" y="161343"/>
                  </a:lnTo>
                  <a:lnTo>
                    <a:pt x="198168" y="160073"/>
                  </a:lnTo>
                  <a:lnTo>
                    <a:pt x="198168" y="158802"/>
                  </a:lnTo>
                  <a:close/>
                </a:path>
                <a:path w="514985" h="875664">
                  <a:moveTo>
                    <a:pt x="176258" y="158802"/>
                  </a:moveTo>
                  <a:lnTo>
                    <a:pt x="176258" y="160073"/>
                  </a:lnTo>
                  <a:lnTo>
                    <a:pt x="177210" y="160073"/>
                  </a:lnTo>
                  <a:lnTo>
                    <a:pt x="176258" y="158802"/>
                  </a:lnTo>
                  <a:close/>
                </a:path>
                <a:path w="514985" h="875664">
                  <a:moveTo>
                    <a:pt x="174352" y="156262"/>
                  </a:moveTo>
                  <a:lnTo>
                    <a:pt x="173400" y="156262"/>
                  </a:lnTo>
                  <a:lnTo>
                    <a:pt x="173400" y="158802"/>
                  </a:lnTo>
                  <a:lnTo>
                    <a:pt x="176258" y="158802"/>
                  </a:lnTo>
                  <a:lnTo>
                    <a:pt x="177210" y="160073"/>
                  </a:lnTo>
                  <a:lnTo>
                    <a:pt x="177210" y="157532"/>
                  </a:lnTo>
                  <a:lnTo>
                    <a:pt x="174352" y="157532"/>
                  </a:lnTo>
                  <a:lnTo>
                    <a:pt x="174352" y="156262"/>
                  </a:lnTo>
                  <a:close/>
                </a:path>
                <a:path w="514985" h="875664">
                  <a:moveTo>
                    <a:pt x="195310" y="157532"/>
                  </a:moveTo>
                  <a:lnTo>
                    <a:pt x="188642" y="157532"/>
                  </a:lnTo>
                  <a:lnTo>
                    <a:pt x="188642" y="160073"/>
                  </a:lnTo>
                  <a:lnTo>
                    <a:pt x="195310" y="160073"/>
                  </a:lnTo>
                  <a:lnTo>
                    <a:pt x="194357" y="158802"/>
                  </a:lnTo>
                  <a:lnTo>
                    <a:pt x="195310" y="157532"/>
                  </a:lnTo>
                  <a:close/>
                </a:path>
                <a:path w="514985" h="875664">
                  <a:moveTo>
                    <a:pt x="196262" y="158802"/>
                  </a:moveTo>
                  <a:lnTo>
                    <a:pt x="195310" y="158802"/>
                  </a:lnTo>
                  <a:lnTo>
                    <a:pt x="195310" y="160073"/>
                  </a:lnTo>
                  <a:lnTo>
                    <a:pt x="197215" y="160073"/>
                  </a:lnTo>
                  <a:lnTo>
                    <a:pt x="196262" y="158802"/>
                  </a:lnTo>
                  <a:close/>
                </a:path>
                <a:path w="514985" h="875664">
                  <a:moveTo>
                    <a:pt x="219138" y="157532"/>
                  </a:moveTo>
                  <a:lnTo>
                    <a:pt x="218185" y="157532"/>
                  </a:lnTo>
                  <a:lnTo>
                    <a:pt x="216280" y="158802"/>
                  </a:lnTo>
                  <a:lnTo>
                    <a:pt x="219138" y="158802"/>
                  </a:lnTo>
                  <a:lnTo>
                    <a:pt x="219138" y="157532"/>
                  </a:lnTo>
                  <a:close/>
                </a:path>
                <a:path w="514985" h="875664">
                  <a:moveTo>
                    <a:pt x="172447" y="156262"/>
                  </a:moveTo>
                  <a:lnTo>
                    <a:pt x="171495" y="157532"/>
                  </a:lnTo>
                  <a:lnTo>
                    <a:pt x="173400" y="157532"/>
                  </a:lnTo>
                  <a:lnTo>
                    <a:pt x="172447" y="156262"/>
                  </a:lnTo>
                  <a:close/>
                </a:path>
                <a:path w="514985" h="875664">
                  <a:moveTo>
                    <a:pt x="175305" y="156262"/>
                  </a:moveTo>
                  <a:lnTo>
                    <a:pt x="175305" y="157532"/>
                  </a:lnTo>
                  <a:lnTo>
                    <a:pt x="176258" y="157532"/>
                  </a:lnTo>
                  <a:lnTo>
                    <a:pt x="175305" y="156262"/>
                  </a:lnTo>
                  <a:close/>
                </a:path>
                <a:path w="514985" h="875664">
                  <a:moveTo>
                    <a:pt x="176258" y="156262"/>
                  </a:moveTo>
                  <a:lnTo>
                    <a:pt x="176258" y="157532"/>
                  </a:lnTo>
                  <a:lnTo>
                    <a:pt x="177210" y="157532"/>
                  </a:lnTo>
                  <a:lnTo>
                    <a:pt x="176258" y="156262"/>
                  </a:lnTo>
                  <a:close/>
                </a:path>
                <a:path w="514985" h="875664">
                  <a:moveTo>
                    <a:pt x="191499" y="154991"/>
                  </a:moveTo>
                  <a:lnTo>
                    <a:pt x="190547" y="154991"/>
                  </a:lnTo>
                  <a:lnTo>
                    <a:pt x="190547" y="156262"/>
                  </a:lnTo>
                  <a:lnTo>
                    <a:pt x="188642" y="156262"/>
                  </a:lnTo>
                  <a:lnTo>
                    <a:pt x="187689" y="157532"/>
                  </a:lnTo>
                  <a:lnTo>
                    <a:pt x="193405" y="157532"/>
                  </a:lnTo>
                  <a:lnTo>
                    <a:pt x="191499" y="154991"/>
                  </a:lnTo>
                  <a:close/>
                </a:path>
                <a:path w="514985" h="875664">
                  <a:moveTo>
                    <a:pt x="220090" y="153721"/>
                  </a:moveTo>
                  <a:lnTo>
                    <a:pt x="218185" y="153721"/>
                  </a:lnTo>
                  <a:lnTo>
                    <a:pt x="218185" y="154991"/>
                  </a:lnTo>
                  <a:lnTo>
                    <a:pt x="217233" y="154991"/>
                  </a:lnTo>
                  <a:lnTo>
                    <a:pt x="217233" y="157532"/>
                  </a:lnTo>
                  <a:lnTo>
                    <a:pt x="220090" y="157532"/>
                  </a:lnTo>
                  <a:lnTo>
                    <a:pt x="220090" y="153721"/>
                  </a:lnTo>
                  <a:close/>
                </a:path>
                <a:path w="514985" h="875664">
                  <a:moveTo>
                    <a:pt x="189594" y="154991"/>
                  </a:moveTo>
                  <a:lnTo>
                    <a:pt x="188642" y="154991"/>
                  </a:lnTo>
                  <a:lnTo>
                    <a:pt x="188642" y="156262"/>
                  </a:lnTo>
                  <a:lnTo>
                    <a:pt x="189594" y="154991"/>
                  </a:lnTo>
                  <a:close/>
                </a:path>
                <a:path w="514985" h="875664">
                  <a:moveTo>
                    <a:pt x="217233" y="148639"/>
                  </a:moveTo>
                  <a:lnTo>
                    <a:pt x="215327" y="148639"/>
                  </a:lnTo>
                  <a:lnTo>
                    <a:pt x="216280" y="149910"/>
                  </a:lnTo>
                  <a:lnTo>
                    <a:pt x="216280" y="152450"/>
                  </a:lnTo>
                  <a:lnTo>
                    <a:pt x="215327" y="153721"/>
                  </a:lnTo>
                  <a:lnTo>
                    <a:pt x="215327" y="154991"/>
                  </a:lnTo>
                  <a:lnTo>
                    <a:pt x="216280" y="154991"/>
                  </a:lnTo>
                  <a:lnTo>
                    <a:pt x="216280" y="153721"/>
                  </a:lnTo>
                  <a:lnTo>
                    <a:pt x="217233" y="153721"/>
                  </a:lnTo>
                  <a:lnTo>
                    <a:pt x="217233" y="148639"/>
                  </a:lnTo>
                  <a:close/>
                </a:path>
                <a:path w="514985" h="875664">
                  <a:moveTo>
                    <a:pt x="218185" y="153721"/>
                  </a:moveTo>
                  <a:lnTo>
                    <a:pt x="216280" y="153721"/>
                  </a:lnTo>
                  <a:lnTo>
                    <a:pt x="216280" y="154991"/>
                  </a:lnTo>
                  <a:lnTo>
                    <a:pt x="218185" y="154991"/>
                  </a:lnTo>
                  <a:lnTo>
                    <a:pt x="218185" y="153721"/>
                  </a:lnTo>
                  <a:close/>
                </a:path>
                <a:path w="514985" h="875664">
                  <a:moveTo>
                    <a:pt x="214375" y="149910"/>
                  </a:moveTo>
                  <a:lnTo>
                    <a:pt x="211517" y="149910"/>
                  </a:lnTo>
                  <a:lnTo>
                    <a:pt x="213422" y="151180"/>
                  </a:lnTo>
                  <a:lnTo>
                    <a:pt x="214375" y="152450"/>
                  </a:lnTo>
                  <a:lnTo>
                    <a:pt x="214375" y="149910"/>
                  </a:lnTo>
                  <a:close/>
                </a:path>
                <a:path w="514985" h="875664">
                  <a:moveTo>
                    <a:pt x="212470" y="148639"/>
                  </a:moveTo>
                  <a:lnTo>
                    <a:pt x="211517" y="148639"/>
                  </a:lnTo>
                  <a:lnTo>
                    <a:pt x="211517" y="149910"/>
                  </a:lnTo>
                  <a:lnTo>
                    <a:pt x="212470" y="148639"/>
                  </a:lnTo>
                  <a:close/>
                </a:path>
                <a:path w="514985" h="875664">
                  <a:moveTo>
                    <a:pt x="451617" y="144828"/>
                  </a:moveTo>
                  <a:lnTo>
                    <a:pt x="208659" y="144828"/>
                  </a:lnTo>
                  <a:lnTo>
                    <a:pt x="208659" y="146098"/>
                  </a:lnTo>
                  <a:lnTo>
                    <a:pt x="211517" y="146098"/>
                  </a:lnTo>
                  <a:lnTo>
                    <a:pt x="212470" y="148639"/>
                  </a:lnTo>
                  <a:lnTo>
                    <a:pt x="212470" y="149910"/>
                  </a:lnTo>
                  <a:lnTo>
                    <a:pt x="215327" y="149910"/>
                  </a:lnTo>
                  <a:lnTo>
                    <a:pt x="214375" y="148639"/>
                  </a:lnTo>
                  <a:lnTo>
                    <a:pt x="453594" y="148639"/>
                  </a:lnTo>
                  <a:lnTo>
                    <a:pt x="451617" y="144828"/>
                  </a:lnTo>
                  <a:close/>
                </a:path>
                <a:path w="514985" h="875664">
                  <a:moveTo>
                    <a:pt x="215327" y="148639"/>
                  </a:moveTo>
                  <a:lnTo>
                    <a:pt x="215327" y="149910"/>
                  </a:lnTo>
                  <a:lnTo>
                    <a:pt x="216280" y="149910"/>
                  </a:lnTo>
                  <a:lnTo>
                    <a:pt x="215327" y="148639"/>
                  </a:lnTo>
                  <a:close/>
                </a:path>
                <a:path w="514985" h="875664">
                  <a:moveTo>
                    <a:pt x="210564" y="146098"/>
                  </a:moveTo>
                  <a:lnTo>
                    <a:pt x="209612" y="146098"/>
                  </a:lnTo>
                  <a:lnTo>
                    <a:pt x="209612" y="147369"/>
                  </a:lnTo>
                  <a:lnTo>
                    <a:pt x="210564" y="148639"/>
                  </a:lnTo>
                  <a:lnTo>
                    <a:pt x="210564" y="146098"/>
                  </a:lnTo>
                  <a:close/>
                </a:path>
                <a:path w="514985" h="875664">
                  <a:moveTo>
                    <a:pt x="154348" y="144828"/>
                  </a:moveTo>
                  <a:lnTo>
                    <a:pt x="153395" y="144828"/>
                  </a:lnTo>
                  <a:lnTo>
                    <a:pt x="153395" y="146098"/>
                  </a:lnTo>
                  <a:lnTo>
                    <a:pt x="154348" y="146098"/>
                  </a:lnTo>
                  <a:lnTo>
                    <a:pt x="154348" y="144828"/>
                  </a:lnTo>
                  <a:close/>
                </a:path>
                <a:path w="514985" h="875664">
                  <a:moveTo>
                    <a:pt x="261053" y="137205"/>
                  </a:moveTo>
                  <a:lnTo>
                    <a:pt x="261053" y="138476"/>
                  </a:lnTo>
                  <a:lnTo>
                    <a:pt x="259147" y="139746"/>
                  </a:lnTo>
                  <a:lnTo>
                    <a:pt x="258195" y="141017"/>
                  </a:lnTo>
                  <a:lnTo>
                    <a:pt x="205789" y="141017"/>
                  </a:lnTo>
                  <a:lnTo>
                    <a:pt x="205789" y="142287"/>
                  </a:lnTo>
                  <a:lnTo>
                    <a:pt x="206741" y="143557"/>
                  </a:lnTo>
                  <a:lnTo>
                    <a:pt x="206741" y="146098"/>
                  </a:lnTo>
                  <a:lnTo>
                    <a:pt x="207706" y="144828"/>
                  </a:lnTo>
                  <a:lnTo>
                    <a:pt x="451617" y="144828"/>
                  </a:lnTo>
                  <a:lnTo>
                    <a:pt x="448981" y="139746"/>
                  </a:lnTo>
                  <a:lnTo>
                    <a:pt x="262005" y="139746"/>
                  </a:lnTo>
                  <a:lnTo>
                    <a:pt x="262005" y="138476"/>
                  </a:lnTo>
                  <a:lnTo>
                    <a:pt x="261053" y="137205"/>
                  </a:lnTo>
                  <a:close/>
                </a:path>
                <a:path w="514985" h="875664">
                  <a:moveTo>
                    <a:pt x="156253" y="142287"/>
                  </a:moveTo>
                  <a:lnTo>
                    <a:pt x="155300" y="142287"/>
                  </a:lnTo>
                  <a:lnTo>
                    <a:pt x="156253" y="143557"/>
                  </a:lnTo>
                  <a:lnTo>
                    <a:pt x="156253" y="142287"/>
                  </a:lnTo>
                  <a:close/>
                </a:path>
                <a:path w="514985" h="875664">
                  <a:moveTo>
                    <a:pt x="203883" y="138476"/>
                  </a:moveTo>
                  <a:lnTo>
                    <a:pt x="202931" y="138476"/>
                  </a:lnTo>
                  <a:lnTo>
                    <a:pt x="201978" y="139746"/>
                  </a:lnTo>
                  <a:lnTo>
                    <a:pt x="201026" y="139746"/>
                  </a:lnTo>
                  <a:lnTo>
                    <a:pt x="202931" y="141017"/>
                  </a:lnTo>
                  <a:lnTo>
                    <a:pt x="201978" y="142287"/>
                  </a:lnTo>
                  <a:lnTo>
                    <a:pt x="202931" y="143557"/>
                  </a:lnTo>
                  <a:lnTo>
                    <a:pt x="203883" y="143557"/>
                  </a:lnTo>
                  <a:lnTo>
                    <a:pt x="203883" y="142287"/>
                  </a:lnTo>
                  <a:lnTo>
                    <a:pt x="205789" y="142287"/>
                  </a:lnTo>
                  <a:lnTo>
                    <a:pt x="204836" y="141017"/>
                  </a:lnTo>
                  <a:lnTo>
                    <a:pt x="203883" y="141017"/>
                  </a:lnTo>
                  <a:lnTo>
                    <a:pt x="202931" y="139746"/>
                  </a:lnTo>
                  <a:lnTo>
                    <a:pt x="203883" y="138476"/>
                  </a:lnTo>
                  <a:close/>
                </a:path>
                <a:path w="514985" h="875664">
                  <a:moveTo>
                    <a:pt x="204360" y="139746"/>
                  </a:moveTo>
                  <a:lnTo>
                    <a:pt x="203883" y="139746"/>
                  </a:lnTo>
                  <a:lnTo>
                    <a:pt x="204836" y="141017"/>
                  </a:lnTo>
                  <a:lnTo>
                    <a:pt x="204360" y="139746"/>
                  </a:lnTo>
                  <a:close/>
                </a:path>
                <a:path w="514985" h="875664">
                  <a:moveTo>
                    <a:pt x="251527" y="138476"/>
                  </a:moveTo>
                  <a:lnTo>
                    <a:pt x="250574" y="138476"/>
                  </a:lnTo>
                  <a:lnTo>
                    <a:pt x="249621" y="139746"/>
                  </a:lnTo>
                  <a:lnTo>
                    <a:pt x="206741" y="139746"/>
                  </a:lnTo>
                  <a:lnTo>
                    <a:pt x="206741" y="141017"/>
                  </a:lnTo>
                  <a:lnTo>
                    <a:pt x="251527" y="141017"/>
                  </a:lnTo>
                  <a:lnTo>
                    <a:pt x="250574" y="139746"/>
                  </a:lnTo>
                  <a:lnTo>
                    <a:pt x="251527" y="138476"/>
                  </a:lnTo>
                  <a:close/>
                </a:path>
                <a:path w="514985" h="875664">
                  <a:moveTo>
                    <a:pt x="254384" y="138476"/>
                  </a:moveTo>
                  <a:lnTo>
                    <a:pt x="251527" y="138476"/>
                  </a:lnTo>
                  <a:lnTo>
                    <a:pt x="252479" y="141017"/>
                  </a:lnTo>
                  <a:lnTo>
                    <a:pt x="255337" y="141017"/>
                  </a:lnTo>
                  <a:lnTo>
                    <a:pt x="254384" y="139746"/>
                  </a:lnTo>
                  <a:lnTo>
                    <a:pt x="254384" y="138476"/>
                  </a:lnTo>
                  <a:close/>
                </a:path>
                <a:path w="514985" h="875664">
                  <a:moveTo>
                    <a:pt x="257242" y="137205"/>
                  </a:moveTo>
                  <a:lnTo>
                    <a:pt x="256290" y="138476"/>
                  </a:lnTo>
                  <a:lnTo>
                    <a:pt x="255337" y="138476"/>
                  </a:lnTo>
                  <a:lnTo>
                    <a:pt x="257242" y="139746"/>
                  </a:lnTo>
                  <a:lnTo>
                    <a:pt x="256290" y="141017"/>
                  </a:lnTo>
                  <a:lnTo>
                    <a:pt x="258195" y="141017"/>
                  </a:lnTo>
                  <a:lnTo>
                    <a:pt x="258195" y="138476"/>
                  </a:lnTo>
                  <a:lnTo>
                    <a:pt x="257242" y="137205"/>
                  </a:lnTo>
                  <a:close/>
                </a:path>
                <a:path w="514985" h="875664">
                  <a:moveTo>
                    <a:pt x="199120" y="130853"/>
                  </a:moveTo>
                  <a:lnTo>
                    <a:pt x="198168" y="132124"/>
                  </a:lnTo>
                  <a:lnTo>
                    <a:pt x="197215" y="132124"/>
                  </a:lnTo>
                  <a:lnTo>
                    <a:pt x="197215" y="134664"/>
                  </a:lnTo>
                  <a:lnTo>
                    <a:pt x="198168" y="134664"/>
                  </a:lnTo>
                  <a:lnTo>
                    <a:pt x="200073" y="137205"/>
                  </a:lnTo>
                  <a:lnTo>
                    <a:pt x="201026" y="137205"/>
                  </a:lnTo>
                  <a:lnTo>
                    <a:pt x="201026" y="138476"/>
                  </a:lnTo>
                  <a:lnTo>
                    <a:pt x="201978" y="139746"/>
                  </a:lnTo>
                  <a:lnTo>
                    <a:pt x="201978" y="138476"/>
                  </a:lnTo>
                  <a:lnTo>
                    <a:pt x="202931" y="138476"/>
                  </a:lnTo>
                  <a:lnTo>
                    <a:pt x="201978" y="135935"/>
                  </a:lnTo>
                  <a:lnTo>
                    <a:pt x="200073" y="135935"/>
                  </a:lnTo>
                  <a:lnTo>
                    <a:pt x="200073" y="133394"/>
                  </a:lnTo>
                  <a:lnTo>
                    <a:pt x="198168" y="133394"/>
                  </a:lnTo>
                  <a:lnTo>
                    <a:pt x="200073" y="132124"/>
                  </a:lnTo>
                  <a:lnTo>
                    <a:pt x="199120" y="130853"/>
                  </a:lnTo>
                  <a:close/>
                </a:path>
                <a:path w="514985" h="875664">
                  <a:moveTo>
                    <a:pt x="202931" y="138476"/>
                  </a:moveTo>
                  <a:lnTo>
                    <a:pt x="201978" y="138476"/>
                  </a:lnTo>
                  <a:lnTo>
                    <a:pt x="201978" y="139746"/>
                  </a:lnTo>
                  <a:lnTo>
                    <a:pt x="202931" y="138476"/>
                  </a:lnTo>
                  <a:close/>
                </a:path>
                <a:path w="514985" h="875664">
                  <a:moveTo>
                    <a:pt x="244858" y="137205"/>
                  </a:moveTo>
                  <a:lnTo>
                    <a:pt x="243906" y="137205"/>
                  </a:lnTo>
                  <a:lnTo>
                    <a:pt x="243906" y="138476"/>
                  </a:lnTo>
                  <a:lnTo>
                    <a:pt x="203883" y="138476"/>
                  </a:lnTo>
                  <a:lnTo>
                    <a:pt x="204360" y="139746"/>
                  </a:lnTo>
                  <a:lnTo>
                    <a:pt x="245811" y="139746"/>
                  </a:lnTo>
                  <a:lnTo>
                    <a:pt x="245811" y="138476"/>
                  </a:lnTo>
                  <a:lnTo>
                    <a:pt x="244858" y="137205"/>
                  </a:lnTo>
                  <a:close/>
                </a:path>
                <a:path w="514985" h="875664">
                  <a:moveTo>
                    <a:pt x="262958" y="138476"/>
                  </a:moveTo>
                  <a:lnTo>
                    <a:pt x="262005" y="138476"/>
                  </a:lnTo>
                  <a:lnTo>
                    <a:pt x="262005" y="139746"/>
                  </a:lnTo>
                  <a:lnTo>
                    <a:pt x="262958" y="139746"/>
                  </a:lnTo>
                  <a:lnTo>
                    <a:pt x="262958" y="138476"/>
                  </a:lnTo>
                  <a:close/>
                </a:path>
                <a:path w="514985" h="875664">
                  <a:moveTo>
                    <a:pt x="263910" y="138476"/>
                  </a:moveTo>
                  <a:lnTo>
                    <a:pt x="263910" y="139746"/>
                  </a:lnTo>
                  <a:lnTo>
                    <a:pt x="264863" y="139746"/>
                  </a:lnTo>
                  <a:lnTo>
                    <a:pt x="263910" y="138476"/>
                  </a:lnTo>
                  <a:close/>
                </a:path>
                <a:path w="514985" h="875664">
                  <a:moveTo>
                    <a:pt x="439753" y="121960"/>
                  </a:moveTo>
                  <a:lnTo>
                    <a:pt x="257242" y="121960"/>
                  </a:lnTo>
                  <a:lnTo>
                    <a:pt x="257242" y="123231"/>
                  </a:lnTo>
                  <a:lnTo>
                    <a:pt x="262958" y="123231"/>
                  </a:lnTo>
                  <a:lnTo>
                    <a:pt x="262958" y="124501"/>
                  </a:lnTo>
                  <a:lnTo>
                    <a:pt x="263910" y="125771"/>
                  </a:lnTo>
                  <a:lnTo>
                    <a:pt x="263910" y="128312"/>
                  </a:lnTo>
                  <a:lnTo>
                    <a:pt x="264863" y="128312"/>
                  </a:lnTo>
                  <a:lnTo>
                    <a:pt x="264863" y="130853"/>
                  </a:lnTo>
                  <a:lnTo>
                    <a:pt x="263910" y="130853"/>
                  </a:lnTo>
                  <a:lnTo>
                    <a:pt x="264863" y="132124"/>
                  </a:lnTo>
                  <a:lnTo>
                    <a:pt x="264863" y="135935"/>
                  </a:lnTo>
                  <a:lnTo>
                    <a:pt x="265816" y="135935"/>
                  </a:lnTo>
                  <a:lnTo>
                    <a:pt x="265816" y="137205"/>
                  </a:lnTo>
                  <a:lnTo>
                    <a:pt x="263910" y="138476"/>
                  </a:lnTo>
                  <a:lnTo>
                    <a:pt x="264863" y="139746"/>
                  </a:lnTo>
                  <a:lnTo>
                    <a:pt x="448981" y="139746"/>
                  </a:lnTo>
                  <a:lnTo>
                    <a:pt x="439753" y="121960"/>
                  </a:lnTo>
                  <a:close/>
                </a:path>
                <a:path w="514985" h="875664">
                  <a:moveTo>
                    <a:pt x="204836" y="134664"/>
                  </a:moveTo>
                  <a:lnTo>
                    <a:pt x="203883" y="135935"/>
                  </a:lnTo>
                  <a:lnTo>
                    <a:pt x="203883" y="137205"/>
                  </a:lnTo>
                  <a:lnTo>
                    <a:pt x="204836" y="138476"/>
                  </a:lnTo>
                  <a:lnTo>
                    <a:pt x="204836" y="134664"/>
                  </a:lnTo>
                  <a:close/>
                </a:path>
                <a:path w="514985" h="875664">
                  <a:moveTo>
                    <a:pt x="241048" y="134664"/>
                  </a:moveTo>
                  <a:lnTo>
                    <a:pt x="204836" y="134664"/>
                  </a:lnTo>
                  <a:lnTo>
                    <a:pt x="205789" y="135935"/>
                  </a:lnTo>
                  <a:lnTo>
                    <a:pt x="205789" y="138476"/>
                  </a:lnTo>
                  <a:lnTo>
                    <a:pt x="243906" y="138476"/>
                  </a:lnTo>
                  <a:lnTo>
                    <a:pt x="243906" y="137205"/>
                  </a:lnTo>
                  <a:lnTo>
                    <a:pt x="242000" y="137205"/>
                  </a:lnTo>
                  <a:lnTo>
                    <a:pt x="241048" y="135935"/>
                  </a:lnTo>
                  <a:lnTo>
                    <a:pt x="241048" y="134664"/>
                  </a:lnTo>
                  <a:close/>
                </a:path>
                <a:path w="514985" h="875664">
                  <a:moveTo>
                    <a:pt x="253432" y="134664"/>
                  </a:moveTo>
                  <a:lnTo>
                    <a:pt x="252479" y="137205"/>
                  </a:lnTo>
                  <a:lnTo>
                    <a:pt x="253432" y="138476"/>
                  </a:lnTo>
                  <a:lnTo>
                    <a:pt x="254384" y="137840"/>
                  </a:lnTo>
                  <a:lnTo>
                    <a:pt x="254384" y="137205"/>
                  </a:lnTo>
                  <a:lnTo>
                    <a:pt x="255337" y="137205"/>
                  </a:lnTo>
                  <a:lnTo>
                    <a:pt x="253432" y="134664"/>
                  </a:lnTo>
                  <a:close/>
                </a:path>
                <a:path w="514985" h="875664">
                  <a:moveTo>
                    <a:pt x="255337" y="137205"/>
                  </a:moveTo>
                  <a:lnTo>
                    <a:pt x="254384" y="137840"/>
                  </a:lnTo>
                  <a:lnTo>
                    <a:pt x="254384" y="138476"/>
                  </a:lnTo>
                  <a:lnTo>
                    <a:pt x="256290" y="138476"/>
                  </a:lnTo>
                  <a:lnTo>
                    <a:pt x="255337" y="137205"/>
                  </a:lnTo>
                  <a:close/>
                </a:path>
                <a:path w="514985" h="875664">
                  <a:moveTo>
                    <a:pt x="255337" y="137205"/>
                  </a:moveTo>
                  <a:lnTo>
                    <a:pt x="254384" y="137205"/>
                  </a:lnTo>
                  <a:lnTo>
                    <a:pt x="254384" y="137840"/>
                  </a:lnTo>
                  <a:lnTo>
                    <a:pt x="255337" y="137205"/>
                  </a:lnTo>
                  <a:close/>
                </a:path>
                <a:path w="514985" h="875664">
                  <a:moveTo>
                    <a:pt x="163874" y="135935"/>
                  </a:moveTo>
                  <a:lnTo>
                    <a:pt x="161016" y="135935"/>
                  </a:lnTo>
                  <a:lnTo>
                    <a:pt x="162921" y="137205"/>
                  </a:lnTo>
                  <a:lnTo>
                    <a:pt x="163874" y="135935"/>
                  </a:lnTo>
                  <a:close/>
                </a:path>
                <a:path w="514985" h="875664">
                  <a:moveTo>
                    <a:pt x="229140" y="132759"/>
                  </a:moveTo>
                  <a:lnTo>
                    <a:pt x="228664" y="133394"/>
                  </a:lnTo>
                  <a:lnTo>
                    <a:pt x="201026" y="133394"/>
                  </a:lnTo>
                  <a:lnTo>
                    <a:pt x="200073" y="134664"/>
                  </a:lnTo>
                  <a:lnTo>
                    <a:pt x="200073" y="135935"/>
                  </a:lnTo>
                  <a:lnTo>
                    <a:pt x="201978" y="135935"/>
                  </a:lnTo>
                  <a:lnTo>
                    <a:pt x="202931" y="137205"/>
                  </a:lnTo>
                  <a:lnTo>
                    <a:pt x="203883" y="137205"/>
                  </a:lnTo>
                  <a:lnTo>
                    <a:pt x="203883" y="134664"/>
                  </a:lnTo>
                  <a:lnTo>
                    <a:pt x="229617" y="134664"/>
                  </a:lnTo>
                  <a:lnTo>
                    <a:pt x="229617" y="133394"/>
                  </a:lnTo>
                  <a:lnTo>
                    <a:pt x="229140" y="132759"/>
                  </a:lnTo>
                  <a:close/>
                </a:path>
                <a:path w="514985" h="875664">
                  <a:moveTo>
                    <a:pt x="243906" y="135935"/>
                  </a:moveTo>
                  <a:lnTo>
                    <a:pt x="242000" y="137205"/>
                  </a:lnTo>
                  <a:lnTo>
                    <a:pt x="243906" y="137205"/>
                  </a:lnTo>
                  <a:lnTo>
                    <a:pt x="243906" y="135935"/>
                  </a:lnTo>
                  <a:close/>
                </a:path>
                <a:path w="514985" h="875664">
                  <a:moveTo>
                    <a:pt x="235332" y="133394"/>
                  </a:moveTo>
                  <a:lnTo>
                    <a:pt x="231522" y="133394"/>
                  </a:lnTo>
                  <a:lnTo>
                    <a:pt x="230569" y="134664"/>
                  </a:lnTo>
                  <a:lnTo>
                    <a:pt x="235332" y="134664"/>
                  </a:lnTo>
                  <a:lnTo>
                    <a:pt x="235332" y="133394"/>
                  </a:lnTo>
                  <a:close/>
                </a:path>
                <a:path w="514985" h="875664">
                  <a:moveTo>
                    <a:pt x="236285" y="133394"/>
                  </a:moveTo>
                  <a:lnTo>
                    <a:pt x="236285" y="134664"/>
                  </a:lnTo>
                  <a:lnTo>
                    <a:pt x="237237" y="134664"/>
                  </a:lnTo>
                  <a:lnTo>
                    <a:pt x="236285" y="133394"/>
                  </a:lnTo>
                  <a:close/>
                </a:path>
                <a:path w="514985" h="875664">
                  <a:moveTo>
                    <a:pt x="240095" y="132124"/>
                  </a:moveTo>
                  <a:lnTo>
                    <a:pt x="239143" y="133394"/>
                  </a:lnTo>
                  <a:lnTo>
                    <a:pt x="239143" y="134664"/>
                  </a:lnTo>
                  <a:lnTo>
                    <a:pt x="240095" y="134664"/>
                  </a:lnTo>
                  <a:lnTo>
                    <a:pt x="240095" y="132124"/>
                  </a:lnTo>
                  <a:close/>
                </a:path>
                <a:path w="514985" h="875664">
                  <a:moveTo>
                    <a:pt x="212470" y="127042"/>
                  </a:moveTo>
                  <a:lnTo>
                    <a:pt x="201978" y="127042"/>
                  </a:lnTo>
                  <a:lnTo>
                    <a:pt x="201026" y="128312"/>
                  </a:lnTo>
                  <a:lnTo>
                    <a:pt x="201978" y="129583"/>
                  </a:lnTo>
                  <a:lnTo>
                    <a:pt x="201026" y="130853"/>
                  </a:lnTo>
                  <a:lnTo>
                    <a:pt x="201978" y="130853"/>
                  </a:lnTo>
                  <a:lnTo>
                    <a:pt x="201978" y="133394"/>
                  </a:lnTo>
                  <a:lnTo>
                    <a:pt x="227711" y="133394"/>
                  </a:lnTo>
                  <a:lnTo>
                    <a:pt x="227711" y="132124"/>
                  </a:lnTo>
                  <a:lnTo>
                    <a:pt x="225806" y="132124"/>
                  </a:lnTo>
                  <a:lnTo>
                    <a:pt x="223901" y="129583"/>
                  </a:lnTo>
                  <a:lnTo>
                    <a:pt x="218185" y="129583"/>
                  </a:lnTo>
                  <a:lnTo>
                    <a:pt x="216280" y="128312"/>
                  </a:lnTo>
                  <a:lnTo>
                    <a:pt x="212470" y="128312"/>
                  </a:lnTo>
                  <a:lnTo>
                    <a:pt x="212470" y="127042"/>
                  </a:lnTo>
                  <a:close/>
                </a:path>
                <a:path w="514985" h="875664">
                  <a:moveTo>
                    <a:pt x="228664" y="132124"/>
                  </a:moveTo>
                  <a:lnTo>
                    <a:pt x="227711" y="133394"/>
                  </a:lnTo>
                  <a:lnTo>
                    <a:pt x="228664" y="133394"/>
                  </a:lnTo>
                  <a:lnTo>
                    <a:pt x="228664" y="132124"/>
                  </a:lnTo>
                  <a:close/>
                </a:path>
                <a:path w="514985" h="875664">
                  <a:moveTo>
                    <a:pt x="229617" y="132124"/>
                  </a:moveTo>
                  <a:lnTo>
                    <a:pt x="229140" y="132759"/>
                  </a:lnTo>
                  <a:lnTo>
                    <a:pt x="229617" y="133394"/>
                  </a:lnTo>
                  <a:lnTo>
                    <a:pt x="229617" y="132124"/>
                  </a:lnTo>
                  <a:close/>
                </a:path>
                <a:path w="514985" h="875664">
                  <a:moveTo>
                    <a:pt x="232474" y="132124"/>
                  </a:moveTo>
                  <a:lnTo>
                    <a:pt x="230569" y="132124"/>
                  </a:lnTo>
                  <a:lnTo>
                    <a:pt x="230569" y="133394"/>
                  </a:lnTo>
                  <a:lnTo>
                    <a:pt x="233427" y="133394"/>
                  </a:lnTo>
                  <a:lnTo>
                    <a:pt x="232474" y="132124"/>
                  </a:lnTo>
                  <a:close/>
                </a:path>
                <a:path w="514985" h="875664">
                  <a:moveTo>
                    <a:pt x="231522" y="130853"/>
                  </a:moveTo>
                  <a:lnTo>
                    <a:pt x="228664" y="130853"/>
                  </a:lnTo>
                  <a:lnTo>
                    <a:pt x="228664" y="132124"/>
                  </a:lnTo>
                  <a:lnTo>
                    <a:pt x="229140" y="132759"/>
                  </a:lnTo>
                  <a:lnTo>
                    <a:pt x="229617" y="132124"/>
                  </a:lnTo>
                  <a:lnTo>
                    <a:pt x="232474" y="132124"/>
                  </a:lnTo>
                  <a:lnTo>
                    <a:pt x="231522" y="130853"/>
                  </a:lnTo>
                  <a:close/>
                </a:path>
                <a:path w="514985" h="875664">
                  <a:moveTo>
                    <a:pt x="201978" y="130853"/>
                  </a:moveTo>
                  <a:lnTo>
                    <a:pt x="199120" y="130853"/>
                  </a:lnTo>
                  <a:lnTo>
                    <a:pt x="200073" y="132124"/>
                  </a:lnTo>
                  <a:lnTo>
                    <a:pt x="201978" y="130853"/>
                  </a:lnTo>
                  <a:close/>
                </a:path>
                <a:path w="514985" h="875664">
                  <a:moveTo>
                    <a:pt x="227711" y="130853"/>
                  </a:moveTo>
                  <a:lnTo>
                    <a:pt x="226759" y="130853"/>
                  </a:lnTo>
                  <a:lnTo>
                    <a:pt x="226759" y="132124"/>
                  </a:lnTo>
                  <a:lnTo>
                    <a:pt x="227711" y="132124"/>
                  </a:lnTo>
                  <a:lnTo>
                    <a:pt x="227711" y="130853"/>
                  </a:lnTo>
                  <a:close/>
                </a:path>
                <a:path w="514985" h="875664">
                  <a:moveTo>
                    <a:pt x="119088" y="128312"/>
                  </a:moveTo>
                  <a:lnTo>
                    <a:pt x="118136" y="128312"/>
                  </a:lnTo>
                  <a:lnTo>
                    <a:pt x="118136" y="129583"/>
                  </a:lnTo>
                  <a:lnTo>
                    <a:pt x="117183" y="130853"/>
                  </a:lnTo>
                  <a:lnTo>
                    <a:pt x="165779" y="130853"/>
                  </a:lnTo>
                  <a:lnTo>
                    <a:pt x="165779" y="129583"/>
                  </a:lnTo>
                  <a:lnTo>
                    <a:pt x="119088" y="129583"/>
                  </a:lnTo>
                  <a:lnTo>
                    <a:pt x="119088" y="128312"/>
                  </a:lnTo>
                  <a:close/>
                </a:path>
                <a:path w="514985" h="875664">
                  <a:moveTo>
                    <a:pt x="200073" y="129583"/>
                  </a:moveTo>
                  <a:lnTo>
                    <a:pt x="200073" y="130853"/>
                  </a:lnTo>
                  <a:lnTo>
                    <a:pt x="201026" y="130853"/>
                  </a:lnTo>
                  <a:lnTo>
                    <a:pt x="200073" y="129583"/>
                  </a:lnTo>
                  <a:close/>
                </a:path>
                <a:path w="514985" h="875664">
                  <a:moveTo>
                    <a:pt x="232474" y="129583"/>
                  </a:moveTo>
                  <a:lnTo>
                    <a:pt x="231522" y="129583"/>
                  </a:lnTo>
                  <a:lnTo>
                    <a:pt x="230569" y="130853"/>
                  </a:lnTo>
                  <a:lnTo>
                    <a:pt x="232474" y="130853"/>
                  </a:lnTo>
                  <a:lnTo>
                    <a:pt x="232474" y="129583"/>
                  </a:lnTo>
                  <a:close/>
                </a:path>
                <a:path w="514985" h="875664">
                  <a:moveTo>
                    <a:pt x="164826" y="127042"/>
                  </a:moveTo>
                  <a:lnTo>
                    <a:pt x="161969" y="127042"/>
                  </a:lnTo>
                  <a:lnTo>
                    <a:pt x="161969" y="128312"/>
                  </a:lnTo>
                  <a:lnTo>
                    <a:pt x="121946" y="128312"/>
                  </a:lnTo>
                  <a:lnTo>
                    <a:pt x="121946" y="129583"/>
                  </a:lnTo>
                  <a:lnTo>
                    <a:pt x="165779" y="129583"/>
                  </a:lnTo>
                  <a:lnTo>
                    <a:pt x="164826" y="128312"/>
                  </a:lnTo>
                  <a:lnTo>
                    <a:pt x="164826" y="127042"/>
                  </a:lnTo>
                  <a:close/>
                </a:path>
                <a:path w="514985" h="875664">
                  <a:moveTo>
                    <a:pt x="221996" y="127042"/>
                  </a:moveTo>
                  <a:lnTo>
                    <a:pt x="221043" y="127042"/>
                  </a:lnTo>
                  <a:lnTo>
                    <a:pt x="221043" y="128312"/>
                  </a:lnTo>
                  <a:lnTo>
                    <a:pt x="220090" y="128312"/>
                  </a:lnTo>
                  <a:lnTo>
                    <a:pt x="220090" y="129583"/>
                  </a:lnTo>
                  <a:lnTo>
                    <a:pt x="221996" y="129583"/>
                  </a:lnTo>
                  <a:lnTo>
                    <a:pt x="221996" y="127042"/>
                  </a:lnTo>
                  <a:close/>
                </a:path>
                <a:path w="514985" h="875664">
                  <a:moveTo>
                    <a:pt x="121946" y="127042"/>
                  </a:moveTo>
                  <a:lnTo>
                    <a:pt x="120994" y="128312"/>
                  </a:lnTo>
                  <a:lnTo>
                    <a:pt x="124804" y="128312"/>
                  </a:lnTo>
                  <a:lnTo>
                    <a:pt x="121946" y="127042"/>
                  </a:lnTo>
                  <a:close/>
                </a:path>
                <a:path w="514985" h="875664">
                  <a:moveTo>
                    <a:pt x="125769" y="127042"/>
                  </a:moveTo>
                  <a:lnTo>
                    <a:pt x="124804" y="128312"/>
                  </a:lnTo>
                  <a:lnTo>
                    <a:pt x="126722" y="128312"/>
                  </a:lnTo>
                  <a:lnTo>
                    <a:pt x="125769" y="127042"/>
                  </a:lnTo>
                  <a:close/>
                </a:path>
                <a:path w="514985" h="875664">
                  <a:moveTo>
                    <a:pt x="128627" y="125771"/>
                  </a:moveTo>
                  <a:lnTo>
                    <a:pt x="126722" y="128312"/>
                  </a:lnTo>
                  <a:lnTo>
                    <a:pt x="138153" y="128312"/>
                  </a:lnTo>
                  <a:lnTo>
                    <a:pt x="137201" y="127042"/>
                  </a:lnTo>
                  <a:lnTo>
                    <a:pt x="129580" y="127042"/>
                  </a:lnTo>
                  <a:lnTo>
                    <a:pt x="128627" y="125771"/>
                  </a:lnTo>
                  <a:close/>
                </a:path>
                <a:path w="514985" h="875664">
                  <a:moveTo>
                    <a:pt x="157205" y="127042"/>
                  </a:moveTo>
                  <a:lnTo>
                    <a:pt x="138153" y="127042"/>
                  </a:lnTo>
                  <a:lnTo>
                    <a:pt x="138153" y="128312"/>
                  </a:lnTo>
                  <a:lnTo>
                    <a:pt x="158158" y="128312"/>
                  </a:lnTo>
                  <a:lnTo>
                    <a:pt x="157205" y="127042"/>
                  </a:lnTo>
                  <a:close/>
                </a:path>
                <a:path w="514985" h="875664">
                  <a:moveTo>
                    <a:pt x="160063" y="127042"/>
                  </a:moveTo>
                  <a:lnTo>
                    <a:pt x="159111" y="127042"/>
                  </a:lnTo>
                  <a:lnTo>
                    <a:pt x="158158" y="128312"/>
                  </a:lnTo>
                  <a:lnTo>
                    <a:pt x="160063" y="128312"/>
                  </a:lnTo>
                  <a:lnTo>
                    <a:pt x="160063" y="127042"/>
                  </a:lnTo>
                  <a:close/>
                </a:path>
                <a:path w="514985" h="875664">
                  <a:moveTo>
                    <a:pt x="161969" y="127042"/>
                  </a:moveTo>
                  <a:lnTo>
                    <a:pt x="161016" y="127042"/>
                  </a:lnTo>
                  <a:lnTo>
                    <a:pt x="161016" y="128312"/>
                  </a:lnTo>
                  <a:lnTo>
                    <a:pt x="161969" y="128312"/>
                  </a:lnTo>
                  <a:lnTo>
                    <a:pt x="161969" y="127042"/>
                  </a:lnTo>
                  <a:close/>
                </a:path>
                <a:path w="514985" h="875664">
                  <a:moveTo>
                    <a:pt x="214375" y="127042"/>
                  </a:moveTo>
                  <a:lnTo>
                    <a:pt x="213422" y="127042"/>
                  </a:lnTo>
                  <a:lnTo>
                    <a:pt x="213422" y="128312"/>
                  </a:lnTo>
                  <a:lnTo>
                    <a:pt x="214375" y="128312"/>
                  </a:lnTo>
                  <a:lnTo>
                    <a:pt x="214375" y="127042"/>
                  </a:lnTo>
                  <a:close/>
                </a:path>
                <a:path w="514985" h="875664">
                  <a:moveTo>
                    <a:pt x="215327" y="127042"/>
                  </a:moveTo>
                  <a:lnTo>
                    <a:pt x="215327" y="128312"/>
                  </a:lnTo>
                  <a:lnTo>
                    <a:pt x="216280" y="128312"/>
                  </a:lnTo>
                  <a:lnTo>
                    <a:pt x="215327" y="127042"/>
                  </a:lnTo>
                  <a:close/>
                </a:path>
                <a:path w="514985" h="875664">
                  <a:moveTo>
                    <a:pt x="225806" y="127042"/>
                  </a:moveTo>
                  <a:lnTo>
                    <a:pt x="224853" y="128312"/>
                  </a:lnTo>
                  <a:lnTo>
                    <a:pt x="225806" y="128312"/>
                  </a:lnTo>
                  <a:lnTo>
                    <a:pt x="225806" y="127042"/>
                  </a:lnTo>
                  <a:close/>
                </a:path>
                <a:path w="514985" h="875664">
                  <a:moveTo>
                    <a:pt x="133390" y="125771"/>
                  </a:moveTo>
                  <a:lnTo>
                    <a:pt x="132438" y="127042"/>
                  </a:lnTo>
                  <a:lnTo>
                    <a:pt x="133390" y="127042"/>
                  </a:lnTo>
                  <a:lnTo>
                    <a:pt x="133390" y="125771"/>
                  </a:lnTo>
                  <a:close/>
                </a:path>
                <a:path w="514985" h="875664">
                  <a:moveTo>
                    <a:pt x="141964" y="124501"/>
                  </a:moveTo>
                  <a:lnTo>
                    <a:pt x="140059" y="124501"/>
                  </a:lnTo>
                  <a:lnTo>
                    <a:pt x="140059" y="127042"/>
                  </a:lnTo>
                  <a:lnTo>
                    <a:pt x="141011" y="127042"/>
                  </a:lnTo>
                  <a:lnTo>
                    <a:pt x="141964" y="124501"/>
                  </a:lnTo>
                  <a:close/>
                </a:path>
                <a:path w="514985" h="875664">
                  <a:moveTo>
                    <a:pt x="144822" y="124501"/>
                  </a:moveTo>
                  <a:lnTo>
                    <a:pt x="142916" y="127042"/>
                  </a:lnTo>
                  <a:lnTo>
                    <a:pt x="146727" y="127042"/>
                  </a:lnTo>
                  <a:lnTo>
                    <a:pt x="146727" y="125771"/>
                  </a:lnTo>
                  <a:lnTo>
                    <a:pt x="144822" y="125771"/>
                  </a:lnTo>
                  <a:lnTo>
                    <a:pt x="144822" y="124501"/>
                  </a:lnTo>
                  <a:close/>
                </a:path>
                <a:path w="514985" h="875664">
                  <a:moveTo>
                    <a:pt x="150537" y="124501"/>
                  </a:moveTo>
                  <a:lnTo>
                    <a:pt x="150537" y="125771"/>
                  </a:lnTo>
                  <a:lnTo>
                    <a:pt x="148632" y="125771"/>
                  </a:lnTo>
                  <a:lnTo>
                    <a:pt x="149585" y="127042"/>
                  </a:lnTo>
                  <a:lnTo>
                    <a:pt x="151490" y="127042"/>
                  </a:lnTo>
                  <a:lnTo>
                    <a:pt x="151490" y="125771"/>
                  </a:lnTo>
                  <a:lnTo>
                    <a:pt x="150537" y="124501"/>
                  </a:lnTo>
                  <a:close/>
                </a:path>
                <a:path w="514985" h="875664">
                  <a:moveTo>
                    <a:pt x="158158" y="124501"/>
                  </a:moveTo>
                  <a:lnTo>
                    <a:pt x="158158" y="125771"/>
                  </a:lnTo>
                  <a:lnTo>
                    <a:pt x="159111" y="125771"/>
                  </a:lnTo>
                  <a:lnTo>
                    <a:pt x="158158" y="124501"/>
                  </a:lnTo>
                  <a:close/>
                </a:path>
                <a:path w="514985" h="875664">
                  <a:moveTo>
                    <a:pt x="437390" y="118149"/>
                  </a:moveTo>
                  <a:lnTo>
                    <a:pt x="241048" y="118149"/>
                  </a:lnTo>
                  <a:lnTo>
                    <a:pt x="242000" y="119419"/>
                  </a:lnTo>
                  <a:lnTo>
                    <a:pt x="250574" y="119419"/>
                  </a:lnTo>
                  <a:lnTo>
                    <a:pt x="250574" y="120690"/>
                  </a:lnTo>
                  <a:lnTo>
                    <a:pt x="252479" y="120690"/>
                  </a:lnTo>
                  <a:lnTo>
                    <a:pt x="253432" y="123231"/>
                  </a:lnTo>
                  <a:lnTo>
                    <a:pt x="257242" y="123231"/>
                  </a:lnTo>
                  <a:lnTo>
                    <a:pt x="257242" y="121960"/>
                  </a:lnTo>
                  <a:lnTo>
                    <a:pt x="439753" y="121960"/>
                  </a:lnTo>
                  <a:lnTo>
                    <a:pt x="439094" y="120690"/>
                  </a:lnTo>
                  <a:lnTo>
                    <a:pt x="437390" y="118149"/>
                  </a:lnTo>
                  <a:close/>
                </a:path>
                <a:path w="514985" h="875664">
                  <a:moveTo>
                    <a:pt x="248669" y="119419"/>
                  </a:moveTo>
                  <a:lnTo>
                    <a:pt x="247716" y="119419"/>
                  </a:lnTo>
                  <a:lnTo>
                    <a:pt x="247716" y="121960"/>
                  </a:lnTo>
                  <a:lnTo>
                    <a:pt x="248669" y="121960"/>
                  </a:lnTo>
                  <a:lnTo>
                    <a:pt x="248669" y="119419"/>
                  </a:lnTo>
                  <a:close/>
                </a:path>
                <a:path w="514985" h="875664">
                  <a:moveTo>
                    <a:pt x="252479" y="120690"/>
                  </a:moveTo>
                  <a:lnTo>
                    <a:pt x="249621" y="120690"/>
                  </a:lnTo>
                  <a:lnTo>
                    <a:pt x="250574" y="121960"/>
                  </a:lnTo>
                  <a:lnTo>
                    <a:pt x="252479" y="120690"/>
                  </a:lnTo>
                  <a:close/>
                </a:path>
                <a:path w="514985" h="875664">
                  <a:moveTo>
                    <a:pt x="249621" y="119419"/>
                  </a:moveTo>
                  <a:lnTo>
                    <a:pt x="248669" y="119419"/>
                  </a:lnTo>
                  <a:lnTo>
                    <a:pt x="248669" y="120690"/>
                  </a:lnTo>
                  <a:lnTo>
                    <a:pt x="249621" y="119419"/>
                  </a:lnTo>
                  <a:close/>
                </a:path>
                <a:path w="514985" h="875664">
                  <a:moveTo>
                    <a:pt x="434834" y="114338"/>
                  </a:moveTo>
                  <a:lnTo>
                    <a:pt x="224853" y="114338"/>
                  </a:lnTo>
                  <a:lnTo>
                    <a:pt x="225806" y="115608"/>
                  </a:lnTo>
                  <a:lnTo>
                    <a:pt x="234380" y="115608"/>
                  </a:lnTo>
                  <a:lnTo>
                    <a:pt x="234380" y="116878"/>
                  </a:lnTo>
                  <a:lnTo>
                    <a:pt x="239143" y="116878"/>
                  </a:lnTo>
                  <a:lnTo>
                    <a:pt x="239143" y="119419"/>
                  </a:lnTo>
                  <a:lnTo>
                    <a:pt x="240095" y="119419"/>
                  </a:lnTo>
                  <a:lnTo>
                    <a:pt x="241048" y="118149"/>
                  </a:lnTo>
                  <a:lnTo>
                    <a:pt x="437390" y="118149"/>
                  </a:lnTo>
                  <a:lnTo>
                    <a:pt x="434834" y="114338"/>
                  </a:lnTo>
                  <a:close/>
                </a:path>
                <a:path w="514985" h="875664">
                  <a:moveTo>
                    <a:pt x="238190" y="116878"/>
                  </a:moveTo>
                  <a:lnTo>
                    <a:pt x="237237" y="116878"/>
                  </a:lnTo>
                  <a:lnTo>
                    <a:pt x="237237" y="118149"/>
                  </a:lnTo>
                  <a:lnTo>
                    <a:pt x="238190" y="116878"/>
                  </a:lnTo>
                  <a:close/>
                </a:path>
                <a:path w="514985" h="875664">
                  <a:moveTo>
                    <a:pt x="433982" y="113067"/>
                  </a:moveTo>
                  <a:lnTo>
                    <a:pt x="223901" y="113067"/>
                  </a:lnTo>
                  <a:lnTo>
                    <a:pt x="223901" y="115608"/>
                  </a:lnTo>
                  <a:lnTo>
                    <a:pt x="224853" y="115608"/>
                  </a:lnTo>
                  <a:lnTo>
                    <a:pt x="224853" y="114338"/>
                  </a:lnTo>
                  <a:lnTo>
                    <a:pt x="434834" y="114338"/>
                  </a:lnTo>
                  <a:lnTo>
                    <a:pt x="433982" y="113067"/>
                  </a:lnTo>
                  <a:close/>
                </a:path>
                <a:path w="514985" h="875664">
                  <a:moveTo>
                    <a:pt x="226759" y="107986"/>
                  </a:moveTo>
                  <a:lnTo>
                    <a:pt x="225806" y="107986"/>
                  </a:lnTo>
                  <a:lnTo>
                    <a:pt x="224853" y="109256"/>
                  </a:lnTo>
                  <a:lnTo>
                    <a:pt x="225806" y="110526"/>
                  </a:lnTo>
                  <a:lnTo>
                    <a:pt x="224853" y="110526"/>
                  </a:lnTo>
                  <a:lnTo>
                    <a:pt x="223901" y="111797"/>
                  </a:lnTo>
                  <a:lnTo>
                    <a:pt x="221996" y="111797"/>
                  </a:lnTo>
                  <a:lnTo>
                    <a:pt x="221996" y="113067"/>
                  </a:lnTo>
                  <a:lnTo>
                    <a:pt x="222948" y="114338"/>
                  </a:lnTo>
                  <a:lnTo>
                    <a:pt x="223901" y="113067"/>
                  </a:lnTo>
                  <a:lnTo>
                    <a:pt x="433982" y="113067"/>
                  </a:lnTo>
                  <a:lnTo>
                    <a:pt x="431426" y="109256"/>
                  </a:lnTo>
                  <a:lnTo>
                    <a:pt x="225806" y="109256"/>
                  </a:lnTo>
                  <a:lnTo>
                    <a:pt x="226759" y="107986"/>
                  </a:lnTo>
                  <a:close/>
                </a:path>
                <a:path w="514985" h="875664">
                  <a:moveTo>
                    <a:pt x="132438" y="111797"/>
                  </a:moveTo>
                  <a:lnTo>
                    <a:pt x="129580" y="111797"/>
                  </a:lnTo>
                  <a:lnTo>
                    <a:pt x="131485" y="113067"/>
                  </a:lnTo>
                  <a:lnTo>
                    <a:pt x="132438" y="111797"/>
                  </a:lnTo>
                  <a:close/>
                </a:path>
                <a:path w="514985" h="875664">
                  <a:moveTo>
                    <a:pt x="136248" y="111797"/>
                  </a:moveTo>
                  <a:lnTo>
                    <a:pt x="132438" y="111797"/>
                  </a:lnTo>
                  <a:lnTo>
                    <a:pt x="132438" y="113067"/>
                  </a:lnTo>
                  <a:lnTo>
                    <a:pt x="136248" y="113067"/>
                  </a:lnTo>
                  <a:lnTo>
                    <a:pt x="136248" y="111797"/>
                  </a:lnTo>
                  <a:close/>
                </a:path>
                <a:path w="514985" h="875664">
                  <a:moveTo>
                    <a:pt x="138153" y="111797"/>
                  </a:moveTo>
                  <a:lnTo>
                    <a:pt x="137201" y="111797"/>
                  </a:lnTo>
                  <a:lnTo>
                    <a:pt x="137201" y="113067"/>
                  </a:lnTo>
                  <a:lnTo>
                    <a:pt x="138153" y="111797"/>
                  </a:lnTo>
                  <a:close/>
                </a:path>
                <a:path w="514985" h="875664">
                  <a:moveTo>
                    <a:pt x="141964" y="111797"/>
                  </a:moveTo>
                  <a:lnTo>
                    <a:pt x="138153" y="111797"/>
                  </a:lnTo>
                  <a:lnTo>
                    <a:pt x="139106" y="113067"/>
                  </a:lnTo>
                  <a:lnTo>
                    <a:pt x="141011" y="113067"/>
                  </a:lnTo>
                  <a:lnTo>
                    <a:pt x="141964" y="111797"/>
                  </a:lnTo>
                  <a:close/>
                </a:path>
                <a:path w="514985" h="875664">
                  <a:moveTo>
                    <a:pt x="143869" y="111797"/>
                  </a:moveTo>
                  <a:lnTo>
                    <a:pt x="141964" y="111797"/>
                  </a:lnTo>
                  <a:lnTo>
                    <a:pt x="141964" y="113067"/>
                  </a:lnTo>
                  <a:lnTo>
                    <a:pt x="143869" y="113067"/>
                  </a:lnTo>
                  <a:lnTo>
                    <a:pt x="143869" y="111797"/>
                  </a:lnTo>
                  <a:close/>
                </a:path>
                <a:path w="514985" h="875664">
                  <a:moveTo>
                    <a:pt x="146727" y="111797"/>
                  </a:moveTo>
                  <a:lnTo>
                    <a:pt x="144822" y="111797"/>
                  </a:lnTo>
                  <a:lnTo>
                    <a:pt x="144822" y="113067"/>
                  </a:lnTo>
                  <a:lnTo>
                    <a:pt x="146727" y="113067"/>
                  </a:lnTo>
                  <a:lnTo>
                    <a:pt x="146727" y="111797"/>
                  </a:lnTo>
                  <a:close/>
                </a:path>
                <a:path w="514985" h="875664">
                  <a:moveTo>
                    <a:pt x="147679" y="111797"/>
                  </a:moveTo>
                  <a:lnTo>
                    <a:pt x="146727" y="111797"/>
                  </a:lnTo>
                  <a:lnTo>
                    <a:pt x="147679" y="113067"/>
                  </a:lnTo>
                  <a:lnTo>
                    <a:pt x="147679" y="111797"/>
                  </a:lnTo>
                  <a:close/>
                </a:path>
                <a:path w="514985" h="875664">
                  <a:moveTo>
                    <a:pt x="221996" y="111797"/>
                  </a:moveTo>
                  <a:lnTo>
                    <a:pt x="220090" y="111797"/>
                  </a:lnTo>
                  <a:lnTo>
                    <a:pt x="220090" y="113067"/>
                  </a:lnTo>
                  <a:lnTo>
                    <a:pt x="221996" y="113067"/>
                  </a:lnTo>
                  <a:lnTo>
                    <a:pt x="221996" y="111797"/>
                  </a:lnTo>
                  <a:close/>
                </a:path>
                <a:path w="514985" h="875664">
                  <a:moveTo>
                    <a:pt x="223901" y="110526"/>
                  </a:moveTo>
                  <a:lnTo>
                    <a:pt x="221996" y="110526"/>
                  </a:lnTo>
                  <a:lnTo>
                    <a:pt x="223901" y="111797"/>
                  </a:lnTo>
                  <a:lnTo>
                    <a:pt x="223901" y="110526"/>
                  </a:lnTo>
                  <a:close/>
                </a:path>
                <a:path w="514985" h="875664">
                  <a:moveTo>
                    <a:pt x="238190" y="97822"/>
                  </a:moveTo>
                  <a:lnTo>
                    <a:pt x="237237" y="97822"/>
                  </a:lnTo>
                  <a:lnTo>
                    <a:pt x="238190" y="99093"/>
                  </a:lnTo>
                  <a:lnTo>
                    <a:pt x="237237" y="100363"/>
                  </a:lnTo>
                  <a:lnTo>
                    <a:pt x="235332" y="100363"/>
                  </a:lnTo>
                  <a:lnTo>
                    <a:pt x="234380" y="101633"/>
                  </a:lnTo>
                  <a:lnTo>
                    <a:pt x="234380" y="102904"/>
                  </a:lnTo>
                  <a:lnTo>
                    <a:pt x="232474" y="102904"/>
                  </a:lnTo>
                  <a:lnTo>
                    <a:pt x="232474" y="104174"/>
                  </a:lnTo>
                  <a:lnTo>
                    <a:pt x="231522" y="104174"/>
                  </a:lnTo>
                  <a:lnTo>
                    <a:pt x="231522" y="105445"/>
                  </a:lnTo>
                  <a:lnTo>
                    <a:pt x="229617" y="105445"/>
                  </a:lnTo>
                  <a:lnTo>
                    <a:pt x="228664" y="106715"/>
                  </a:lnTo>
                  <a:lnTo>
                    <a:pt x="226759" y="106715"/>
                  </a:lnTo>
                  <a:lnTo>
                    <a:pt x="226759" y="109256"/>
                  </a:lnTo>
                  <a:lnTo>
                    <a:pt x="431426" y="109256"/>
                  </a:lnTo>
                  <a:lnTo>
                    <a:pt x="429722" y="106715"/>
                  </a:lnTo>
                  <a:lnTo>
                    <a:pt x="228664" y="106715"/>
                  </a:lnTo>
                  <a:lnTo>
                    <a:pt x="227711" y="105445"/>
                  </a:lnTo>
                  <a:lnTo>
                    <a:pt x="428870" y="105445"/>
                  </a:lnTo>
                  <a:lnTo>
                    <a:pt x="424609" y="99093"/>
                  </a:lnTo>
                  <a:lnTo>
                    <a:pt x="239143" y="99093"/>
                  </a:lnTo>
                  <a:lnTo>
                    <a:pt x="238190" y="97822"/>
                  </a:lnTo>
                  <a:close/>
                </a:path>
                <a:path w="514985" h="875664">
                  <a:moveTo>
                    <a:pt x="178163" y="100363"/>
                  </a:moveTo>
                  <a:lnTo>
                    <a:pt x="172447" y="100363"/>
                  </a:lnTo>
                  <a:lnTo>
                    <a:pt x="172447" y="102904"/>
                  </a:lnTo>
                  <a:lnTo>
                    <a:pt x="173400" y="102904"/>
                  </a:lnTo>
                  <a:lnTo>
                    <a:pt x="173400" y="104174"/>
                  </a:lnTo>
                  <a:lnTo>
                    <a:pt x="177210" y="104174"/>
                  </a:lnTo>
                  <a:lnTo>
                    <a:pt x="178163" y="105445"/>
                  </a:lnTo>
                  <a:lnTo>
                    <a:pt x="178163" y="107986"/>
                  </a:lnTo>
                  <a:lnTo>
                    <a:pt x="180068" y="107986"/>
                  </a:lnTo>
                  <a:lnTo>
                    <a:pt x="180068" y="105445"/>
                  </a:lnTo>
                  <a:lnTo>
                    <a:pt x="179116" y="105445"/>
                  </a:lnTo>
                  <a:lnTo>
                    <a:pt x="179116" y="104174"/>
                  </a:lnTo>
                  <a:lnTo>
                    <a:pt x="180068" y="102904"/>
                  </a:lnTo>
                  <a:lnTo>
                    <a:pt x="179116" y="101633"/>
                  </a:lnTo>
                  <a:lnTo>
                    <a:pt x="178163" y="101633"/>
                  </a:lnTo>
                  <a:lnTo>
                    <a:pt x="178163" y="100363"/>
                  </a:lnTo>
                  <a:close/>
                </a:path>
                <a:path w="514985" h="875664">
                  <a:moveTo>
                    <a:pt x="180068" y="104174"/>
                  </a:moveTo>
                  <a:lnTo>
                    <a:pt x="179116" y="104174"/>
                  </a:lnTo>
                  <a:lnTo>
                    <a:pt x="179116" y="105445"/>
                  </a:lnTo>
                  <a:lnTo>
                    <a:pt x="180068" y="105445"/>
                  </a:lnTo>
                  <a:lnTo>
                    <a:pt x="180068" y="104174"/>
                  </a:lnTo>
                  <a:close/>
                </a:path>
                <a:path w="514985" h="875664">
                  <a:moveTo>
                    <a:pt x="229617" y="101633"/>
                  </a:moveTo>
                  <a:lnTo>
                    <a:pt x="228664" y="101633"/>
                  </a:lnTo>
                  <a:lnTo>
                    <a:pt x="228664" y="105445"/>
                  </a:lnTo>
                  <a:lnTo>
                    <a:pt x="230569" y="105445"/>
                  </a:lnTo>
                  <a:lnTo>
                    <a:pt x="230569" y="104174"/>
                  </a:lnTo>
                  <a:lnTo>
                    <a:pt x="229617" y="102904"/>
                  </a:lnTo>
                  <a:lnTo>
                    <a:pt x="229617" y="101633"/>
                  </a:lnTo>
                  <a:close/>
                </a:path>
                <a:path w="514985" h="875664">
                  <a:moveTo>
                    <a:pt x="197215" y="96552"/>
                  </a:moveTo>
                  <a:lnTo>
                    <a:pt x="195310" y="96552"/>
                  </a:lnTo>
                  <a:lnTo>
                    <a:pt x="195310" y="97822"/>
                  </a:lnTo>
                  <a:lnTo>
                    <a:pt x="193405" y="97822"/>
                  </a:lnTo>
                  <a:lnTo>
                    <a:pt x="195310" y="99093"/>
                  </a:lnTo>
                  <a:lnTo>
                    <a:pt x="195310" y="100363"/>
                  </a:lnTo>
                  <a:lnTo>
                    <a:pt x="196262" y="101633"/>
                  </a:lnTo>
                  <a:lnTo>
                    <a:pt x="196262" y="102904"/>
                  </a:lnTo>
                  <a:lnTo>
                    <a:pt x="198168" y="102904"/>
                  </a:lnTo>
                  <a:lnTo>
                    <a:pt x="198168" y="104174"/>
                  </a:lnTo>
                  <a:lnTo>
                    <a:pt x="199120" y="104174"/>
                  </a:lnTo>
                  <a:lnTo>
                    <a:pt x="199120" y="101633"/>
                  </a:lnTo>
                  <a:lnTo>
                    <a:pt x="198168" y="100363"/>
                  </a:lnTo>
                  <a:lnTo>
                    <a:pt x="198168" y="99093"/>
                  </a:lnTo>
                  <a:lnTo>
                    <a:pt x="197215" y="99093"/>
                  </a:lnTo>
                  <a:lnTo>
                    <a:pt x="197215" y="96552"/>
                  </a:lnTo>
                  <a:close/>
                </a:path>
                <a:path w="514985" h="875664">
                  <a:moveTo>
                    <a:pt x="169589" y="100363"/>
                  </a:moveTo>
                  <a:lnTo>
                    <a:pt x="169589" y="101633"/>
                  </a:lnTo>
                  <a:lnTo>
                    <a:pt x="171495" y="101633"/>
                  </a:lnTo>
                  <a:lnTo>
                    <a:pt x="169589" y="100363"/>
                  </a:lnTo>
                  <a:close/>
                </a:path>
                <a:path w="514985" h="875664">
                  <a:moveTo>
                    <a:pt x="230569" y="100363"/>
                  </a:moveTo>
                  <a:lnTo>
                    <a:pt x="229617" y="101633"/>
                  </a:lnTo>
                  <a:lnTo>
                    <a:pt x="230569" y="101633"/>
                  </a:lnTo>
                  <a:lnTo>
                    <a:pt x="230569" y="100363"/>
                  </a:lnTo>
                  <a:close/>
                </a:path>
                <a:path w="514985" h="875664">
                  <a:moveTo>
                    <a:pt x="232474" y="100363"/>
                  </a:moveTo>
                  <a:lnTo>
                    <a:pt x="231522" y="101633"/>
                  </a:lnTo>
                  <a:lnTo>
                    <a:pt x="232474" y="101633"/>
                  </a:lnTo>
                  <a:lnTo>
                    <a:pt x="232474" y="100363"/>
                  </a:lnTo>
                  <a:close/>
                </a:path>
                <a:path w="514985" h="875664">
                  <a:moveTo>
                    <a:pt x="233427" y="99093"/>
                  </a:moveTo>
                  <a:lnTo>
                    <a:pt x="233427" y="101633"/>
                  </a:lnTo>
                  <a:lnTo>
                    <a:pt x="234380" y="101633"/>
                  </a:lnTo>
                  <a:lnTo>
                    <a:pt x="234380" y="100363"/>
                  </a:lnTo>
                  <a:lnTo>
                    <a:pt x="233427" y="99093"/>
                  </a:lnTo>
                  <a:close/>
                </a:path>
                <a:path w="514985" h="875664">
                  <a:moveTo>
                    <a:pt x="181021" y="97822"/>
                  </a:moveTo>
                  <a:lnTo>
                    <a:pt x="169589" y="97822"/>
                  </a:lnTo>
                  <a:lnTo>
                    <a:pt x="169589" y="99093"/>
                  </a:lnTo>
                  <a:lnTo>
                    <a:pt x="168637" y="100363"/>
                  </a:lnTo>
                  <a:lnTo>
                    <a:pt x="169589" y="100363"/>
                  </a:lnTo>
                  <a:lnTo>
                    <a:pt x="171495" y="99093"/>
                  </a:lnTo>
                  <a:lnTo>
                    <a:pt x="180068" y="99093"/>
                  </a:lnTo>
                  <a:lnTo>
                    <a:pt x="181021" y="97822"/>
                  </a:lnTo>
                  <a:close/>
                </a:path>
                <a:path w="514985" h="875664">
                  <a:moveTo>
                    <a:pt x="181021" y="99093"/>
                  </a:moveTo>
                  <a:lnTo>
                    <a:pt x="171495" y="99093"/>
                  </a:lnTo>
                  <a:lnTo>
                    <a:pt x="171495" y="100363"/>
                  </a:lnTo>
                  <a:lnTo>
                    <a:pt x="180068" y="100363"/>
                  </a:lnTo>
                  <a:lnTo>
                    <a:pt x="181021" y="99093"/>
                  </a:lnTo>
                  <a:close/>
                </a:path>
                <a:path w="514985" h="875664">
                  <a:moveTo>
                    <a:pt x="180068" y="96552"/>
                  </a:moveTo>
                  <a:lnTo>
                    <a:pt x="168637" y="96552"/>
                  </a:lnTo>
                  <a:lnTo>
                    <a:pt x="167684" y="97822"/>
                  </a:lnTo>
                  <a:lnTo>
                    <a:pt x="168637" y="99093"/>
                  </a:lnTo>
                  <a:lnTo>
                    <a:pt x="168637" y="97822"/>
                  </a:lnTo>
                  <a:lnTo>
                    <a:pt x="180068" y="97822"/>
                  </a:lnTo>
                  <a:lnTo>
                    <a:pt x="180068" y="96552"/>
                  </a:lnTo>
                  <a:close/>
                </a:path>
                <a:path w="514985" h="875664">
                  <a:moveTo>
                    <a:pt x="200073" y="96552"/>
                  </a:moveTo>
                  <a:lnTo>
                    <a:pt x="198168" y="96552"/>
                  </a:lnTo>
                  <a:lnTo>
                    <a:pt x="200073" y="99093"/>
                  </a:lnTo>
                  <a:lnTo>
                    <a:pt x="200073" y="96552"/>
                  </a:lnTo>
                  <a:close/>
                </a:path>
                <a:path w="514985" h="875664">
                  <a:moveTo>
                    <a:pt x="202931" y="97822"/>
                  </a:moveTo>
                  <a:lnTo>
                    <a:pt x="201978" y="97822"/>
                  </a:lnTo>
                  <a:lnTo>
                    <a:pt x="201978" y="99093"/>
                  </a:lnTo>
                  <a:lnTo>
                    <a:pt x="202931" y="99093"/>
                  </a:lnTo>
                  <a:lnTo>
                    <a:pt x="202931" y="97822"/>
                  </a:lnTo>
                  <a:close/>
                </a:path>
                <a:path w="514985" h="875664">
                  <a:moveTo>
                    <a:pt x="204836" y="97822"/>
                  </a:moveTo>
                  <a:lnTo>
                    <a:pt x="203883" y="97822"/>
                  </a:lnTo>
                  <a:lnTo>
                    <a:pt x="203883" y="99093"/>
                  </a:lnTo>
                  <a:lnTo>
                    <a:pt x="204836" y="97822"/>
                  </a:lnTo>
                  <a:close/>
                </a:path>
                <a:path w="514985" h="875664">
                  <a:moveTo>
                    <a:pt x="240095" y="92740"/>
                  </a:moveTo>
                  <a:lnTo>
                    <a:pt x="239143" y="92740"/>
                  </a:lnTo>
                  <a:lnTo>
                    <a:pt x="239143" y="95281"/>
                  </a:lnTo>
                  <a:lnTo>
                    <a:pt x="241048" y="96552"/>
                  </a:lnTo>
                  <a:lnTo>
                    <a:pt x="239143" y="96552"/>
                  </a:lnTo>
                  <a:lnTo>
                    <a:pt x="239143" y="99093"/>
                  </a:lnTo>
                  <a:lnTo>
                    <a:pt x="424609" y="99093"/>
                  </a:lnTo>
                  <a:lnTo>
                    <a:pt x="421201" y="94011"/>
                  </a:lnTo>
                  <a:lnTo>
                    <a:pt x="241048" y="94011"/>
                  </a:lnTo>
                  <a:lnTo>
                    <a:pt x="240095" y="92740"/>
                  </a:lnTo>
                  <a:close/>
                </a:path>
                <a:path w="514985" h="875664">
                  <a:moveTo>
                    <a:pt x="194357" y="96552"/>
                  </a:moveTo>
                  <a:lnTo>
                    <a:pt x="194357" y="97822"/>
                  </a:lnTo>
                  <a:lnTo>
                    <a:pt x="195310" y="97822"/>
                  </a:lnTo>
                  <a:lnTo>
                    <a:pt x="194357" y="96552"/>
                  </a:lnTo>
                  <a:close/>
                </a:path>
                <a:path w="514985" h="875664">
                  <a:moveTo>
                    <a:pt x="201026" y="92740"/>
                  </a:moveTo>
                  <a:lnTo>
                    <a:pt x="195310" y="92740"/>
                  </a:lnTo>
                  <a:lnTo>
                    <a:pt x="195310" y="94011"/>
                  </a:lnTo>
                  <a:lnTo>
                    <a:pt x="197215" y="95281"/>
                  </a:lnTo>
                  <a:lnTo>
                    <a:pt x="197215" y="96552"/>
                  </a:lnTo>
                  <a:lnTo>
                    <a:pt x="200073" y="96552"/>
                  </a:lnTo>
                  <a:lnTo>
                    <a:pt x="200073" y="97822"/>
                  </a:lnTo>
                  <a:lnTo>
                    <a:pt x="201026" y="97822"/>
                  </a:lnTo>
                  <a:lnTo>
                    <a:pt x="201026" y="92740"/>
                  </a:lnTo>
                  <a:close/>
                </a:path>
                <a:path w="514985" h="875664">
                  <a:moveTo>
                    <a:pt x="206741" y="96552"/>
                  </a:moveTo>
                  <a:lnTo>
                    <a:pt x="201978" y="96552"/>
                  </a:lnTo>
                  <a:lnTo>
                    <a:pt x="201026" y="97822"/>
                  </a:lnTo>
                  <a:lnTo>
                    <a:pt x="206741" y="97822"/>
                  </a:lnTo>
                  <a:lnTo>
                    <a:pt x="206741" y="96552"/>
                  </a:lnTo>
                  <a:close/>
                </a:path>
                <a:path w="514985" h="875664">
                  <a:moveTo>
                    <a:pt x="182926" y="92740"/>
                  </a:moveTo>
                  <a:lnTo>
                    <a:pt x="166732" y="92740"/>
                  </a:lnTo>
                  <a:lnTo>
                    <a:pt x="166732" y="95281"/>
                  </a:lnTo>
                  <a:lnTo>
                    <a:pt x="167684" y="95281"/>
                  </a:lnTo>
                  <a:lnTo>
                    <a:pt x="166732" y="96552"/>
                  </a:lnTo>
                  <a:lnTo>
                    <a:pt x="181021" y="96552"/>
                  </a:lnTo>
                  <a:lnTo>
                    <a:pt x="181021" y="94011"/>
                  </a:lnTo>
                  <a:lnTo>
                    <a:pt x="182926" y="94011"/>
                  </a:lnTo>
                  <a:lnTo>
                    <a:pt x="182926" y="92740"/>
                  </a:lnTo>
                  <a:close/>
                </a:path>
                <a:path w="514985" h="875664">
                  <a:moveTo>
                    <a:pt x="209612" y="95281"/>
                  </a:moveTo>
                  <a:lnTo>
                    <a:pt x="202931" y="95281"/>
                  </a:lnTo>
                  <a:lnTo>
                    <a:pt x="202931" y="96552"/>
                  </a:lnTo>
                  <a:lnTo>
                    <a:pt x="209612" y="96552"/>
                  </a:lnTo>
                  <a:lnTo>
                    <a:pt x="209612" y="95281"/>
                  </a:lnTo>
                  <a:close/>
                </a:path>
                <a:path w="514985" h="875664">
                  <a:moveTo>
                    <a:pt x="182926" y="94011"/>
                  </a:moveTo>
                  <a:lnTo>
                    <a:pt x="181973" y="94011"/>
                  </a:lnTo>
                  <a:lnTo>
                    <a:pt x="181973" y="95281"/>
                  </a:lnTo>
                  <a:lnTo>
                    <a:pt x="182926" y="94011"/>
                  </a:lnTo>
                  <a:close/>
                </a:path>
                <a:path w="514985" h="875664">
                  <a:moveTo>
                    <a:pt x="183879" y="94011"/>
                  </a:moveTo>
                  <a:lnTo>
                    <a:pt x="182926" y="94011"/>
                  </a:lnTo>
                  <a:lnTo>
                    <a:pt x="182926" y="95281"/>
                  </a:lnTo>
                  <a:lnTo>
                    <a:pt x="183879" y="94011"/>
                  </a:lnTo>
                  <a:close/>
                </a:path>
                <a:path w="514985" h="875664">
                  <a:moveTo>
                    <a:pt x="212470" y="92740"/>
                  </a:moveTo>
                  <a:lnTo>
                    <a:pt x="202931" y="92740"/>
                  </a:lnTo>
                  <a:lnTo>
                    <a:pt x="202931" y="94011"/>
                  </a:lnTo>
                  <a:lnTo>
                    <a:pt x="201978" y="95281"/>
                  </a:lnTo>
                  <a:lnTo>
                    <a:pt x="211517" y="95281"/>
                  </a:lnTo>
                  <a:lnTo>
                    <a:pt x="212470" y="92740"/>
                  </a:lnTo>
                  <a:close/>
                </a:path>
                <a:path w="514985" h="875664">
                  <a:moveTo>
                    <a:pt x="418645" y="90200"/>
                  </a:moveTo>
                  <a:lnTo>
                    <a:pt x="243906" y="90200"/>
                  </a:lnTo>
                  <a:lnTo>
                    <a:pt x="243906" y="92740"/>
                  </a:lnTo>
                  <a:lnTo>
                    <a:pt x="241048" y="92740"/>
                  </a:lnTo>
                  <a:lnTo>
                    <a:pt x="241048" y="94011"/>
                  </a:lnTo>
                  <a:lnTo>
                    <a:pt x="421201" y="94011"/>
                  </a:lnTo>
                  <a:lnTo>
                    <a:pt x="418645" y="90200"/>
                  </a:lnTo>
                  <a:close/>
                </a:path>
                <a:path w="514985" h="875664">
                  <a:moveTo>
                    <a:pt x="161969" y="91470"/>
                  </a:moveTo>
                  <a:lnTo>
                    <a:pt x="161969" y="92740"/>
                  </a:lnTo>
                  <a:lnTo>
                    <a:pt x="162921" y="92740"/>
                  </a:lnTo>
                  <a:lnTo>
                    <a:pt x="161969" y="91470"/>
                  </a:lnTo>
                  <a:close/>
                </a:path>
                <a:path w="514985" h="875664">
                  <a:moveTo>
                    <a:pt x="184831" y="86388"/>
                  </a:moveTo>
                  <a:lnTo>
                    <a:pt x="164826" y="86388"/>
                  </a:lnTo>
                  <a:lnTo>
                    <a:pt x="163874" y="88929"/>
                  </a:lnTo>
                  <a:lnTo>
                    <a:pt x="164826" y="90200"/>
                  </a:lnTo>
                  <a:lnTo>
                    <a:pt x="162921" y="90200"/>
                  </a:lnTo>
                  <a:lnTo>
                    <a:pt x="163874" y="91470"/>
                  </a:lnTo>
                  <a:lnTo>
                    <a:pt x="162921" y="92740"/>
                  </a:lnTo>
                  <a:lnTo>
                    <a:pt x="181021" y="92740"/>
                  </a:lnTo>
                  <a:lnTo>
                    <a:pt x="182926" y="90200"/>
                  </a:lnTo>
                  <a:lnTo>
                    <a:pt x="181973" y="88929"/>
                  </a:lnTo>
                  <a:lnTo>
                    <a:pt x="183879" y="88929"/>
                  </a:lnTo>
                  <a:lnTo>
                    <a:pt x="184831" y="87659"/>
                  </a:lnTo>
                  <a:lnTo>
                    <a:pt x="184831" y="86388"/>
                  </a:lnTo>
                  <a:close/>
                </a:path>
                <a:path w="514985" h="875664">
                  <a:moveTo>
                    <a:pt x="183879" y="90200"/>
                  </a:moveTo>
                  <a:lnTo>
                    <a:pt x="183879" y="91470"/>
                  </a:lnTo>
                  <a:lnTo>
                    <a:pt x="181973" y="91470"/>
                  </a:lnTo>
                  <a:lnTo>
                    <a:pt x="181973" y="92740"/>
                  </a:lnTo>
                  <a:lnTo>
                    <a:pt x="183879" y="92740"/>
                  </a:lnTo>
                  <a:lnTo>
                    <a:pt x="184831" y="91470"/>
                  </a:lnTo>
                  <a:lnTo>
                    <a:pt x="183879" y="90200"/>
                  </a:lnTo>
                  <a:close/>
                </a:path>
                <a:path w="514985" h="875664">
                  <a:moveTo>
                    <a:pt x="213422" y="91470"/>
                  </a:moveTo>
                  <a:lnTo>
                    <a:pt x="196262" y="91470"/>
                  </a:lnTo>
                  <a:lnTo>
                    <a:pt x="196262" y="92740"/>
                  </a:lnTo>
                  <a:lnTo>
                    <a:pt x="213422" y="92740"/>
                  </a:lnTo>
                  <a:lnTo>
                    <a:pt x="213422" y="91470"/>
                  </a:lnTo>
                  <a:close/>
                </a:path>
                <a:path w="514985" h="875664">
                  <a:moveTo>
                    <a:pt x="217233" y="88929"/>
                  </a:moveTo>
                  <a:lnTo>
                    <a:pt x="197215" y="88929"/>
                  </a:lnTo>
                  <a:lnTo>
                    <a:pt x="197215" y="91470"/>
                  </a:lnTo>
                  <a:lnTo>
                    <a:pt x="214375" y="91470"/>
                  </a:lnTo>
                  <a:lnTo>
                    <a:pt x="214375" y="92740"/>
                  </a:lnTo>
                  <a:lnTo>
                    <a:pt x="215327" y="92740"/>
                  </a:lnTo>
                  <a:lnTo>
                    <a:pt x="215327" y="90200"/>
                  </a:lnTo>
                  <a:lnTo>
                    <a:pt x="217233" y="90200"/>
                  </a:lnTo>
                  <a:lnTo>
                    <a:pt x="217233" y="88929"/>
                  </a:lnTo>
                  <a:close/>
                </a:path>
                <a:path w="514985" h="875664">
                  <a:moveTo>
                    <a:pt x="407819" y="76225"/>
                  </a:moveTo>
                  <a:lnTo>
                    <a:pt x="206741" y="76225"/>
                  </a:lnTo>
                  <a:lnTo>
                    <a:pt x="206741" y="78766"/>
                  </a:lnTo>
                  <a:lnTo>
                    <a:pt x="204836" y="78766"/>
                  </a:lnTo>
                  <a:lnTo>
                    <a:pt x="203883" y="80036"/>
                  </a:lnTo>
                  <a:lnTo>
                    <a:pt x="234380" y="80036"/>
                  </a:lnTo>
                  <a:lnTo>
                    <a:pt x="235332" y="81307"/>
                  </a:lnTo>
                  <a:lnTo>
                    <a:pt x="236285" y="81307"/>
                  </a:lnTo>
                  <a:lnTo>
                    <a:pt x="236285" y="82577"/>
                  </a:lnTo>
                  <a:lnTo>
                    <a:pt x="238190" y="82577"/>
                  </a:lnTo>
                  <a:lnTo>
                    <a:pt x="238190" y="83847"/>
                  </a:lnTo>
                  <a:lnTo>
                    <a:pt x="239143" y="85118"/>
                  </a:lnTo>
                  <a:lnTo>
                    <a:pt x="240095" y="85118"/>
                  </a:lnTo>
                  <a:lnTo>
                    <a:pt x="241048" y="86388"/>
                  </a:lnTo>
                  <a:lnTo>
                    <a:pt x="241048" y="88929"/>
                  </a:lnTo>
                  <a:lnTo>
                    <a:pt x="242953" y="88929"/>
                  </a:lnTo>
                  <a:lnTo>
                    <a:pt x="242000" y="90200"/>
                  </a:lnTo>
                  <a:lnTo>
                    <a:pt x="242000" y="91470"/>
                  </a:lnTo>
                  <a:lnTo>
                    <a:pt x="242953" y="91470"/>
                  </a:lnTo>
                  <a:lnTo>
                    <a:pt x="242953" y="92740"/>
                  </a:lnTo>
                  <a:lnTo>
                    <a:pt x="243906" y="91470"/>
                  </a:lnTo>
                  <a:lnTo>
                    <a:pt x="242953" y="90200"/>
                  </a:lnTo>
                  <a:lnTo>
                    <a:pt x="418645" y="90200"/>
                  </a:lnTo>
                  <a:lnTo>
                    <a:pt x="414385" y="83847"/>
                  </a:lnTo>
                  <a:lnTo>
                    <a:pt x="407819" y="76225"/>
                  </a:lnTo>
                  <a:close/>
                </a:path>
                <a:path w="514985" h="875664">
                  <a:moveTo>
                    <a:pt x="161969" y="88929"/>
                  </a:moveTo>
                  <a:lnTo>
                    <a:pt x="161016" y="90200"/>
                  </a:lnTo>
                  <a:lnTo>
                    <a:pt x="161969" y="90200"/>
                  </a:lnTo>
                  <a:lnTo>
                    <a:pt x="161969" y="88929"/>
                  </a:lnTo>
                  <a:close/>
                </a:path>
                <a:path w="514985" h="875664">
                  <a:moveTo>
                    <a:pt x="219138" y="88929"/>
                  </a:moveTo>
                  <a:lnTo>
                    <a:pt x="217233" y="88929"/>
                  </a:lnTo>
                  <a:lnTo>
                    <a:pt x="217233" y="90200"/>
                  </a:lnTo>
                  <a:lnTo>
                    <a:pt x="218185" y="90200"/>
                  </a:lnTo>
                  <a:lnTo>
                    <a:pt x="219138" y="88929"/>
                  </a:lnTo>
                  <a:close/>
                </a:path>
                <a:path w="514985" h="875664">
                  <a:moveTo>
                    <a:pt x="184831" y="85118"/>
                  </a:moveTo>
                  <a:lnTo>
                    <a:pt x="159111" y="85118"/>
                  </a:lnTo>
                  <a:lnTo>
                    <a:pt x="159111" y="86388"/>
                  </a:lnTo>
                  <a:lnTo>
                    <a:pt x="160063" y="87659"/>
                  </a:lnTo>
                  <a:lnTo>
                    <a:pt x="160063" y="88929"/>
                  </a:lnTo>
                  <a:lnTo>
                    <a:pt x="161016" y="87659"/>
                  </a:lnTo>
                  <a:lnTo>
                    <a:pt x="160063" y="86388"/>
                  </a:lnTo>
                  <a:lnTo>
                    <a:pt x="184831" y="86388"/>
                  </a:lnTo>
                  <a:lnTo>
                    <a:pt x="184831" y="85118"/>
                  </a:lnTo>
                  <a:close/>
                </a:path>
                <a:path w="514985" h="875664">
                  <a:moveTo>
                    <a:pt x="163874" y="86388"/>
                  </a:moveTo>
                  <a:lnTo>
                    <a:pt x="161016" y="86388"/>
                  </a:lnTo>
                  <a:lnTo>
                    <a:pt x="161969" y="87659"/>
                  </a:lnTo>
                  <a:lnTo>
                    <a:pt x="161016" y="88929"/>
                  </a:lnTo>
                  <a:lnTo>
                    <a:pt x="162921" y="88929"/>
                  </a:lnTo>
                  <a:lnTo>
                    <a:pt x="162921" y="87659"/>
                  </a:lnTo>
                  <a:lnTo>
                    <a:pt x="163874" y="87659"/>
                  </a:lnTo>
                  <a:lnTo>
                    <a:pt x="163874" y="86388"/>
                  </a:lnTo>
                  <a:close/>
                </a:path>
                <a:path w="514985" h="875664">
                  <a:moveTo>
                    <a:pt x="221043" y="85118"/>
                  </a:moveTo>
                  <a:lnTo>
                    <a:pt x="199120" y="85118"/>
                  </a:lnTo>
                  <a:lnTo>
                    <a:pt x="198168" y="86388"/>
                  </a:lnTo>
                  <a:lnTo>
                    <a:pt x="200073" y="86388"/>
                  </a:lnTo>
                  <a:lnTo>
                    <a:pt x="200073" y="87659"/>
                  </a:lnTo>
                  <a:lnTo>
                    <a:pt x="199120" y="88929"/>
                  </a:lnTo>
                  <a:lnTo>
                    <a:pt x="221043" y="88929"/>
                  </a:lnTo>
                  <a:lnTo>
                    <a:pt x="221043" y="85118"/>
                  </a:lnTo>
                  <a:close/>
                </a:path>
                <a:path w="514985" h="875664">
                  <a:moveTo>
                    <a:pt x="221996" y="85118"/>
                  </a:moveTo>
                  <a:lnTo>
                    <a:pt x="221996" y="86388"/>
                  </a:lnTo>
                  <a:lnTo>
                    <a:pt x="223901" y="86388"/>
                  </a:lnTo>
                  <a:lnTo>
                    <a:pt x="221996" y="85118"/>
                  </a:lnTo>
                  <a:close/>
                </a:path>
                <a:path w="514985" h="875664">
                  <a:moveTo>
                    <a:pt x="184831" y="82577"/>
                  </a:moveTo>
                  <a:lnTo>
                    <a:pt x="161016" y="82577"/>
                  </a:lnTo>
                  <a:lnTo>
                    <a:pt x="161016" y="85118"/>
                  </a:lnTo>
                  <a:lnTo>
                    <a:pt x="183879" y="85118"/>
                  </a:lnTo>
                  <a:lnTo>
                    <a:pt x="182926" y="83847"/>
                  </a:lnTo>
                  <a:lnTo>
                    <a:pt x="184831" y="83847"/>
                  </a:lnTo>
                  <a:lnTo>
                    <a:pt x="184831" y="82577"/>
                  </a:lnTo>
                  <a:close/>
                </a:path>
                <a:path w="514985" h="875664">
                  <a:moveTo>
                    <a:pt x="198168" y="81307"/>
                  </a:moveTo>
                  <a:lnTo>
                    <a:pt x="197215" y="82577"/>
                  </a:lnTo>
                  <a:lnTo>
                    <a:pt x="197215" y="85118"/>
                  </a:lnTo>
                  <a:lnTo>
                    <a:pt x="199120" y="85118"/>
                  </a:lnTo>
                  <a:lnTo>
                    <a:pt x="199120" y="83847"/>
                  </a:lnTo>
                  <a:lnTo>
                    <a:pt x="198168" y="82577"/>
                  </a:lnTo>
                  <a:lnTo>
                    <a:pt x="198168" y="81307"/>
                  </a:lnTo>
                  <a:close/>
                </a:path>
                <a:path w="514985" h="875664">
                  <a:moveTo>
                    <a:pt x="226759" y="83847"/>
                  </a:moveTo>
                  <a:lnTo>
                    <a:pt x="200073" y="83847"/>
                  </a:lnTo>
                  <a:lnTo>
                    <a:pt x="200073" y="85118"/>
                  </a:lnTo>
                  <a:lnTo>
                    <a:pt x="225806" y="85118"/>
                  </a:lnTo>
                  <a:lnTo>
                    <a:pt x="226759" y="83847"/>
                  </a:lnTo>
                  <a:close/>
                </a:path>
                <a:path w="514985" h="875664">
                  <a:moveTo>
                    <a:pt x="156253" y="77495"/>
                  </a:moveTo>
                  <a:lnTo>
                    <a:pt x="153395" y="77495"/>
                  </a:lnTo>
                  <a:lnTo>
                    <a:pt x="153395" y="78766"/>
                  </a:lnTo>
                  <a:lnTo>
                    <a:pt x="152442" y="80036"/>
                  </a:lnTo>
                  <a:lnTo>
                    <a:pt x="153395" y="81307"/>
                  </a:lnTo>
                  <a:lnTo>
                    <a:pt x="153395" y="82577"/>
                  </a:lnTo>
                  <a:lnTo>
                    <a:pt x="154348" y="83847"/>
                  </a:lnTo>
                  <a:lnTo>
                    <a:pt x="155300" y="82577"/>
                  </a:lnTo>
                  <a:lnTo>
                    <a:pt x="156253" y="82577"/>
                  </a:lnTo>
                  <a:lnTo>
                    <a:pt x="156253" y="81307"/>
                  </a:lnTo>
                  <a:lnTo>
                    <a:pt x="155300" y="80036"/>
                  </a:lnTo>
                  <a:lnTo>
                    <a:pt x="155300" y="78766"/>
                  </a:lnTo>
                  <a:lnTo>
                    <a:pt x="156253" y="78766"/>
                  </a:lnTo>
                  <a:lnTo>
                    <a:pt x="156253" y="77495"/>
                  </a:lnTo>
                  <a:close/>
                </a:path>
                <a:path w="514985" h="875664">
                  <a:moveTo>
                    <a:pt x="183879" y="77495"/>
                  </a:moveTo>
                  <a:lnTo>
                    <a:pt x="159111" y="77495"/>
                  </a:lnTo>
                  <a:lnTo>
                    <a:pt x="158158" y="78766"/>
                  </a:lnTo>
                  <a:lnTo>
                    <a:pt x="157205" y="78766"/>
                  </a:lnTo>
                  <a:lnTo>
                    <a:pt x="157205" y="80036"/>
                  </a:lnTo>
                  <a:lnTo>
                    <a:pt x="155300" y="80036"/>
                  </a:lnTo>
                  <a:lnTo>
                    <a:pt x="156253" y="81307"/>
                  </a:lnTo>
                  <a:lnTo>
                    <a:pt x="156253" y="83847"/>
                  </a:lnTo>
                  <a:lnTo>
                    <a:pt x="158158" y="83847"/>
                  </a:lnTo>
                  <a:lnTo>
                    <a:pt x="157205" y="81307"/>
                  </a:lnTo>
                  <a:lnTo>
                    <a:pt x="184831" y="81307"/>
                  </a:lnTo>
                  <a:lnTo>
                    <a:pt x="184831" y="80036"/>
                  </a:lnTo>
                  <a:lnTo>
                    <a:pt x="185784" y="78766"/>
                  </a:lnTo>
                  <a:lnTo>
                    <a:pt x="183879" y="77495"/>
                  </a:lnTo>
                  <a:close/>
                </a:path>
                <a:path w="514985" h="875664">
                  <a:moveTo>
                    <a:pt x="161016" y="82577"/>
                  </a:moveTo>
                  <a:lnTo>
                    <a:pt x="160063" y="82577"/>
                  </a:lnTo>
                  <a:lnTo>
                    <a:pt x="160063" y="83847"/>
                  </a:lnTo>
                  <a:lnTo>
                    <a:pt x="161016" y="82577"/>
                  </a:lnTo>
                  <a:close/>
                </a:path>
                <a:path w="514985" h="875664">
                  <a:moveTo>
                    <a:pt x="228664" y="81307"/>
                  </a:moveTo>
                  <a:lnTo>
                    <a:pt x="201978" y="81307"/>
                  </a:lnTo>
                  <a:lnTo>
                    <a:pt x="201026" y="82577"/>
                  </a:lnTo>
                  <a:lnTo>
                    <a:pt x="201026" y="83847"/>
                  </a:lnTo>
                  <a:lnTo>
                    <a:pt x="228664" y="83847"/>
                  </a:lnTo>
                  <a:lnTo>
                    <a:pt x="228664" y="81307"/>
                  </a:lnTo>
                  <a:close/>
                </a:path>
                <a:path w="514985" h="875664">
                  <a:moveTo>
                    <a:pt x="183879" y="81307"/>
                  </a:moveTo>
                  <a:lnTo>
                    <a:pt x="159111" y="81307"/>
                  </a:lnTo>
                  <a:lnTo>
                    <a:pt x="158158" y="82577"/>
                  </a:lnTo>
                  <a:lnTo>
                    <a:pt x="183879" y="82577"/>
                  </a:lnTo>
                  <a:lnTo>
                    <a:pt x="183879" y="81307"/>
                  </a:lnTo>
                  <a:close/>
                </a:path>
                <a:path w="514985" h="875664">
                  <a:moveTo>
                    <a:pt x="202931" y="78766"/>
                  </a:moveTo>
                  <a:lnTo>
                    <a:pt x="201978" y="78766"/>
                  </a:lnTo>
                  <a:lnTo>
                    <a:pt x="201026" y="80036"/>
                  </a:lnTo>
                  <a:lnTo>
                    <a:pt x="201026" y="81307"/>
                  </a:lnTo>
                  <a:lnTo>
                    <a:pt x="201978" y="81307"/>
                  </a:lnTo>
                  <a:lnTo>
                    <a:pt x="202931" y="80036"/>
                  </a:lnTo>
                  <a:lnTo>
                    <a:pt x="203883" y="80036"/>
                  </a:lnTo>
                  <a:lnTo>
                    <a:pt x="202931" y="78766"/>
                  </a:lnTo>
                  <a:close/>
                </a:path>
                <a:path w="514985" h="875664">
                  <a:moveTo>
                    <a:pt x="231522" y="80036"/>
                  </a:moveTo>
                  <a:lnTo>
                    <a:pt x="205789" y="80036"/>
                  </a:lnTo>
                  <a:lnTo>
                    <a:pt x="205789" y="81307"/>
                  </a:lnTo>
                  <a:lnTo>
                    <a:pt x="231522" y="81307"/>
                  </a:lnTo>
                  <a:lnTo>
                    <a:pt x="231522" y="80036"/>
                  </a:lnTo>
                  <a:close/>
                </a:path>
                <a:path w="514985" h="875664">
                  <a:moveTo>
                    <a:pt x="157205" y="78766"/>
                  </a:moveTo>
                  <a:lnTo>
                    <a:pt x="156253" y="78766"/>
                  </a:lnTo>
                  <a:lnTo>
                    <a:pt x="156253" y="80036"/>
                  </a:lnTo>
                  <a:lnTo>
                    <a:pt x="157205" y="80036"/>
                  </a:lnTo>
                  <a:lnTo>
                    <a:pt x="157205" y="78766"/>
                  </a:lnTo>
                  <a:close/>
                </a:path>
                <a:path w="514985" h="875664">
                  <a:moveTo>
                    <a:pt x="206741" y="77495"/>
                  </a:moveTo>
                  <a:lnTo>
                    <a:pt x="204836" y="77495"/>
                  </a:lnTo>
                  <a:lnTo>
                    <a:pt x="205789" y="78766"/>
                  </a:lnTo>
                  <a:lnTo>
                    <a:pt x="206741" y="77495"/>
                  </a:lnTo>
                  <a:close/>
                </a:path>
                <a:path w="514985" h="875664">
                  <a:moveTo>
                    <a:pt x="145584" y="75463"/>
                  </a:moveTo>
                  <a:lnTo>
                    <a:pt x="144822" y="77495"/>
                  </a:lnTo>
                  <a:lnTo>
                    <a:pt x="146727" y="77495"/>
                  </a:lnTo>
                  <a:lnTo>
                    <a:pt x="146727" y="76225"/>
                  </a:lnTo>
                  <a:lnTo>
                    <a:pt x="145584" y="75463"/>
                  </a:lnTo>
                  <a:close/>
                </a:path>
                <a:path w="514985" h="875664">
                  <a:moveTo>
                    <a:pt x="154348" y="76225"/>
                  </a:moveTo>
                  <a:lnTo>
                    <a:pt x="153395" y="76225"/>
                  </a:lnTo>
                  <a:lnTo>
                    <a:pt x="154348" y="77495"/>
                  </a:lnTo>
                  <a:lnTo>
                    <a:pt x="154348" y="76225"/>
                  </a:lnTo>
                  <a:close/>
                </a:path>
                <a:path w="514985" h="875664">
                  <a:moveTo>
                    <a:pt x="186736" y="73684"/>
                  </a:moveTo>
                  <a:lnTo>
                    <a:pt x="157205" y="73684"/>
                  </a:lnTo>
                  <a:lnTo>
                    <a:pt x="157205" y="74955"/>
                  </a:lnTo>
                  <a:lnTo>
                    <a:pt x="156253" y="74955"/>
                  </a:lnTo>
                  <a:lnTo>
                    <a:pt x="158158" y="77495"/>
                  </a:lnTo>
                  <a:lnTo>
                    <a:pt x="184831" y="77495"/>
                  </a:lnTo>
                  <a:lnTo>
                    <a:pt x="185784" y="76225"/>
                  </a:lnTo>
                  <a:lnTo>
                    <a:pt x="186736" y="76225"/>
                  </a:lnTo>
                  <a:lnTo>
                    <a:pt x="187689" y="74955"/>
                  </a:lnTo>
                  <a:lnTo>
                    <a:pt x="186736" y="73684"/>
                  </a:lnTo>
                  <a:close/>
                </a:path>
                <a:path w="514985" h="875664">
                  <a:moveTo>
                    <a:pt x="395781" y="62250"/>
                  </a:moveTo>
                  <a:lnTo>
                    <a:pt x="208659" y="62250"/>
                  </a:lnTo>
                  <a:lnTo>
                    <a:pt x="208659" y="63521"/>
                  </a:lnTo>
                  <a:lnTo>
                    <a:pt x="207706" y="64791"/>
                  </a:lnTo>
                  <a:lnTo>
                    <a:pt x="208659" y="64791"/>
                  </a:lnTo>
                  <a:lnTo>
                    <a:pt x="208659" y="66062"/>
                  </a:lnTo>
                  <a:lnTo>
                    <a:pt x="210564" y="66062"/>
                  </a:lnTo>
                  <a:lnTo>
                    <a:pt x="209612" y="68602"/>
                  </a:lnTo>
                  <a:lnTo>
                    <a:pt x="209612" y="69873"/>
                  </a:lnTo>
                  <a:lnTo>
                    <a:pt x="206741" y="69873"/>
                  </a:lnTo>
                  <a:lnTo>
                    <a:pt x="206741" y="71143"/>
                  </a:lnTo>
                  <a:lnTo>
                    <a:pt x="205789" y="71143"/>
                  </a:lnTo>
                  <a:lnTo>
                    <a:pt x="205789" y="72414"/>
                  </a:lnTo>
                  <a:lnTo>
                    <a:pt x="206741" y="72414"/>
                  </a:lnTo>
                  <a:lnTo>
                    <a:pt x="205789" y="73684"/>
                  </a:lnTo>
                  <a:lnTo>
                    <a:pt x="203883" y="73684"/>
                  </a:lnTo>
                  <a:lnTo>
                    <a:pt x="204836" y="74955"/>
                  </a:lnTo>
                  <a:lnTo>
                    <a:pt x="203883" y="76225"/>
                  </a:lnTo>
                  <a:lnTo>
                    <a:pt x="203883" y="77495"/>
                  </a:lnTo>
                  <a:lnTo>
                    <a:pt x="204836" y="77495"/>
                  </a:lnTo>
                  <a:lnTo>
                    <a:pt x="206741" y="76225"/>
                  </a:lnTo>
                  <a:lnTo>
                    <a:pt x="407819" y="76225"/>
                  </a:lnTo>
                  <a:lnTo>
                    <a:pt x="395781" y="62250"/>
                  </a:lnTo>
                  <a:close/>
                </a:path>
                <a:path w="514985" h="875664">
                  <a:moveTo>
                    <a:pt x="156253" y="73684"/>
                  </a:moveTo>
                  <a:lnTo>
                    <a:pt x="154348" y="73684"/>
                  </a:lnTo>
                  <a:lnTo>
                    <a:pt x="153395" y="74955"/>
                  </a:lnTo>
                  <a:lnTo>
                    <a:pt x="154348" y="74955"/>
                  </a:lnTo>
                  <a:lnTo>
                    <a:pt x="154348" y="76225"/>
                  </a:lnTo>
                  <a:lnTo>
                    <a:pt x="156253" y="76225"/>
                  </a:lnTo>
                  <a:lnTo>
                    <a:pt x="156253" y="73684"/>
                  </a:lnTo>
                  <a:close/>
                </a:path>
                <a:path w="514985" h="875664">
                  <a:moveTo>
                    <a:pt x="145774" y="74955"/>
                  </a:moveTo>
                  <a:lnTo>
                    <a:pt x="145298" y="75272"/>
                  </a:lnTo>
                  <a:lnTo>
                    <a:pt x="145584" y="75463"/>
                  </a:lnTo>
                  <a:lnTo>
                    <a:pt x="145774" y="74955"/>
                  </a:lnTo>
                  <a:close/>
                </a:path>
                <a:path w="514985" h="875664">
                  <a:moveTo>
                    <a:pt x="149585" y="73684"/>
                  </a:moveTo>
                  <a:lnTo>
                    <a:pt x="148632" y="73684"/>
                  </a:lnTo>
                  <a:lnTo>
                    <a:pt x="148632" y="74955"/>
                  </a:lnTo>
                  <a:lnTo>
                    <a:pt x="149585" y="74955"/>
                  </a:lnTo>
                  <a:lnTo>
                    <a:pt x="149585" y="73684"/>
                  </a:lnTo>
                  <a:close/>
                </a:path>
                <a:path w="514985" h="875664">
                  <a:moveTo>
                    <a:pt x="203883" y="72414"/>
                  </a:moveTo>
                  <a:lnTo>
                    <a:pt x="202931" y="73684"/>
                  </a:lnTo>
                  <a:lnTo>
                    <a:pt x="202931" y="74955"/>
                  </a:lnTo>
                  <a:lnTo>
                    <a:pt x="203883" y="73684"/>
                  </a:lnTo>
                  <a:lnTo>
                    <a:pt x="205789" y="73684"/>
                  </a:lnTo>
                  <a:lnTo>
                    <a:pt x="203883" y="72414"/>
                  </a:lnTo>
                  <a:close/>
                </a:path>
                <a:path w="514985" h="875664">
                  <a:moveTo>
                    <a:pt x="188642" y="69873"/>
                  </a:moveTo>
                  <a:lnTo>
                    <a:pt x="155300" y="69873"/>
                  </a:lnTo>
                  <a:lnTo>
                    <a:pt x="156253" y="71143"/>
                  </a:lnTo>
                  <a:lnTo>
                    <a:pt x="156253" y="73684"/>
                  </a:lnTo>
                  <a:lnTo>
                    <a:pt x="188642" y="73684"/>
                  </a:lnTo>
                  <a:lnTo>
                    <a:pt x="188642" y="69873"/>
                  </a:lnTo>
                  <a:close/>
                </a:path>
                <a:path w="514985" h="875664">
                  <a:moveTo>
                    <a:pt x="154348" y="71143"/>
                  </a:moveTo>
                  <a:lnTo>
                    <a:pt x="153395" y="71143"/>
                  </a:lnTo>
                  <a:lnTo>
                    <a:pt x="153395" y="72414"/>
                  </a:lnTo>
                  <a:lnTo>
                    <a:pt x="154348" y="71143"/>
                  </a:lnTo>
                  <a:close/>
                </a:path>
                <a:path w="514985" h="875664">
                  <a:moveTo>
                    <a:pt x="155300" y="71143"/>
                  </a:moveTo>
                  <a:lnTo>
                    <a:pt x="154348" y="71143"/>
                  </a:lnTo>
                  <a:lnTo>
                    <a:pt x="155300" y="72414"/>
                  </a:lnTo>
                  <a:lnTo>
                    <a:pt x="155300" y="71143"/>
                  </a:lnTo>
                  <a:close/>
                </a:path>
                <a:path w="514985" h="875664">
                  <a:moveTo>
                    <a:pt x="190547" y="66062"/>
                  </a:moveTo>
                  <a:lnTo>
                    <a:pt x="189594" y="66062"/>
                  </a:lnTo>
                  <a:lnTo>
                    <a:pt x="189594" y="69873"/>
                  </a:lnTo>
                  <a:lnTo>
                    <a:pt x="190547" y="69873"/>
                  </a:lnTo>
                  <a:lnTo>
                    <a:pt x="190547" y="66062"/>
                  </a:lnTo>
                  <a:close/>
                </a:path>
                <a:path w="514985" h="875664">
                  <a:moveTo>
                    <a:pt x="208659" y="66062"/>
                  </a:moveTo>
                  <a:lnTo>
                    <a:pt x="204836" y="66062"/>
                  </a:lnTo>
                  <a:lnTo>
                    <a:pt x="204836" y="67332"/>
                  </a:lnTo>
                  <a:lnTo>
                    <a:pt x="203883" y="68602"/>
                  </a:lnTo>
                  <a:lnTo>
                    <a:pt x="204836" y="69873"/>
                  </a:lnTo>
                  <a:lnTo>
                    <a:pt x="209612" y="69873"/>
                  </a:lnTo>
                  <a:lnTo>
                    <a:pt x="209612" y="68602"/>
                  </a:lnTo>
                  <a:lnTo>
                    <a:pt x="208659" y="67332"/>
                  </a:lnTo>
                  <a:lnTo>
                    <a:pt x="208659" y="66062"/>
                  </a:lnTo>
                  <a:close/>
                </a:path>
                <a:path w="514985" h="875664">
                  <a:moveTo>
                    <a:pt x="188642" y="67332"/>
                  </a:moveTo>
                  <a:lnTo>
                    <a:pt x="186736" y="67332"/>
                  </a:lnTo>
                  <a:lnTo>
                    <a:pt x="186736" y="68602"/>
                  </a:lnTo>
                  <a:lnTo>
                    <a:pt x="188642" y="68602"/>
                  </a:lnTo>
                  <a:lnTo>
                    <a:pt x="188642" y="67332"/>
                  </a:lnTo>
                  <a:close/>
                </a:path>
                <a:path w="514985" h="875664">
                  <a:moveTo>
                    <a:pt x="190547" y="66062"/>
                  </a:moveTo>
                  <a:lnTo>
                    <a:pt x="190547" y="67332"/>
                  </a:lnTo>
                  <a:lnTo>
                    <a:pt x="191499" y="67332"/>
                  </a:lnTo>
                  <a:lnTo>
                    <a:pt x="190547" y="66062"/>
                  </a:lnTo>
                  <a:close/>
                </a:path>
                <a:path w="514985" h="875664">
                  <a:moveTo>
                    <a:pt x="206741" y="64791"/>
                  </a:moveTo>
                  <a:lnTo>
                    <a:pt x="206741" y="66062"/>
                  </a:lnTo>
                  <a:lnTo>
                    <a:pt x="207706" y="66062"/>
                  </a:lnTo>
                  <a:lnTo>
                    <a:pt x="206741" y="64791"/>
                  </a:lnTo>
                  <a:close/>
                </a:path>
                <a:path w="514985" h="875664">
                  <a:moveTo>
                    <a:pt x="394687" y="60980"/>
                  </a:moveTo>
                  <a:lnTo>
                    <a:pt x="202931" y="60980"/>
                  </a:lnTo>
                  <a:lnTo>
                    <a:pt x="204836" y="62250"/>
                  </a:lnTo>
                  <a:lnTo>
                    <a:pt x="205789" y="63521"/>
                  </a:lnTo>
                  <a:lnTo>
                    <a:pt x="206741" y="62250"/>
                  </a:lnTo>
                  <a:lnTo>
                    <a:pt x="395781" y="62250"/>
                  </a:lnTo>
                  <a:lnTo>
                    <a:pt x="394687" y="60980"/>
                  </a:lnTo>
                  <a:close/>
                </a:path>
                <a:path w="514985" h="875664">
                  <a:moveTo>
                    <a:pt x="207706" y="62250"/>
                  </a:moveTo>
                  <a:lnTo>
                    <a:pt x="206741" y="62250"/>
                  </a:lnTo>
                  <a:lnTo>
                    <a:pt x="206741" y="63521"/>
                  </a:lnTo>
                  <a:lnTo>
                    <a:pt x="207706" y="62250"/>
                  </a:lnTo>
                  <a:close/>
                </a:path>
                <a:path w="514985" h="875664">
                  <a:moveTo>
                    <a:pt x="208659" y="62250"/>
                  </a:moveTo>
                  <a:lnTo>
                    <a:pt x="207706" y="62250"/>
                  </a:lnTo>
                  <a:lnTo>
                    <a:pt x="208659" y="63521"/>
                  </a:lnTo>
                  <a:lnTo>
                    <a:pt x="208659" y="62250"/>
                  </a:lnTo>
                  <a:close/>
                </a:path>
                <a:path w="514985" h="875664">
                  <a:moveTo>
                    <a:pt x="393593" y="59709"/>
                  </a:moveTo>
                  <a:lnTo>
                    <a:pt x="200073" y="59709"/>
                  </a:lnTo>
                  <a:lnTo>
                    <a:pt x="201978" y="62250"/>
                  </a:lnTo>
                  <a:lnTo>
                    <a:pt x="202931" y="60980"/>
                  </a:lnTo>
                  <a:lnTo>
                    <a:pt x="394687" y="60980"/>
                  </a:lnTo>
                  <a:lnTo>
                    <a:pt x="393593" y="59709"/>
                  </a:lnTo>
                  <a:close/>
                </a:path>
                <a:path w="514985" h="875664">
                  <a:moveTo>
                    <a:pt x="193405" y="59709"/>
                  </a:moveTo>
                  <a:lnTo>
                    <a:pt x="190547" y="59709"/>
                  </a:lnTo>
                  <a:lnTo>
                    <a:pt x="192452" y="60980"/>
                  </a:lnTo>
                  <a:lnTo>
                    <a:pt x="193405" y="59709"/>
                  </a:lnTo>
                  <a:close/>
                </a:path>
                <a:path w="514985" h="875664">
                  <a:moveTo>
                    <a:pt x="196262" y="59709"/>
                  </a:moveTo>
                  <a:lnTo>
                    <a:pt x="194357" y="59709"/>
                  </a:lnTo>
                  <a:lnTo>
                    <a:pt x="195310" y="60980"/>
                  </a:lnTo>
                  <a:lnTo>
                    <a:pt x="196262" y="60980"/>
                  </a:lnTo>
                  <a:lnTo>
                    <a:pt x="196262" y="59709"/>
                  </a:lnTo>
                  <a:close/>
                </a:path>
                <a:path w="514985" h="875664">
                  <a:moveTo>
                    <a:pt x="199120" y="59709"/>
                  </a:moveTo>
                  <a:lnTo>
                    <a:pt x="198168" y="59709"/>
                  </a:lnTo>
                  <a:lnTo>
                    <a:pt x="199120" y="60980"/>
                  </a:lnTo>
                  <a:lnTo>
                    <a:pt x="199120" y="5970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8904" y="5440587"/>
              <a:ext cx="78126" cy="1190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37560" y="6621535"/>
              <a:ext cx="2459736" cy="22780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686293" y="6234480"/>
            <a:ext cx="854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30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juin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2022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6381" y="3418788"/>
            <a:ext cx="7701915" cy="1513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ts val="468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Réinvestir</a:t>
            </a:r>
            <a:r>
              <a:rPr dirty="0" sz="40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centres-bourgs</a:t>
            </a:r>
            <a:endParaRPr sz="4000">
              <a:latin typeface="Arial"/>
              <a:cs typeface="Arial"/>
            </a:endParaRPr>
          </a:p>
          <a:p>
            <a:pPr algn="ctr" marL="1270">
              <a:lnSpc>
                <a:spcPts val="2495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Livradois-Forez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4535"/>
              </a:lnSpc>
            </a:pP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contribuer</a:t>
            </a:r>
            <a:r>
              <a:rPr dirty="0" sz="40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4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trajectoire</a:t>
            </a:r>
            <a:r>
              <a:rPr dirty="0" sz="40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ZAN</a:t>
            </a:r>
            <a:r>
              <a:rPr dirty="0" sz="40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05677" y="0"/>
            <a:ext cx="6351270" cy="1009015"/>
            <a:chOff x="505677" y="0"/>
            <a:chExt cx="6351270" cy="1009015"/>
          </a:xfrm>
        </p:grpSpPr>
        <p:sp>
          <p:nvSpPr>
            <p:cNvPr id="23" name="object 23"/>
            <p:cNvSpPr/>
            <p:nvPr/>
          </p:nvSpPr>
          <p:spPr>
            <a:xfrm>
              <a:off x="505677" y="854241"/>
              <a:ext cx="1235710" cy="154305"/>
            </a:xfrm>
            <a:custGeom>
              <a:avLst/>
              <a:gdLst/>
              <a:ahLst/>
              <a:cxnLst/>
              <a:rect l="l" t="t" r="r" b="b"/>
              <a:pathLst>
                <a:path w="1235710" h="154305">
                  <a:moveTo>
                    <a:pt x="1231247" y="0"/>
                  </a:moveTo>
                  <a:lnTo>
                    <a:pt x="0" y="104759"/>
                  </a:lnTo>
                  <a:lnTo>
                    <a:pt x="4416" y="154147"/>
                  </a:lnTo>
                  <a:lnTo>
                    <a:pt x="1235670" y="49384"/>
                  </a:lnTo>
                  <a:lnTo>
                    <a:pt x="123124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91739" y="0"/>
              <a:ext cx="4364736" cy="71323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28040" y="1076705"/>
            <a:ext cx="246697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 b="1">
                <a:solidFill>
                  <a:srgbClr val="FFFFFF"/>
                </a:solidFill>
                <a:latin typeface="Arial"/>
                <a:cs typeface="Arial"/>
              </a:rPr>
              <a:t>Fédération des</a:t>
            </a:r>
            <a:r>
              <a:rPr dirty="0" sz="1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 b="1">
                <a:solidFill>
                  <a:srgbClr val="FFFFFF"/>
                </a:solidFill>
                <a:latin typeface="Arial"/>
                <a:cs typeface="Arial"/>
              </a:rPr>
              <a:t>Parcs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41" y="593852"/>
            <a:ext cx="61360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Arial"/>
                <a:cs typeface="Arial"/>
              </a:rPr>
              <a:t>La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revitalisation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des</a:t>
            </a:r>
            <a:r>
              <a:rPr dirty="0" spc="-2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centres-bourgs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84241" y="2007234"/>
            <a:ext cx="3780154" cy="3866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EC7C30"/>
                </a:solidFill>
                <a:latin typeface="Calibri"/>
                <a:cs typeface="Calibri"/>
              </a:rPr>
              <a:t>Charte</a:t>
            </a:r>
            <a:r>
              <a:rPr dirty="0" sz="1800" spc="-20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EC7C30"/>
                </a:solidFill>
                <a:latin typeface="Calibri"/>
                <a:cs typeface="Calibri"/>
              </a:rPr>
              <a:t>PNR</a:t>
            </a:r>
            <a:r>
              <a:rPr dirty="0" sz="1800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EC7C30"/>
                </a:solidFill>
                <a:latin typeface="Calibri"/>
                <a:cs typeface="Calibri"/>
              </a:rPr>
              <a:t>LF</a:t>
            </a:r>
            <a:r>
              <a:rPr dirty="0" sz="1800" spc="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C7C30"/>
                </a:solidFill>
                <a:latin typeface="Calibri"/>
                <a:cs typeface="Calibri"/>
              </a:rPr>
              <a:t>2011-2023</a:t>
            </a:r>
            <a:r>
              <a:rPr dirty="0" sz="1800" spc="-10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Mettre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œuvre </a:t>
            </a: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urbanisme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frugal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espace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énergie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34671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2011–2013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appel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10">
                <a:latin typeface="Calibri"/>
                <a:cs typeface="Calibri"/>
              </a:rPr>
              <a:t> projet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« </a:t>
            </a:r>
            <a:r>
              <a:rPr dirty="0" sz="1800" spc="-10">
                <a:latin typeface="Calibri"/>
                <a:cs typeface="Calibri"/>
              </a:rPr>
              <a:t>Habiter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autrement les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centres-bourgs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457834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Depuis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fin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2014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 mission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«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centres-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bourgs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algn="ctr" marR="1503680">
              <a:lnSpc>
                <a:spcPct val="100000"/>
              </a:lnSpc>
            </a:pPr>
            <a:r>
              <a:rPr dirty="0" sz="1800" spc="-5" b="1">
                <a:solidFill>
                  <a:srgbClr val="EC7C30"/>
                </a:solidFill>
                <a:latin typeface="Calibri"/>
                <a:cs typeface="Calibri"/>
              </a:rPr>
              <a:t>Objectifs</a:t>
            </a:r>
            <a:r>
              <a:rPr dirty="0" sz="1800" spc="-4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C7C30"/>
                </a:solidFill>
                <a:latin typeface="Calibri"/>
                <a:cs typeface="Calibri"/>
              </a:rPr>
              <a:t>de</a:t>
            </a:r>
            <a:r>
              <a:rPr dirty="0" sz="1800" spc="-2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C7C30"/>
                </a:solidFill>
                <a:latin typeface="Calibri"/>
                <a:cs typeface="Calibri"/>
              </a:rPr>
              <a:t>la</a:t>
            </a:r>
            <a:r>
              <a:rPr dirty="0" sz="1800" spc="-2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EC7C30"/>
                </a:solidFill>
                <a:latin typeface="Calibri"/>
                <a:cs typeface="Calibri"/>
              </a:rPr>
              <a:t>mission</a:t>
            </a:r>
            <a:r>
              <a:rPr dirty="0" sz="1800" spc="-1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C7C3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algn="ctr" marL="253365" marR="106045">
              <a:lnSpc>
                <a:spcPct val="100000"/>
              </a:lnSpc>
            </a:pPr>
            <a:r>
              <a:rPr dirty="0" sz="1800" spc="-15" b="1">
                <a:latin typeface="Calibri"/>
                <a:cs typeface="Calibri"/>
              </a:rPr>
              <a:t>Attractivité </a:t>
            </a:r>
            <a:r>
              <a:rPr dirty="0" sz="1800" b="1">
                <a:latin typeface="Calibri"/>
                <a:cs typeface="Calibri"/>
              </a:rPr>
              <a:t>- </a:t>
            </a:r>
            <a:r>
              <a:rPr dirty="0" sz="1800" spc="-10" b="1">
                <a:latin typeface="Calibri"/>
                <a:cs typeface="Calibri"/>
              </a:rPr>
              <a:t>cadre </a:t>
            </a:r>
            <a:r>
              <a:rPr dirty="0" sz="1800" b="1">
                <a:latin typeface="Calibri"/>
                <a:cs typeface="Calibri"/>
              </a:rPr>
              <a:t>de vie- 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logements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- </a:t>
            </a:r>
            <a:r>
              <a:rPr dirty="0" sz="1800" spc="-5" b="1">
                <a:latin typeface="Calibri"/>
                <a:cs typeface="Calibri"/>
              </a:rPr>
              <a:t>services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et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commerces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- </a:t>
            </a:r>
            <a:r>
              <a:rPr dirty="0" sz="1800" spc="-39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lutte contre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la </a:t>
            </a:r>
            <a:r>
              <a:rPr dirty="0" sz="1800" spc="-5" b="1">
                <a:latin typeface="Calibri"/>
                <a:cs typeface="Calibri"/>
              </a:rPr>
              <a:t>vacance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0791" y="5855665"/>
            <a:ext cx="476250" cy="810260"/>
            <a:chOff x="240791" y="5855665"/>
            <a:chExt cx="476250" cy="8102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430" y="6310307"/>
              <a:ext cx="165011" cy="1611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3090" y="6119152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20">
                  <a:moveTo>
                    <a:pt x="4254" y="78473"/>
                  </a:moveTo>
                  <a:lnTo>
                    <a:pt x="0" y="79311"/>
                  </a:lnTo>
                  <a:lnTo>
                    <a:pt x="0" y="96202"/>
                  </a:lnTo>
                  <a:lnTo>
                    <a:pt x="4254" y="95351"/>
                  </a:lnTo>
                  <a:lnTo>
                    <a:pt x="4254" y="78473"/>
                  </a:lnTo>
                  <a:close/>
                </a:path>
                <a:path w="62865" h="96520">
                  <a:moveTo>
                    <a:pt x="29845" y="38811"/>
                  </a:moveTo>
                  <a:lnTo>
                    <a:pt x="24739" y="38811"/>
                  </a:lnTo>
                  <a:lnTo>
                    <a:pt x="15354" y="42189"/>
                  </a:lnTo>
                  <a:lnTo>
                    <a:pt x="18757" y="50634"/>
                  </a:lnTo>
                  <a:lnTo>
                    <a:pt x="23609" y="50330"/>
                  </a:lnTo>
                  <a:lnTo>
                    <a:pt x="25590" y="46304"/>
                  </a:lnTo>
                  <a:lnTo>
                    <a:pt x="26911" y="41490"/>
                  </a:lnTo>
                  <a:lnTo>
                    <a:pt x="29845" y="38811"/>
                  </a:lnTo>
                  <a:close/>
                </a:path>
                <a:path w="62865" h="96520">
                  <a:moveTo>
                    <a:pt x="62255" y="1689"/>
                  </a:moveTo>
                  <a:lnTo>
                    <a:pt x="59702" y="1689"/>
                  </a:lnTo>
                  <a:lnTo>
                    <a:pt x="57150" y="2540"/>
                  </a:lnTo>
                  <a:lnTo>
                    <a:pt x="56299" y="0"/>
                  </a:lnTo>
                  <a:lnTo>
                    <a:pt x="51028" y="8382"/>
                  </a:lnTo>
                  <a:lnTo>
                    <a:pt x="48717" y="17614"/>
                  </a:lnTo>
                  <a:lnTo>
                    <a:pt x="46570" y="26695"/>
                  </a:lnTo>
                  <a:lnTo>
                    <a:pt x="41795" y="34594"/>
                  </a:lnTo>
                  <a:lnTo>
                    <a:pt x="49466" y="34594"/>
                  </a:lnTo>
                  <a:lnTo>
                    <a:pt x="50749" y="25539"/>
                  </a:lnTo>
                  <a:lnTo>
                    <a:pt x="54584" y="17195"/>
                  </a:lnTo>
                  <a:lnTo>
                    <a:pt x="59067" y="9321"/>
                  </a:lnTo>
                  <a:lnTo>
                    <a:pt x="62255" y="1689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106" y="6120836"/>
              <a:ext cx="99163" cy="9872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8731" y="5921717"/>
              <a:ext cx="264795" cy="322580"/>
            </a:xfrm>
            <a:custGeom>
              <a:avLst/>
              <a:gdLst/>
              <a:ahLst/>
              <a:cxnLst/>
              <a:rect l="l" t="t" r="r" b="b"/>
              <a:pathLst>
                <a:path w="264795" h="322579">
                  <a:moveTo>
                    <a:pt x="1714" y="23622"/>
                  </a:moveTo>
                  <a:lnTo>
                    <a:pt x="850" y="22771"/>
                  </a:lnTo>
                  <a:lnTo>
                    <a:pt x="0" y="23622"/>
                  </a:lnTo>
                  <a:lnTo>
                    <a:pt x="0" y="24460"/>
                  </a:lnTo>
                  <a:lnTo>
                    <a:pt x="1714" y="24460"/>
                  </a:lnTo>
                  <a:lnTo>
                    <a:pt x="1714" y="23622"/>
                  </a:lnTo>
                  <a:close/>
                </a:path>
                <a:path w="264795" h="322579">
                  <a:moveTo>
                    <a:pt x="2578" y="13487"/>
                  </a:moveTo>
                  <a:lnTo>
                    <a:pt x="1714" y="14338"/>
                  </a:lnTo>
                  <a:lnTo>
                    <a:pt x="1714" y="15176"/>
                  </a:lnTo>
                  <a:lnTo>
                    <a:pt x="2578" y="15176"/>
                  </a:lnTo>
                  <a:lnTo>
                    <a:pt x="2578" y="13487"/>
                  </a:lnTo>
                  <a:close/>
                </a:path>
                <a:path w="264795" h="322579">
                  <a:moveTo>
                    <a:pt x="6832" y="20231"/>
                  </a:moveTo>
                  <a:lnTo>
                    <a:pt x="5981" y="19392"/>
                  </a:lnTo>
                  <a:lnTo>
                    <a:pt x="5981" y="21082"/>
                  </a:lnTo>
                  <a:lnTo>
                    <a:pt x="6832" y="21082"/>
                  </a:lnTo>
                  <a:lnTo>
                    <a:pt x="6832" y="20231"/>
                  </a:lnTo>
                  <a:close/>
                </a:path>
                <a:path w="264795" h="322579">
                  <a:moveTo>
                    <a:pt x="7683" y="13487"/>
                  </a:moveTo>
                  <a:lnTo>
                    <a:pt x="6832" y="13487"/>
                  </a:lnTo>
                  <a:lnTo>
                    <a:pt x="5981" y="14338"/>
                  </a:lnTo>
                  <a:lnTo>
                    <a:pt x="6832" y="15176"/>
                  </a:lnTo>
                  <a:lnTo>
                    <a:pt x="6832" y="14338"/>
                  </a:lnTo>
                  <a:lnTo>
                    <a:pt x="7683" y="15176"/>
                  </a:lnTo>
                  <a:lnTo>
                    <a:pt x="7683" y="13487"/>
                  </a:lnTo>
                  <a:close/>
                </a:path>
                <a:path w="264795" h="322579">
                  <a:moveTo>
                    <a:pt x="8534" y="18554"/>
                  </a:moveTo>
                  <a:lnTo>
                    <a:pt x="7683" y="19392"/>
                  </a:lnTo>
                  <a:lnTo>
                    <a:pt x="8534" y="19392"/>
                  </a:lnTo>
                  <a:lnTo>
                    <a:pt x="8534" y="18554"/>
                  </a:lnTo>
                  <a:close/>
                </a:path>
                <a:path w="264795" h="322579">
                  <a:moveTo>
                    <a:pt x="9385" y="18554"/>
                  </a:moveTo>
                  <a:lnTo>
                    <a:pt x="8534" y="19392"/>
                  </a:lnTo>
                  <a:lnTo>
                    <a:pt x="9385" y="19392"/>
                  </a:lnTo>
                  <a:lnTo>
                    <a:pt x="9385" y="18554"/>
                  </a:lnTo>
                  <a:close/>
                </a:path>
                <a:path w="264795" h="322579">
                  <a:moveTo>
                    <a:pt x="9385" y="13487"/>
                  </a:moveTo>
                  <a:lnTo>
                    <a:pt x="8534" y="12649"/>
                  </a:lnTo>
                  <a:lnTo>
                    <a:pt x="8534" y="14338"/>
                  </a:lnTo>
                  <a:lnTo>
                    <a:pt x="9385" y="13487"/>
                  </a:lnTo>
                  <a:close/>
                </a:path>
                <a:path w="264795" h="322579">
                  <a:moveTo>
                    <a:pt x="11099" y="15176"/>
                  </a:moveTo>
                  <a:lnTo>
                    <a:pt x="10236" y="15176"/>
                  </a:lnTo>
                  <a:lnTo>
                    <a:pt x="10236" y="16027"/>
                  </a:lnTo>
                  <a:lnTo>
                    <a:pt x="11099" y="15176"/>
                  </a:lnTo>
                  <a:close/>
                </a:path>
                <a:path w="264795" h="322579">
                  <a:moveTo>
                    <a:pt x="11099" y="11811"/>
                  </a:moveTo>
                  <a:lnTo>
                    <a:pt x="10236" y="10960"/>
                  </a:lnTo>
                  <a:lnTo>
                    <a:pt x="10236" y="12649"/>
                  </a:lnTo>
                  <a:lnTo>
                    <a:pt x="11099" y="12649"/>
                  </a:lnTo>
                  <a:lnTo>
                    <a:pt x="11099" y="11811"/>
                  </a:lnTo>
                  <a:close/>
                </a:path>
                <a:path w="264795" h="322579">
                  <a:moveTo>
                    <a:pt x="11950" y="14338"/>
                  </a:moveTo>
                  <a:lnTo>
                    <a:pt x="11099" y="15176"/>
                  </a:lnTo>
                  <a:lnTo>
                    <a:pt x="11950" y="15176"/>
                  </a:lnTo>
                  <a:lnTo>
                    <a:pt x="11950" y="14338"/>
                  </a:lnTo>
                  <a:close/>
                </a:path>
                <a:path w="264795" h="322579">
                  <a:moveTo>
                    <a:pt x="11950" y="13487"/>
                  </a:moveTo>
                  <a:lnTo>
                    <a:pt x="10236" y="13487"/>
                  </a:lnTo>
                  <a:lnTo>
                    <a:pt x="9385" y="14338"/>
                  </a:lnTo>
                  <a:lnTo>
                    <a:pt x="11099" y="15176"/>
                  </a:lnTo>
                  <a:lnTo>
                    <a:pt x="10236" y="14338"/>
                  </a:lnTo>
                  <a:lnTo>
                    <a:pt x="11950" y="13487"/>
                  </a:lnTo>
                  <a:close/>
                </a:path>
                <a:path w="264795" h="322579">
                  <a:moveTo>
                    <a:pt x="14503" y="97028"/>
                  </a:moveTo>
                  <a:lnTo>
                    <a:pt x="12801" y="97028"/>
                  </a:lnTo>
                  <a:lnTo>
                    <a:pt x="12801" y="97878"/>
                  </a:lnTo>
                  <a:lnTo>
                    <a:pt x="14503" y="97878"/>
                  </a:lnTo>
                  <a:lnTo>
                    <a:pt x="14503" y="97028"/>
                  </a:lnTo>
                  <a:close/>
                </a:path>
                <a:path w="264795" h="322579">
                  <a:moveTo>
                    <a:pt x="14503" y="26987"/>
                  </a:moveTo>
                  <a:lnTo>
                    <a:pt x="13652" y="27838"/>
                  </a:lnTo>
                  <a:lnTo>
                    <a:pt x="14503" y="27838"/>
                  </a:lnTo>
                  <a:lnTo>
                    <a:pt x="14503" y="26987"/>
                  </a:lnTo>
                  <a:close/>
                </a:path>
                <a:path w="264795" h="322579">
                  <a:moveTo>
                    <a:pt x="15354" y="97878"/>
                  </a:moveTo>
                  <a:lnTo>
                    <a:pt x="14503" y="97878"/>
                  </a:lnTo>
                  <a:lnTo>
                    <a:pt x="14503" y="98717"/>
                  </a:lnTo>
                  <a:lnTo>
                    <a:pt x="12801" y="98717"/>
                  </a:lnTo>
                  <a:lnTo>
                    <a:pt x="12801" y="99555"/>
                  </a:lnTo>
                  <a:lnTo>
                    <a:pt x="11099" y="100406"/>
                  </a:lnTo>
                  <a:lnTo>
                    <a:pt x="11950" y="100406"/>
                  </a:lnTo>
                  <a:lnTo>
                    <a:pt x="12801" y="101244"/>
                  </a:lnTo>
                  <a:lnTo>
                    <a:pt x="14503" y="101244"/>
                  </a:lnTo>
                  <a:lnTo>
                    <a:pt x="13652" y="99555"/>
                  </a:lnTo>
                  <a:lnTo>
                    <a:pt x="15354" y="99555"/>
                  </a:lnTo>
                  <a:lnTo>
                    <a:pt x="15354" y="97878"/>
                  </a:lnTo>
                  <a:close/>
                </a:path>
                <a:path w="264795" h="322579">
                  <a:moveTo>
                    <a:pt x="16217" y="99555"/>
                  </a:moveTo>
                  <a:lnTo>
                    <a:pt x="15354" y="100406"/>
                  </a:lnTo>
                  <a:lnTo>
                    <a:pt x="16217" y="100406"/>
                  </a:lnTo>
                  <a:lnTo>
                    <a:pt x="16217" y="99555"/>
                  </a:lnTo>
                  <a:close/>
                </a:path>
                <a:path w="264795" h="322579">
                  <a:moveTo>
                    <a:pt x="16217" y="97028"/>
                  </a:moveTo>
                  <a:lnTo>
                    <a:pt x="15354" y="97028"/>
                  </a:lnTo>
                  <a:lnTo>
                    <a:pt x="15354" y="97878"/>
                  </a:lnTo>
                  <a:lnTo>
                    <a:pt x="16217" y="97878"/>
                  </a:lnTo>
                  <a:lnTo>
                    <a:pt x="16217" y="97028"/>
                  </a:lnTo>
                  <a:close/>
                </a:path>
                <a:path w="264795" h="322579">
                  <a:moveTo>
                    <a:pt x="16217" y="94488"/>
                  </a:moveTo>
                  <a:lnTo>
                    <a:pt x="15354" y="95338"/>
                  </a:lnTo>
                  <a:lnTo>
                    <a:pt x="16217" y="95338"/>
                  </a:lnTo>
                  <a:lnTo>
                    <a:pt x="16217" y="94488"/>
                  </a:lnTo>
                  <a:close/>
                </a:path>
                <a:path w="264795" h="322579">
                  <a:moveTo>
                    <a:pt x="16217" y="26987"/>
                  </a:moveTo>
                  <a:lnTo>
                    <a:pt x="15354" y="26149"/>
                  </a:lnTo>
                  <a:lnTo>
                    <a:pt x="13652" y="26149"/>
                  </a:lnTo>
                  <a:lnTo>
                    <a:pt x="14503" y="26987"/>
                  </a:lnTo>
                  <a:lnTo>
                    <a:pt x="16217" y="26987"/>
                  </a:lnTo>
                  <a:close/>
                </a:path>
                <a:path w="264795" h="322579">
                  <a:moveTo>
                    <a:pt x="17068" y="101244"/>
                  </a:moveTo>
                  <a:lnTo>
                    <a:pt x="16217" y="100406"/>
                  </a:lnTo>
                  <a:lnTo>
                    <a:pt x="16217" y="101244"/>
                  </a:lnTo>
                  <a:lnTo>
                    <a:pt x="17068" y="101244"/>
                  </a:lnTo>
                  <a:close/>
                </a:path>
                <a:path w="264795" h="322579">
                  <a:moveTo>
                    <a:pt x="17068" y="95338"/>
                  </a:moveTo>
                  <a:lnTo>
                    <a:pt x="16217" y="95338"/>
                  </a:lnTo>
                  <a:lnTo>
                    <a:pt x="16217" y="96177"/>
                  </a:lnTo>
                  <a:lnTo>
                    <a:pt x="17068" y="96177"/>
                  </a:lnTo>
                  <a:lnTo>
                    <a:pt x="17068" y="95338"/>
                  </a:lnTo>
                  <a:close/>
                </a:path>
                <a:path w="264795" h="322579">
                  <a:moveTo>
                    <a:pt x="17919" y="22771"/>
                  </a:moveTo>
                  <a:lnTo>
                    <a:pt x="17068" y="22771"/>
                  </a:lnTo>
                  <a:lnTo>
                    <a:pt x="17068" y="23622"/>
                  </a:lnTo>
                  <a:lnTo>
                    <a:pt x="17919" y="23622"/>
                  </a:lnTo>
                  <a:lnTo>
                    <a:pt x="17919" y="22771"/>
                  </a:lnTo>
                  <a:close/>
                </a:path>
                <a:path w="264795" h="322579">
                  <a:moveTo>
                    <a:pt x="18783" y="91960"/>
                  </a:moveTo>
                  <a:lnTo>
                    <a:pt x="17919" y="92811"/>
                  </a:lnTo>
                  <a:lnTo>
                    <a:pt x="17919" y="93649"/>
                  </a:lnTo>
                  <a:lnTo>
                    <a:pt x="18783" y="93649"/>
                  </a:lnTo>
                  <a:lnTo>
                    <a:pt x="18783" y="91960"/>
                  </a:lnTo>
                  <a:close/>
                </a:path>
                <a:path w="264795" h="322579">
                  <a:moveTo>
                    <a:pt x="18783" y="37122"/>
                  </a:moveTo>
                  <a:lnTo>
                    <a:pt x="17919" y="37122"/>
                  </a:lnTo>
                  <a:lnTo>
                    <a:pt x="17919" y="37960"/>
                  </a:lnTo>
                  <a:lnTo>
                    <a:pt x="18783" y="37122"/>
                  </a:lnTo>
                  <a:close/>
                </a:path>
                <a:path w="264795" h="322579">
                  <a:moveTo>
                    <a:pt x="18783" y="30365"/>
                  </a:moveTo>
                  <a:lnTo>
                    <a:pt x="17068" y="30365"/>
                  </a:lnTo>
                  <a:lnTo>
                    <a:pt x="17068" y="31203"/>
                  </a:lnTo>
                  <a:lnTo>
                    <a:pt x="17919" y="31203"/>
                  </a:lnTo>
                  <a:lnTo>
                    <a:pt x="18783" y="30365"/>
                  </a:lnTo>
                  <a:close/>
                </a:path>
                <a:path w="264795" h="322579">
                  <a:moveTo>
                    <a:pt x="18783" y="24460"/>
                  </a:moveTo>
                  <a:lnTo>
                    <a:pt x="17919" y="24460"/>
                  </a:lnTo>
                  <a:lnTo>
                    <a:pt x="17919" y="25311"/>
                  </a:lnTo>
                  <a:lnTo>
                    <a:pt x="18783" y="25311"/>
                  </a:lnTo>
                  <a:lnTo>
                    <a:pt x="18783" y="24460"/>
                  </a:lnTo>
                  <a:close/>
                </a:path>
                <a:path w="264795" h="322579">
                  <a:moveTo>
                    <a:pt x="19634" y="27838"/>
                  </a:moveTo>
                  <a:lnTo>
                    <a:pt x="18783" y="28676"/>
                  </a:lnTo>
                  <a:lnTo>
                    <a:pt x="18783" y="29514"/>
                  </a:lnTo>
                  <a:lnTo>
                    <a:pt x="19634" y="29514"/>
                  </a:lnTo>
                  <a:lnTo>
                    <a:pt x="19634" y="27838"/>
                  </a:lnTo>
                  <a:close/>
                </a:path>
                <a:path w="264795" h="322579">
                  <a:moveTo>
                    <a:pt x="19634" y="26149"/>
                  </a:moveTo>
                  <a:lnTo>
                    <a:pt x="18783" y="26149"/>
                  </a:lnTo>
                  <a:lnTo>
                    <a:pt x="18783" y="26987"/>
                  </a:lnTo>
                  <a:lnTo>
                    <a:pt x="19634" y="26149"/>
                  </a:lnTo>
                  <a:close/>
                </a:path>
                <a:path w="264795" h="322579">
                  <a:moveTo>
                    <a:pt x="20485" y="26987"/>
                  </a:moveTo>
                  <a:lnTo>
                    <a:pt x="18783" y="26987"/>
                  </a:lnTo>
                  <a:lnTo>
                    <a:pt x="18783" y="27838"/>
                  </a:lnTo>
                  <a:lnTo>
                    <a:pt x="19634" y="27838"/>
                  </a:lnTo>
                  <a:lnTo>
                    <a:pt x="20485" y="26987"/>
                  </a:lnTo>
                  <a:close/>
                </a:path>
                <a:path w="264795" h="322579">
                  <a:moveTo>
                    <a:pt x="21336" y="32905"/>
                  </a:moveTo>
                  <a:lnTo>
                    <a:pt x="20485" y="32054"/>
                  </a:lnTo>
                  <a:lnTo>
                    <a:pt x="20485" y="33743"/>
                  </a:lnTo>
                  <a:lnTo>
                    <a:pt x="21336" y="33743"/>
                  </a:lnTo>
                  <a:lnTo>
                    <a:pt x="21336" y="32905"/>
                  </a:lnTo>
                  <a:close/>
                </a:path>
                <a:path w="264795" h="322579">
                  <a:moveTo>
                    <a:pt x="22186" y="92811"/>
                  </a:moveTo>
                  <a:lnTo>
                    <a:pt x="21336" y="92811"/>
                  </a:lnTo>
                  <a:lnTo>
                    <a:pt x="20485" y="91122"/>
                  </a:lnTo>
                  <a:lnTo>
                    <a:pt x="21336" y="90271"/>
                  </a:lnTo>
                  <a:lnTo>
                    <a:pt x="21336" y="89433"/>
                  </a:lnTo>
                  <a:lnTo>
                    <a:pt x="20485" y="88595"/>
                  </a:lnTo>
                  <a:lnTo>
                    <a:pt x="18783" y="88595"/>
                  </a:lnTo>
                  <a:lnTo>
                    <a:pt x="18783" y="89433"/>
                  </a:lnTo>
                  <a:lnTo>
                    <a:pt x="19634" y="90271"/>
                  </a:lnTo>
                  <a:lnTo>
                    <a:pt x="19634" y="89433"/>
                  </a:lnTo>
                  <a:lnTo>
                    <a:pt x="20485" y="89433"/>
                  </a:lnTo>
                  <a:lnTo>
                    <a:pt x="19634" y="90271"/>
                  </a:lnTo>
                  <a:lnTo>
                    <a:pt x="21336" y="93649"/>
                  </a:lnTo>
                  <a:lnTo>
                    <a:pt x="21336" y="94488"/>
                  </a:lnTo>
                  <a:lnTo>
                    <a:pt x="21336" y="96177"/>
                  </a:lnTo>
                  <a:lnTo>
                    <a:pt x="22186" y="96177"/>
                  </a:lnTo>
                  <a:lnTo>
                    <a:pt x="22186" y="94488"/>
                  </a:lnTo>
                  <a:lnTo>
                    <a:pt x="22186" y="93649"/>
                  </a:lnTo>
                  <a:lnTo>
                    <a:pt x="22186" y="92811"/>
                  </a:lnTo>
                  <a:close/>
                </a:path>
                <a:path w="264795" h="322579">
                  <a:moveTo>
                    <a:pt x="22186" y="28676"/>
                  </a:moveTo>
                  <a:lnTo>
                    <a:pt x="21336" y="29514"/>
                  </a:lnTo>
                  <a:lnTo>
                    <a:pt x="22186" y="29514"/>
                  </a:lnTo>
                  <a:lnTo>
                    <a:pt x="22186" y="28676"/>
                  </a:lnTo>
                  <a:close/>
                </a:path>
                <a:path w="264795" h="322579">
                  <a:moveTo>
                    <a:pt x="23888" y="88595"/>
                  </a:moveTo>
                  <a:lnTo>
                    <a:pt x="23037" y="88595"/>
                  </a:lnTo>
                  <a:lnTo>
                    <a:pt x="22186" y="89433"/>
                  </a:lnTo>
                  <a:lnTo>
                    <a:pt x="23037" y="89433"/>
                  </a:lnTo>
                  <a:lnTo>
                    <a:pt x="23037" y="90271"/>
                  </a:lnTo>
                  <a:lnTo>
                    <a:pt x="23888" y="90271"/>
                  </a:lnTo>
                  <a:lnTo>
                    <a:pt x="23888" y="88595"/>
                  </a:lnTo>
                  <a:close/>
                </a:path>
                <a:path w="264795" h="322579">
                  <a:moveTo>
                    <a:pt x="23888" y="87744"/>
                  </a:moveTo>
                  <a:lnTo>
                    <a:pt x="23037" y="86906"/>
                  </a:lnTo>
                  <a:lnTo>
                    <a:pt x="22186" y="87744"/>
                  </a:lnTo>
                  <a:lnTo>
                    <a:pt x="22186" y="88595"/>
                  </a:lnTo>
                  <a:lnTo>
                    <a:pt x="23037" y="88595"/>
                  </a:lnTo>
                  <a:lnTo>
                    <a:pt x="23037" y="87744"/>
                  </a:lnTo>
                  <a:lnTo>
                    <a:pt x="23888" y="87744"/>
                  </a:lnTo>
                  <a:close/>
                </a:path>
                <a:path w="264795" h="322579">
                  <a:moveTo>
                    <a:pt x="23888" y="28676"/>
                  </a:moveTo>
                  <a:lnTo>
                    <a:pt x="23037" y="28676"/>
                  </a:lnTo>
                  <a:lnTo>
                    <a:pt x="23888" y="29514"/>
                  </a:lnTo>
                  <a:lnTo>
                    <a:pt x="23888" y="28676"/>
                  </a:lnTo>
                  <a:close/>
                </a:path>
                <a:path w="264795" h="322579">
                  <a:moveTo>
                    <a:pt x="24739" y="37122"/>
                  </a:moveTo>
                  <a:lnTo>
                    <a:pt x="23888" y="37122"/>
                  </a:lnTo>
                  <a:lnTo>
                    <a:pt x="23888" y="36271"/>
                  </a:lnTo>
                  <a:lnTo>
                    <a:pt x="23037" y="37122"/>
                  </a:lnTo>
                  <a:lnTo>
                    <a:pt x="23888" y="37960"/>
                  </a:lnTo>
                  <a:lnTo>
                    <a:pt x="24739" y="37960"/>
                  </a:lnTo>
                  <a:lnTo>
                    <a:pt x="24739" y="37122"/>
                  </a:lnTo>
                  <a:close/>
                </a:path>
                <a:path w="264795" h="322579">
                  <a:moveTo>
                    <a:pt x="24739" y="32905"/>
                  </a:moveTo>
                  <a:lnTo>
                    <a:pt x="23888" y="32905"/>
                  </a:lnTo>
                  <a:lnTo>
                    <a:pt x="23888" y="33743"/>
                  </a:lnTo>
                  <a:lnTo>
                    <a:pt x="24739" y="33743"/>
                  </a:lnTo>
                  <a:lnTo>
                    <a:pt x="24739" y="32905"/>
                  </a:lnTo>
                  <a:close/>
                </a:path>
                <a:path w="264795" h="322579">
                  <a:moveTo>
                    <a:pt x="24739" y="31203"/>
                  </a:moveTo>
                  <a:lnTo>
                    <a:pt x="23888" y="30365"/>
                  </a:lnTo>
                  <a:lnTo>
                    <a:pt x="23037" y="30365"/>
                  </a:lnTo>
                  <a:lnTo>
                    <a:pt x="21336" y="30365"/>
                  </a:lnTo>
                  <a:lnTo>
                    <a:pt x="22186" y="31203"/>
                  </a:lnTo>
                  <a:lnTo>
                    <a:pt x="24739" y="31203"/>
                  </a:lnTo>
                  <a:close/>
                </a:path>
                <a:path w="264795" h="322579">
                  <a:moveTo>
                    <a:pt x="27305" y="37122"/>
                  </a:moveTo>
                  <a:lnTo>
                    <a:pt x="26454" y="37122"/>
                  </a:lnTo>
                  <a:lnTo>
                    <a:pt x="27305" y="37960"/>
                  </a:lnTo>
                  <a:lnTo>
                    <a:pt x="27305" y="37122"/>
                  </a:lnTo>
                  <a:close/>
                </a:path>
                <a:path w="264795" h="322579">
                  <a:moveTo>
                    <a:pt x="27305" y="32054"/>
                  </a:moveTo>
                  <a:lnTo>
                    <a:pt x="26454" y="31203"/>
                  </a:lnTo>
                  <a:lnTo>
                    <a:pt x="25590" y="31203"/>
                  </a:lnTo>
                  <a:lnTo>
                    <a:pt x="25590" y="32054"/>
                  </a:lnTo>
                  <a:lnTo>
                    <a:pt x="26454" y="32054"/>
                  </a:lnTo>
                  <a:lnTo>
                    <a:pt x="26454" y="33743"/>
                  </a:lnTo>
                  <a:lnTo>
                    <a:pt x="27305" y="33743"/>
                  </a:lnTo>
                  <a:lnTo>
                    <a:pt x="27305" y="32054"/>
                  </a:lnTo>
                  <a:close/>
                </a:path>
                <a:path w="264795" h="322579">
                  <a:moveTo>
                    <a:pt x="28155" y="85204"/>
                  </a:moveTo>
                  <a:lnTo>
                    <a:pt x="26454" y="85204"/>
                  </a:lnTo>
                  <a:lnTo>
                    <a:pt x="27305" y="86055"/>
                  </a:lnTo>
                  <a:lnTo>
                    <a:pt x="26454" y="86906"/>
                  </a:lnTo>
                  <a:lnTo>
                    <a:pt x="26454" y="88595"/>
                  </a:lnTo>
                  <a:lnTo>
                    <a:pt x="27305" y="88595"/>
                  </a:lnTo>
                  <a:lnTo>
                    <a:pt x="27305" y="86906"/>
                  </a:lnTo>
                  <a:lnTo>
                    <a:pt x="28155" y="86906"/>
                  </a:lnTo>
                  <a:lnTo>
                    <a:pt x="28155" y="85204"/>
                  </a:lnTo>
                  <a:close/>
                </a:path>
                <a:path w="264795" h="322579">
                  <a:moveTo>
                    <a:pt x="29006" y="79311"/>
                  </a:moveTo>
                  <a:lnTo>
                    <a:pt x="28155" y="79311"/>
                  </a:lnTo>
                  <a:lnTo>
                    <a:pt x="28155" y="80149"/>
                  </a:lnTo>
                  <a:lnTo>
                    <a:pt x="29006" y="80149"/>
                  </a:lnTo>
                  <a:lnTo>
                    <a:pt x="29006" y="79311"/>
                  </a:lnTo>
                  <a:close/>
                </a:path>
                <a:path w="264795" h="322579">
                  <a:moveTo>
                    <a:pt x="29006" y="41325"/>
                  </a:moveTo>
                  <a:lnTo>
                    <a:pt x="28155" y="41325"/>
                  </a:lnTo>
                  <a:lnTo>
                    <a:pt x="29006" y="42176"/>
                  </a:lnTo>
                  <a:lnTo>
                    <a:pt x="29006" y="41325"/>
                  </a:lnTo>
                  <a:close/>
                </a:path>
                <a:path w="264795" h="322579">
                  <a:moveTo>
                    <a:pt x="29006" y="37960"/>
                  </a:moveTo>
                  <a:lnTo>
                    <a:pt x="28155" y="38798"/>
                  </a:lnTo>
                  <a:lnTo>
                    <a:pt x="29006" y="38798"/>
                  </a:lnTo>
                  <a:lnTo>
                    <a:pt x="29006" y="37960"/>
                  </a:lnTo>
                  <a:close/>
                </a:path>
                <a:path w="264795" h="322579">
                  <a:moveTo>
                    <a:pt x="29857" y="80987"/>
                  </a:moveTo>
                  <a:lnTo>
                    <a:pt x="29006" y="80149"/>
                  </a:lnTo>
                  <a:lnTo>
                    <a:pt x="28155" y="80987"/>
                  </a:lnTo>
                  <a:lnTo>
                    <a:pt x="28155" y="82677"/>
                  </a:lnTo>
                  <a:lnTo>
                    <a:pt x="29006" y="82677"/>
                  </a:lnTo>
                  <a:lnTo>
                    <a:pt x="29006" y="81838"/>
                  </a:lnTo>
                  <a:lnTo>
                    <a:pt x="29857" y="80987"/>
                  </a:lnTo>
                  <a:close/>
                </a:path>
                <a:path w="264795" h="322579">
                  <a:moveTo>
                    <a:pt x="29857" y="76784"/>
                  </a:moveTo>
                  <a:lnTo>
                    <a:pt x="29006" y="77622"/>
                  </a:lnTo>
                  <a:lnTo>
                    <a:pt x="29006" y="76784"/>
                  </a:lnTo>
                  <a:lnTo>
                    <a:pt x="28155" y="76784"/>
                  </a:lnTo>
                  <a:lnTo>
                    <a:pt x="28155" y="77622"/>
                  </a:lnTo>
                  <a:lnTo>
                    <a:pt x="29006" y="78460"/>
                  </a:lnTo>
                  <a:lnTo>
                    <a:pt x="29006" y="79311"/>
                  </a:lnTo>
                  <a:lnTo>
                    <a:pt x="29857" y="78460"/>
                  </a:lnTo>
                  <a:lnTo>
                    <a:pt x="29857" y="77622"/>
                  </a:lnTo>
                  <a:lnTo>
                    <a:pt x="29857" y="76784"/>
                  </a:lnTo>
                  <a:close/>
                </a:path>
                <a:path w="264795" h="322579">
                  <a:moveTo>
                    <a:pt x="29857" y="36271"/>
                  </a:moveTo>
                  <a:lnTo>
                    <a:pt x="29006" y="36271"/>
                  </a:lnTo>
                  <a:lnTo>
                    <a:pt x="28155" y="36271"/>
                  </a:lnTo>
                  <a:lnTo>
                    <a:pt x="28155" y="37960"/>
                  </a:lnTo>
                  <a:lnTo>
                    <a:pt x="29006" y="37960"/>
                  </a:lnTo>
                  <a:lnTo>
                    <a:pt x="29857" y="37122"/>
                  </a:lnTo>
                  <a:lnTo>
                    <a:pt x="29857" y="36271"/>
                  </a:lnTo>
                  <a:close/>
                </a:path>
                <a:path w="264795" h="322579">
                  <a:moveTo>
                    <a:pt x="31572" y="43027"/>
                  </a:moveTo>
                  <a:lnTo>
                    <a:pt x="30721" y="43027"/>
                  </a:lnTo>
                  <a:lnTo>
                    <a:pt x="29857" y="42176"/>
                  </a:lnTo>
                  <a:lnTo>
                    <a:pt x="29857" y="43865"/>
                  </a:lnTo>
                  <a:lnTo>
                    <a:pt x="30721" y="43865"/>
                  </a:lnTo>
                  <a:lnTo>
                    <a:pt x="31572" y="43027"/>
                  </a:lnTo>
                  <a:close/>
                </a:path>
                <a:path w="264795" h="322579">
                  <a:moveTo>
                    <a:pt x="31572" y="38798"/>
                  </a:moveTo>
                  <a:lnTo>
                    <a:pt x="30721" y="39649"/>
                  </a:lnTo>
                  <a:lnTo>
                    <a:pt x="31572" y="39649"/>
                  </a:lnTo>
                  <a:lnTo>
                    <a:pt x="31572" y="38798"/>
                  </a:lnTo>
                  <a:close/>
                </a:path>
                <a:path w="264795" h="322579">
                  <a:moveTo>
                    <a:pt x="32423" y="82677"/>
                  </a:moveTo>
                  <a:lnTo>
                    <a:pt x="30721" y="82677"/>
                  </a:lnTo>
                  <a:lnTo>
                    <a:pt x="30721" y="83527"/>
                  </a:lnTo>
                  <a:lnTo>
                    <a:pt x="31572" y="83527"/>
                  </a:lnTo>
                  <a:lnTo>
                    <a:pt x="32423" y="82677"/>
                  </a:lnTo>
                  <a:close/>
                </a:path>
                <a:path w="264795" h="322579">
                  <a:moveTo>
                    <a:pt x="32423" y="74244"/>
                  </a:moveTo>
                  <a:lnTo>
                    <a:pt x="31572" y="74244"/>
                  </a:lnTo>
                  <a:lnTo>
                    <a:pt x="31572" y="75933"/>
                  </a:lnTo>
                  <a:lnTo>
                    <a:pt x="32423" y="75082"/>
                  </a:lnTo>
                  <a:lnTo>
                    <a:pt x="32423" y="74244"/>
                  </a:lnTo>
                  <a:close/>
                </a:path>
                <a:path w="264795" h="322579">
                  <a:moveTo>
                    <a:pt x="32423" y="38798"/>
                  </a:moveTo>
                  <a:lnTo>
                    <a:pt x="31572" y="38798"/>
                  </a:lnTo>
                  <a:lnTo>
                    <a:pt x="32423" y="39649"/>
                  </a:lnTo>
                  <a:lnTo>
                    <a:pt x="32423" y="38798"/>
                  </a:lnTo>
                  <a:close/>
                </a:path>
                <a:path w="264795" h="322579">
                  <a:moveTo>
                    <a:pt x="33274" y="80149"/>
                  </a:moveTo>
                  <a:lnTo>
                    <a:pt x="32423" y="79311"/>
                  </a:lnTo>
                  <a:lnTo>
                    <a:pt x="32423" y="77622"/>
                  </a:lnTo>
                  <a:lnTo>
                    <a:pt x="31572" y="77622"/>
                  </a:lnTo>
                  <a:lnTo>
                    <a:pt x="31572" y="79311"/>
                  </a:lnTo>
                  <a:lnTo>
                    <a:pt x="30721" y="79311"/>
                  </a:lnTo>
                  <a:lnTo>
                    <a:pt x="30721" y="80149"/>
                  </a:lnTo>
                  <a:lnTo>
                    <a:pt x="32423" y="80149"/>
                  </a:lnTo>
                  <a:lnTo>
                    <a:pt x="31572" y="80987"/>
                  </a:lnTo>
                  <a:lnTo>
                    <a:pt x="31572" y="81838"/>
                  </a:lnTo>
                  <a:lnTo>
                    <a:pt x="32423" y="81838"/>
                  </a:lnTo>
                  <a:lnTo>
                    <a:pt x="33274" y="82677"/>
                  </a:lnTo>
                  <a:lnTo>
                    <a:pt x="33274" y="80149"/>
                  </a:lnTo>
                  <a:close/>
                </a:path>
                <a:path w="264795" h="322579">
                  <a:moveTo>
                    <a:pt x="34124" y="40487"/>
                  </a:moveTo>
                  <a:lnTo>
                    <a:pt x="33274" y="40487"/>
                  </a:lnTo>
                  <a:lnTo>
                    <a:pt x="33274" y="41325"/>
                  </a:lnTo>
                  <a:lnTo>
                    <a:pt x="32423" y="41325"/>
                  </a:lnTo>
                  <a:lnTo>
                    <a:pt x="33274" y="42176"/>
                  </a:lnTo>
                  <a:lnTo>
                    <a:pt x="34124" y="42176"/>
                  </a:lnTo>
                  <a:lnTo>
                    <a:pt x="34124" y="40487"/>
                  </a:lnTo>
                  <a:close/>
                </a:path>
                <a:path w="264795" h="322579">
                  <a:moveTo>
                    <a:pt x="34124" y="37122"/>
                  </a:moveTo>
                  <a:lnTo>
                    <a:pt x="33274" y="36271"/>
                  </a:lnTo>
                  <a:lnTo>
                    <a:pt x="32423" y="36271"/>
                  </a:lnTo>
                  <a:lnTo>
                    <a:pt x="32423" y="37122"/>
                  </a:lnTo>
                  <a:lnTo>
                    <a:pt x="34124" y="37122"/>
                  </a:lnTo>
                  <a:close/>
                </a:path>
                <a:path w="264795" h="322579">
                  <a:moveTo>
                    <a:pt x="34988" y="83527"/>
                  </a:moveTo>
                  <a:lnTo>
                    <a:pt x="33274" y="83527"/>
                  </a:lnTo>
                  <a:lnTo>
                    <a:pt x="33274" y="84366"/>
                  </a:lnTo>
                  <a:lnTo>
                    <a:pt x="34988" y="84366"/>
                  </a:lnTo>
                  <a:lnTo>
                    <a:pt x="34988" y="83527"/>
                  </a:lnTo>
                  <a:close/>
                </a:path>
                <a:path w="264795" h="322579">
                  <a:moveTo>
                    <a:pt x="35839" y="92811"/>
                  </a:moveTo>
                  <a:lnTo>
                    <a:pt x="34988" y="93649"/>
                  </a:lnTo>
                  <a:lnTo>
                    <a:pt x="35839" y="93649"/>
                  </a:lnTo>
                  <a:lnTo>
                    <a:pt x="35839" y="92811"/>
                  </a:lnTo>
                  <a:close/>
                </a:path>
                <a:path w="264795" h="322579">
                  <a:moveTo>
                    <a:pt x="35839" y="43027"/>
                  </a:moveTo>
                  <a:lnTo>
                    <a:pt x="34988" y="42176"/>
                  </a:lnTo>
                  <a:lnTo>
                    <a:pt x="34988" y="41325"/>
                  </a:lnTo>
                  <a:lnTo>
                    <a:pt x="34124" y="42176"/>
                  </a:lnTo>
                  <a:lnTo>
                    <a:pt x="34988" y="43027"/>
                  </a:lnTo>
                  <a:lnTo>
                    <a:pt x="34124" y="43865"/>
                  </a:lnTo>
                  <a:lnTo>
                    <a:pt x="34988" y="44716"/>
                  </a:lnTo>
                  <a:lnTo>
                    <a:pt x="35839" y="44716"/>
                  </a:lnTo>
                  <a:lnTo>
                    <a:pt x="35839" y="43027"/>
                  </a:lnTo>
                  <a:close/>
                </a:path>
                <a:path w="264795" h="322579">
                  <a:moveTo>
                    <a:pt x="37541" y="87744"/>
                  </a:moveTo>
                  <a:lnTo>
                    <a:pt x="36690" y="88595"/>
                  </a:lnTo>
                  <a:lnTo>
                    <a:pt x="36690" y="90271"/>
                  </a:lnTo>
                  <a:lnTo>
                    <a:pt x="37541" y="90271"/>
                  </a:lnTo>
                  <a:lnTo>
                    <a:pt x="37541" y="87744"/>
                  </a:lnTo>
                  <a:close/>
                </a:path>
                <a:path w="264795" h="322579">
                  <a:moveTo>
                    <a:pt x="39243" y="99555"/>
                  </a:moveTo>
                  <a:lnTo>
                    <a:pt x="38392" y="99555"/>
                  </a:lnTo>
                  <a:lnTo>
                    <a:pt x="38392" y="100406"/>
                  </a:lnTo>
                  <a:lnTo>
                    <a:pt x="39243" y="100406"/>
                  </a:lnTo>
                  <a:lnTo>
                    <a:pt x="39243" y="99555"/>
                  </a:lnTo>
                  <a:close/>
                </a:path>
                <a:path w="264795" h="322579">
                  <a:moveTo>
                    <a:pt x="45224" y="16027"/>
                  </a:moveTo>
                  <a:lnTo>
                    <a:pt x="44361" y="16027"/>
                  </a:lnTo>
                  <a:lnTo>
                    <a:pt x="44361" y="16865"/>
                  </a:lnTo>
                  <a:lnTo>
                    <a:pt x="45224" y="16865"/>
                  </a:lnTo>
                  <a:lnTo>
                    <a:pt x="45224" y="16027"/>
                  </a:lnTo>
                  <a:close/>
                </a:path>
                <a:path w="264795" h="322579">
                  <a:moveTo>
                    <a:pt x="46075" y="107149"/>
                  </a:moveTo>
                  <a:lnTo>
                    <a:pt x="45224" y="107149"/>
                  </a:lnTo>
                  <a:lnTo>
                    <a:pt x="45224" y="108839"/>
                  </a:lnTo>
                  <a:lnTo>
                    <a:pt x="46075" y="108000"/>
                  </a:lnTo>
                  <a:lnTo>
                    <a:pt x="46075" y="107149"/>
                  </a:lnTo>
                  <a:close/>
                </a:path>
                <a:path w="264795" h="322579">
                  <a:moveTo>
                    <a:pt x="56299" y="12649"/>
                  </a:moveTo>
                  <a:lnTo>
                    <a:pt x="55448" y="12649"/>
                  </a:lnTo>
                  <a:lnTo>
                    <a:pt x="55448" y="13487"/>
                  </a:lnTo>
                  <a:lnTo>
                    <a:pt x="56299" y="13487"/>
                  </a:lnTo>
                  <a:lnTo>
                    <a:pt x="56299" y="12649"/>
                  </a:lnTo>
                  <a:close/>
                </a:path>
                <a:path w="264795" h="322579">
                  <a:moveTo>
                    <a:pt x="56299" y="0"/>
                  </a:moveTo>
                  <a:lnTo>
                    <a:pt x="54597" y="0"/>
                  </a:lnTo>
                  <a:lnTo>
                    <a:pt x="54597" y="838"/>
                  </a:lnTo>
                  <a:lnTo>
                    <a:pt x="55448" y="1676"/>
                  </a:lnTo>
                  <a:lnTo>
                    <a:pt x="56299" y="1676"/>
                  </a:lnTo>
                  <a:lnTo>
                    <a:pt x="56299" y="0"/>
                  </a:lnTo>
                  <a:close/>
                </a:path>
                <a:path w="264795" h="322579">
                  <a:moveTo>
                    <a:pt x="57150" y="32905"/>
                  </a:moveTo>
                  <a:lnTo>
                    <a:pt x="56299" y="32905"/>
                  </a:lnTo>
                  <a:lnTo>
                    <a:pt x="56299" y="33743"/>
                  </a:lnTo>
                  <a:lnTo>
                    <a:pt x="57150" y="32905"/>
                  </a:lnTo>
                  <a:close/>
                </a:path>
                <a:path w="264795" h="322579">
                  <a:moveTo>
                    <a:pt x="57150" y="32054"/>
                  </a:moveTo>
                  <a:lnTo>
                    <a:pt x="55448" y="32054"/>
                  </a:lnTo>
                  <a:lnTo>
                    <a:pt x="55448" y="32905"/>
                  </a:lnTo>
                  <a:lnTo>
                    <a:pt x="56299" y="32905"/>
                  </a:lnTo>
                  <a:lnTo>
                    <a:pt x="57150" y="32054"/>
                  </a:lnTo>
                  <a:close/>
                </a:path>
                <a:path w="264795" h="322579">
                  <a:moveTo>
                    <a:pt x="57150" y="16027"/>
                  </a:moveTo>
                  <a:lnTo>
                    <a:pt x="56299" y="16027"/>
                  </a:lnTo>
                  <a:lnTo>
                    <a:pt x="56299" y="16865"/>
                  </a:lnTo>
                  <a:lnTo>
                    <a:pt x="57150" y="16027"/>
                  </a:lnTo>
                  <a:close/>
                </a:path>
                <a:path w="264795" h="322579">
                  <a:moveTo>
                    <a:pt x="57150" y="7581"/>
                  </a:moveTo>
                  <a:lnTo>
                    <a:pt x="56299" y="6743"/>
                  </a:lnTo>
                  <a:lnTo>
                    <a:pt x="56299" y="5054"/>
                  </a:lnTo>
                  <a:lnTo>
                    <a:pt x="55448" y="5054"/>
                  </a:lnTo>
                  <a:lnTo>
                    <a:pt x="55448" y="7581"/>
                  </a:lnTo>
                  <a:lnTo>
                    <a:pt x="57150" y="7581"/>
                  </a:lnTo>
                  <a:close/>
                </a:path>
                <a:path w="264795" h="322579">
                  <a:moveTo>
                    <a:pt x="58013" y="14338"/>
                  </a:moveTo>
                  <a:lnTo>
                    <a:pt x="57150" y="12649"/>
                  </a:lnTo>
                  <a:lnTo>
                    <a:pt x="57150" y="13487"/>
                  </a:lnTo>
                  <a:lnTo>
                    <a:pt x="58013" y="14338"/>
                  </a:lnTo>
                  <a:close/>
                </a:path>
                <a:path w="264795" h="322579">
                  <a:moveTo>
                    <a:pt x="58013" y="7581"/>
                  </a:moveTo>
                  <a:lnTo>
                    <a:pt x="57150" y="7581"/>
                  </a:lnTo>
                  <a:lnTo>
                    <a:pt x="56299" y="8420"/>
                  </a:lnTo>
                  <a:lnTo>
                    <a:pt x="57150" y="8420"/>
                  </a:lnTo>
                  <a:lnTo>
                    <a:pt x="57150" y="9271"/>
                  </a:lnTo>
                  <a:lnTo>
                    <a:pt x="58013" y="9271"/>
                  </a:lnTo>
                  <a:lnTo>
                    <a:pt x="58013" y="7581"/>
                  </a:lnTo>
                  <a:close/>
                </a:path>
                <a:path w="264795" h="322579">
                  <a:moveTo>
                    <a:pt x="58013" y="0"/>
                  </a:moveTo>
                  <a:lnTo>
                    <a:pt x="57150" y="0"/>
                  </a:lnTo>
                  <a:lnTo>
                    <a:pt x="57150" y="838"/>
                  </a:lnTo>
                  <a:lnTo>
                    <a:pt x="58013" y="838"/>
                  </a:lnTo>
                  <a:lnTo>
                    <a:pt x="58013" y="0"/>
                  </a:lnTo>
                  <a:close/>
                </a:path>
                <a:path w="264795" h="322579">
                  <a:moveTo>
                    <a:pt x="59715" y="10960"/>
                  </a:moveTo>
                  <a:lnTo>
                    <a:pt x="58013" y="10960"/>
                  </a:lnTo>
                  <a:lnTo>
                    <a:pt x="58864" y="11811"/>
                  </a:lnTo>
                  <a:lnTo>
                    <a:pt x="59715" y="11811"/>
                  </a:lnTo>
                  <a:lnTo>
                    <a:pt x="59715" y="10960"/>
                  </a:lnTo>
                  <a:close/>
                </a:path>
                <a:path w="264795" h="322579">
                  <a:moveTo>
                    <a:pt x="61429" y="838"/>
                  </a:moveTo>
                  <a:lnTo>
                    <a:pt x="60579" y="0"/>
                  </a:lnTo>
                  <a:lnTo>
                    <a:pt x="59715" y="0"/>
                  </a:lnTo>
                  <a:lnTo>
                    <a:pt x="59715" y="838"/>
                  </a:lnTo>
                  <a:lnTo>
                    <a:pt x="58864" y="1676"/>
                  </a:lnTo>
                  <a:lnTo>
                    <a:pt x="58864" y="2527"/>
                  </a:lnTo>
                  <a:lnTo>
                    <a:pt x="59715" y="2527"/>
                  </a:lnTo>
                  <a:lnTo>
                    <a:pt x="59715" y="1676"/>
                  </a:lnTo>
                  <a:lnTo>
                    <a:pt x="60579" y="2527"/>
                  </a:lnTo>
                  <a:lnTo>
                    <a:pt x="60579" y="1676"/>
                  </a:lnTo>
                  <a:lnTo>
                    <a:pt x="61429" y="838"/>
                  </a:lnTo>
                  <a:close/>
                </a:path>
                <a:path w="264795" h="322579">
                  <a:moveTo>
                    <a:pt x="71653" y="85204"/>
                  </a:moveTo>
                  <a:lnTo>
                    <a:pt x="70802" y="84366"/>
                  </a:lnTo>
                  <a:lnTo>
                    <a:pt x="69951" y="85204"/>
                  </a:lnTo>
                  <a:lnTo>
                    <a:pt x="71653" y="85204"/>
                  </a:lnTo>
                  <a:close/>
                </a:path>
                <a:path w="264795" h="322579">
                  <a:moveTo>
                    <a:pt x="71653" y="84366"/>
                  </a:moveTo>
                  <a:lnTo>
                    <a:pt x="70802" y="83527"/>
                  </a:lnTo>
                  <a:lnTo>
                    <a:pt x="69951" y="83527"/>
                  </a:lnTo>
                  <a:lnTo>
                    <a:pt x="69100" y="84366"/>
                  </a:lnTo>
                  <a:lnTo>
                    <a:pt x="69100" y="85204"/>
                  </a:lnTo>
                  <a:lnTo>
                    <a:pt x="69951" y="85204"/>
                  </a:lnTo>
                  <a:lnTo>
                    <a:pt x="69951" y="84366"/>
                  </a:lnTo>
                  <a:lnTo>
                    <a:pt x="70802" y="84366"/>
                  </a:lnTo>
                  <a:lnTo>
                    <a:pt x="71653" y="84366"/>
                  </a:lnTo>
                  <a:close/>
                </a:path>
                <a:path w="264795" h="322579">
                  <a:moveTo>
                    <a:pt x="88722" y="31203"/>
                  </a:moveTo>
                  <a:lnTo>
                    <a:pt x="87871" y="31203"/>
                  </a:lnTo>
                  <a:lnTo>
                    <a:pt x="87871" y="32054"/>
                  </a:lnTo>
                  <a:lnTo>
                    <a:pt x="88722" y="31203"/>
                  </a:lnTo>
                  <a:close/>
                </a:path>
                <a:path w="264795" h="322579">
                  <a:moveTo>
                    <a:pt x="91287" y="26987"/>
                  </a:moveTo>
                  <a:lnTo>
                    <a:pt x="90436" y="26149"/>
                  </a:lnTo>
                  <a:lnTo>
                    <a:pt x="90436" y="26987"/>
                  </a:lnTo>
                  <a:lnTo>
                    <a:pt x="89585" y="26987"/>
                  </a:lnTo>
                  <a:lnTo>
                    <a:pt x="90436" y="27838"/>
                  </a:lnTo>
                  <a:lnTo>
                    <a:pt x="91287" y="26987"/>
                  </a:lnTo>
                  <a:close/>
                </a:path>
                <a:path w="264795" h="322579">
                  <a:moveTo>
                    <a:pt x="91287" y="23622"/>
                  </a:moveTo>
                  <a:lnTo>
                    <a:pt x="90436" y="23622"/>
                  </a:lnTo>
                  <a:lnTo>
                    <a:pt x="90436" y="24460"/>
                  </a:lnTo>
                  <a:lnTo>
                    <a:pt x="91287" y="24460"/>
                  </a:lnTo>
                  <a:lnTo>
                    <a:pt x="91287" y="23622"/>
                  </a:lnTo>
                  <a:close/>
                </a:path>
                <a:path w="264795" h="322579">
                  <a:moveTo>
                    <a:pt x="92138" y="23622"/>
                  </a:moveTo>
                  <a:lnTo>
                    <a:pt x="91287" y="23622"/>
                  </a:lnTo>
                  <a:lnTo>
                    <a:pt x="92138" y="24460"/>
                  </a:lnTo>
                  <a:lnTo>
                    <a:pt x="92138" y="23622"/>
                  </a:lnTo>
                  <a:close/>
                </a:path>
                <a:path w="264795" h="322579">
                  <a:moveTo>
                    <a:pt x="94691" y="25311"/>
                  </a:moveTo>
                  <a:lnTo>
                    <a:pt x="93840" y="24460"/>
                  </a:lnTo>
                  <a:lnTo>
                    <a:pt x="92989" y="25311"/>
                  </a:lnTo>
                  <a:lnTo>
                    <a:pt x="92989" y="26149"/>
                  </a:lnTo>
                  <a:lnTo>
                    <a:pt x="94691" y="26149"/>
                  </a:lnTo>
                  <a:lnTo>
                    <a:pt x="94691" y="25311"/>
                  </a:lnTo>
                  <a:close/>
                </a:path>
                <a:path w="264795" h="322579">
                  <a:moveTo>
                    <a:pt x="264452" y="279285"/>
                  </a:moveTo>
                  <a:lnTo>
                    <a:pt x="262737" y="280974"/>
                  </a:lnTo>
                  <a:lnTo>
                    <a:pt x="256768" y="280974"/>
                  </a:lnTo>
                  <a:lnTo>
                    <a:pt x="249097" y="282663"/>
                  </a:lnTo>
                  <a:lnTo>
                    <a:pt x="248246" y="275907"/>
                  </a:lnTo>
                  <a:lnTo>
                    <a:pt x="243408" y="287553"/>
                  </a:lnTo>
                  <a:lnTo>
                    <a:pt x="241630" y="301332"/>
                  </a:lnTo>
                  <a:lnTo>
                    <a:pt x="240792" y="313994"/>
                  </a:lnTo>
                  <a:lnTo>
                    <a:pt x="238848" y="322313"/>
                  </a:lnTo>
                  <a:lnTo>
                    <a:pt x="240563" y="320624"/>
                  </a:lnTo>
                  <a:lnTo>
                    <a:pt x="244055" y="308711"/>
                  </a:lnTo>
                  <a:lnTo>
                    <a:pt x="253136" y="298691"/>
                  </a:lnTo>
                  <a:lnTo>
                    <a:pt x="261912" y="289306"/>
                  </a:lnTo>
                  <a:lnTo>
                    <a:pt x="264452" y="279285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0791" y="5855677"/>
              <a:ext cx="476250" cy="810260"/>
            </a:xfrm>
            <a:custGeom>
              <a:avLst/>
              <a:gdLst/>
              <a:ahLst/>
              <a:cxnLst/>
              <a:rect l="l" t="t" r="r" b="b"/>
              <a:pathLst>
                <a:path w="476250" h="810259">
                  <a:moveTo>
                    <a:pt x="128790" y="121729"/>
                  </a:moveTo>
                  <a:lnTo>
                    <a:pt x="126238" y="121729"/>
                  </a:lnTo>
                  <a:lnTo>
                    <a:pt x="126238" y="122567"/>
                  </a:lnTo>
                  <a:lnTo>
                    <a:pt x="127939" y="122567"/>
                  </a:lnTo>
                  <a:lnTo>
                    <a:pt x="128790" y="121729"/>
                  </a:lnTo>
                  <a:close/>
                </a:path>
                <a:path w="476250" h="810259">
                  <a:moveTo>
                    <a:pt x="134772" y="77470"/>
                  </a:moveTo>
                  <a:lnTo>
                    <a:pt x="133921" y="76200"/>
                  </a:lnTo>
                  <a:lnTo>
                    <a:pt x="133070" y="78740"/>
                  </a:lnTo>
                  <a:lnTo>
                    <a:pt x="134772" y="78740"/>
                  </a:lnTo>
                  <a:lnTo>
                    <a:pt x="134772" y="77470"/>
                  </a:lnTo>
                  <a:close/>
                </a:path>
                <a:path w="476250" h="810259">
                  <a:moveTo>
                    <a:pt x="138176" y="123190"/>
                  </a:moveTo>
                  <a:lnTo>
                    <a:pt x="137325" y="121920"/>
                  </a:lnTo>
                  <a:lnTo>
                    <a:pt x="137325" y="123190"/>
                  </a:lnTo>
                  <a:lnTo>
                    <a:pt x="138176" y="123190"/>
                  </a:lnTo>
                  <a:close/>
                </a:path>
                <a:path w="476250" h="810259">
                  <a:moveTo>
                    <a:pt x="139039" y="109220"/>
                  </a:moveTo>
                  <a:lnTo>
                    <a:pt x="138176" y="109220"/>
                  </a:lnTo>
                  <a:lnTo>
                    <a:pt x="139039" y="110490"/>
                  </a:lnTo>
                  <a:lnTo>
                    <a:pt x="139039" y="109220"/>
                  </a:lnTo>
                  <a:close/>
                </a:path>
                <a:path w="476250" h="810259">
                  <a:moveTo>
                    <a:pt x="139890" y="96405"/>
                  </a:moveTo>
                  <a:lnTo>
                    <a:pt x="139039" y="96405"/>
                  </a:lnTo>
                  <a:lnTo>
                    <a:pt x="139039" y="97243"/>
                  </a:lnTo>
                  <a:lnTo>
                    <a:pt x="139890" y="97243"/>
                  </a:lnTo>
                  <a:lnTo>
                    <a:pt x="139890" y="96405"/>
                  </a:lnTo>
                  <a:close/>
                </a:path>
                <a:path w="476250" h="810259">
                  <a:moveTo>
                    <a:pt x="139890" y="77851"/>
                  </a:moveTo>
                  <a:lnTo>
                    <a:pt x="139039" y="78689"/>
                  </a:lnTo>
                  <a:lnTo>
                    <a:pt x="139890" y="78689"/>
                  </a:lnTo>
                  <a:lnTo>
                    <a:pt x="139890" y="77851"/>
                  </a:lnTo>
                  <a:close/>
                </a:path>
                <a:path w="476250" h="810259">
                  <a:moveTo>
                    <a:pt x="140741" y="97243"/>
                  </a:moveTo>
                  <a:lnTo>
                    <a:pt x="139890" y="97243"/>
                  </a:lnTo>
                  <a:lnTo>
                    <a:pt x="140741" y="98094"/>
                  </a:lnTo>
                  <a:lnTo>
                    <a:pt x="140741" y="97243"/>
                  </a:lnTo>
                  <a:close/>
                </a:path>
                <a:path w="476250" h="810259">
                  <a:moveTo>
                    <a:pt x="140741" y="89662"/>
                  </a:moveTo>
                  <a:lnTo>
                    <a:pt x="139890" y="89662"/>
                  </a:lnTo>
                  <a:lnTo>
                    <a:pt x="139890" y="90500"/>
                  </a:lnTo>
                  <a:lnTo>
                    <a:pt x="139039" y="90500"/>
                  </a:lnTo>
                  <a:lnTo>
                    <a:pt x="139890" y="91351"/>
                  </a:lnTo>
                  <a:lnTo>
                    <a:pt x="140741" y="90500"/>
                  </a:lnTo>
                  <a:lnTo>
                    <a:pt x="140741" y="89662"/>
                  </a:lnTo>
                  <a:close/>
                </a:path>
                <a:path w="476250" h="810259">
                  <a:moveTo>
                    <a:pt x="140741" y="87972"/>
                  </a:moveTo>
                  <a:lnTo>
                    <a:pt x="139890" y="87972"/>
                  </a:lnTo>
                  <a:lnTo>
                    <a:pt x="139039" y="87122"/>
                  </a:lnTo>
                  <a:lnTo>
                    <a:pt x="139039" y="88811"/>
                  </a:lnTo>
                  <a:lnTo>
                    <a:pt x="139890" y="89662"/>
                  </a:lnTo>
                  <a:lnTo>
                    <a:pt x="140741" y="88811"/>
                  </a:lnTo>
                  <a:lnTo>
                    <a:pt x="140741" y="87972"/>
                  </a:lnTo>
                  <a:close/>
                </a:path>
                <a:path w="476250" h="810259">
                  <a:moveTo>
                    <a:pt x="140741" y="78689"/>
                  </a:moveTo>
                  <a:lnTo>
                    <a:pt x="139890" y="78689"/>
                  </a:lnTo>
                  <a:lnTo>
                    <a:pt x="140741" y="79527"/>
                  </a:lnTo>
                  <a:lnTo>
                    <a:pt x="140741" y="78689"/>
                  </a:lnTo>
                  <a:close/>
                </a:path>
                <a:path w="476250" h="810259">
                  <a:moveTo>
                    <a:pt x="142443" y="120040"/>
                  </a:moveTo>
                  <a:lnTo>
                    <a:pt x="140741" y="119189"/>
                  </a:lnTo>
                  <a:lnTo>
                    <a:pt x="140741" y="120040"/>
                  </a:lnTo>
                  <a:lnTo>
                    <a:pt x="142443" y="120040"/>
                  </a:lnTo>
                  <a:close/>
                </a:path>
                <a:path w="476250" h="810259">
                  <a:moveTo>
                    <a:pt x="142443" y="86271"/>
                  </a:moveTo>
                  <a:lnTo>
                    <a:pt x="141592" y="86271"/>
                  </a:lnTo>
                  <a:lnTo>
                    <a:pt x="141592" y="85432"/>
                  </a:lnTo>
                  <a:lnTo>
                    <a:pt x="139890" y="85432"/>
                  </a:lnTo>
                  <a:lnTo>
                    <a:pt x="139039" y="86271"/>
                  </a:lnTo>
                  <a:lnTo>
                    <a:pt x="139890" y="87122"/>
                  </a:lnTo>
                  <a:lnTo>
                    <a:pt x="140741" y="87122"/>
                  </a:lnTo>
                  <a:lnTo>
                    <a:pt x="140741" y="86271"/>
                  </a:lnTo>
                  <a:lnTo>
                    <a:pt x="142443" y="87972"/>
                  </a:lnTo>
                  <a:lnTo>
                    <a:pt x="142443" y="86271"/>
                  </a:lnTo>
                  <a:close/>
                </a:path>
                <a:path w="476250" h="810259">
                  <a:moveTo>
                    <a:pt x="142443" y="77470"/>
                  </a:moveTo>
                  <a:lnTo>
                    <a:pt x="141592" y="77470"/>
                  </a:lnTo>
                  <a:lnTo>
                    <a:pt x="142443" y="78740"/>
                  </a:lnTo>
                  <a:lnTo>
                    <a:pt x="142443" y="77470"/>
                  </a:lnTo>
                  <a:close/>
                </a:path>
                <a:path w="476250" h="810259">
                  <a:moveTo>
                    <a:pt x="144157" y="76200"/>
                  </a:moveTo>
                  <a:lnTo>
                    <a:pt x="142443" y="76200"/>
                  </a:lnTo>
                  <a:lnTo>
                    <a:pt x="142443" y="77470"/>
                  </a:lnTo>
                  <a:lnTo>
                    <a:pt x="144157" y="77470"/>
                  </a:lnTo>
                  <a:lnTo>
                    <a:pt x="144157" y="76200"/>
                  </a:lnTo>
                  <a:close/>
                </a:path>
                <a:path w="476250" h="810259">
                  <a:moveTo>
                    <a:pt x="150977" y="97243"/>
                  </a:moveTo>
                  <a:lnTo>
                    <a:pt x="149275" y="96405"/>
                  </a:lnTo>
                  <a:lnTo>
                    <a:pt x="148424" y="97243"/>
                  </a:lnTo>
                  <a:lnTo>
                    <a:pt x="149275" y="98094"/>
                  </a:lnTo>
                  <a:lnTo>
                    <a:pt x="150126" y="97243"/>
                  </a:lnTo>
                  <a:lnTo>
                    <a:pt x="150977" y="97243"/>
                  </a:lnTo>
                  <a:close/>
                </a:path>
                <a:path w="476250" h="810259">
                  <a:moveTo>
                    <a:pt x="151828" y="160020"/>
                  </a:moveTo>
                  <a:lnTo>
                    <a:pt x="150977" y="160020"/>
                  </a:lnTo>
                  <a:lnTo>
                    <a:pt x="151828" y="161290"/>
                  </a:lnTo>
                  <a:lnTo>
                    <a:pt x="151828" y="160020"/>
                  </a:lnTo>
                  <a:close/>
                </a:path>
                <a:path w="476250" h="810259">
                  <a:moveTo>
                    <a:pt x="152679" y="161290"/>
                  </a:moveTo>
                  <a:lnTo>
                    <a:pt x="151828" y="161290"/>
                  </a:lnTo>
                  <a:lnTo>
                    <a:pt x="150977" y="161290"/>
                  </a:lnTo>
                  <a:lnTo>
                    <a:pt x="151828" y="162560"/>
                  </a:lnTo>
                  <a:lnTo>
                    <a:pt x="152679" y="161290"/>
                  </a:lnTo>
                  <a:close/>
                </a:path>
                <a:path w="476250" h="810259">
                  <a:moveTo>
                    <a:pt x="152679" y="98945"/>
                  </a:moveTo>
                  <a:lnTo>
                    <a:pt x="151828" y="98945"/>
                  </a:lnTo>
                  <a:lnTo>
                    <a:pt x="151828" y="99783"/>
                  </a:lnTo>
                  <a:lnTo>
                    <a:pt x="152679" y="99783"/>
                  </a:lnTo>
                  <a:lnTo>
                    <a:pt x="152679" y="98945"/>
                  </a:lnTo>
                  <a:close/>
                </a:path>
                <a:path w="476250" h="810259">
                  <a:moveTo>
                    <a:pt x="156095" y="96520"/>
                  </a:moveTo>
                  <a:lnTo>
                    <a:pt x="155244" y="97790"/>
                  </a:lnTo>
                  <a:lnTo>
                    <a:pt x="156095" y="97790"/>
                  </a:lnTo>
                  <a:lnTo>
                    <a:pt x="156095" y="96520"/>
                  </a:lnTo>
                  <a:close/>
                </a:path>
                <a:path w="476250" h="810259">
                  <a:moveTo>
                    <a:pt x="162928" y="157480"/>
                  </a:moveTo>
                  <a:lnTo>
                    <a:pt x="162064" y="157480"/>
                  </a:lnTo>
                  <a:lnTo>
                    <a:pt x="162928" y="158750"/>
                  </a:lnTo>
                  <a:lnTo>
                    <a:pt x="162928" y="157480"/>
                  </a:lnTo>
                  <a:close/>
                </a:path>
                <a:path w="476250" h="810259">
                  <a:moveTo>
                    <a:pt x="164630" y="156210"/>
                  </a:moveTo>
                  <a:lnTo>
                    <a:pt x="163779" y="154940"/>
                  </a:lnTo>
                  <a:lnTo>
                    <a:pt x="162928" y="157480"/>
                  </a:lnTo>
                  <a:lnTo>
                    <a:pt x="164630" y="157480"/>
                  </a:lnTo>
                  <a:lnTo>
                    <a:pt x="164630" y="156210"/>
                  </a:lnTo>
                  <a:close/>
                </a:path>
                <a:path w="476250" h="810259">
                  <a:moveTo>
                    <a:pt x="166331" y="104140"/>
                  </a:moveTo>
                  <a:lnTo>
                    <a:pt x="164630" y="104140"/>
                  </a:lnTo>
                  <a:lnTo>
                    <a:pt x="164630" y="106680"/>
                  </a:lnTo>
                  <a:lnTo>
                    <a:pt x="165481" y="106680"/>
                  </a:lnTo>
                  <a:lnTo>
                    <a:pt x="165481" y="105410"/>
                  </a:lnTo>
                  <a:lnTo>
                    <a:pt x="166331" y="105410"/>
                  </a:lnTo>
                  <a:lnTo>
                    <a:pt x="166331" y="104140"/>
                  </a:lnTo>
                  <a:close/>
                </a:path>
                <a:path w="476250" h="810259">
                  <a:moveTo>
                    <a:pt x="168884" y="92710"/>
                  </a:moveTo>
                  <a:lnTo>
                    <a:pt x="168033" y="93980"/>
                  </a:lnTo>
                  <a:lnTo>
                    <a:pt x="168884" y="93980"/>
                  </a:lnTo>
                  <a:lnTo>
                    <a:pt x="168884" y="92710"/>
                  </a:lnTo>
                  <a:close/>
                </a:path>
                <a:path w="476250" h="810259">
                  <a:moveTo>
                    <a:pt x="172300" y="157162"/>
                  </a:moveTo>
                  <a:lnTo>
                    <a:pt x="171450" y="156311"/>
                  </a:lnTo>
                  <a:lnTo>
                    <a:pt x="170599" y="156311"/>
                  </a:lnTo>
                  <a:lnTo>
                    <a:pt x="170599" y="158000"/>
                  </a:lnTo>
                  <a:lnTo>
                    <a:pt x="171450" y="157162"/>
                  </a:lnTo>
                  <a:lnTo>
                    <a:pt x="172300" y="157162"/>
                  </a:lnTo>
                  <a:close/>
                </a:path>
                <a:path w="476250" h="810259">
                  <a:moveTo>
                    <a:pt x="172300" y="89662"/>
                  </a:moveTo>
                  <a:lnTo>
                    <a:pt x="170599" y="89662"/>
                  </a:lnTo>
                  <a:lnTo>
                    <a:pt x="171450" y="90500"/>
                  </a:lnTo>
                  <a:lnTo>
                    <a:pt x="172300" y="90500"/>
                  </a:lnTo>
                  <a:lnTo>
                    <a:pt x="172300" y="89662"/>
                  </a:lnTo>
                  <a:close/>
                </a:path>
                <a:path w="476250" h="810259">
                  <a:moveTo>
                    <a:pt x="173164" y="81216"/>
                  </a:moveTo>
                  <a:lnTo>
                    <a:pt x="172300" y="80378"/>
                  </a:lnTo>
                  <a:lnTo>
                    <a:pt x="172300" y="79527"/>
                  </a:lnTo>
                  <a:lnTo>
                    <a:pt x="171450" y="79527"/>
                  </a:lnTo>
                  <a:lnTo>
                    <a:pt x="171450" y="80010"/>
                  </a:lnTo>
                  <a:lnTo>
                    <a:pt x="171450" y="81216"/>
                  </a:lnTo>
                  <a:lnTo>
                    <a:pt x="173164" y="81216"/>
                  </a:lnTo>
                  <a:close/>
                </a:path>
                <a:path w="476250" h="810259">
                  <a:moveTo>
                    <a:pt x="174866" y="166370"/>
                  </a:moveTo>
                  <a:lnTo>
                    <a:pt x="174015" y="165100"/>
                  </a:lnTo>
                  <a:lnTo>
                    <a:pt x="173164" y="163830"/>
                  </a:lnTo>
                  <a:lnTo>
                    <a:pt x="173164" y="165100"/>
                  </a:lnTo>
                  <a:lnTo>
                    <a:pt x="174015" y="166370"/>
                  </a:lnTo>
                  <a:lnTo>
                    <a:pt x="174866" y="166370"/>
                  </a:lnTo>
                  <a:close/>
                </a:path>
                <a:path w="476250" h="810259">
                  <a:moveTo>
                    <a:pt x="176568" y="71120"/>
                  </a:moveTo>
                  <a:lnTo>
                    <a:pt x="175717" y="69850"/>
                  </a:lnTo>
                  <a:lnTo>
                    <a:pt x="175717" y="71120"/>
                  </a:lnTo>
                  <a:lnTo>
                    <a:pt x="176568" y="71120"/>
                  </a:lnTo>
                  <a:close/>
                </a:path>
                <a:path w="476250" h="810259">
                  <a:moveTo>
                    <a:pt x="176568" y="69850"/>
                  </a:moveTo>
                  <a:lnTo>
                    <a:pt x="175717" y="68580"/>
                  </a:lnTo>
                  <a:lnTo>
                    <a:pt x="174866" y="68580"/>
                  </a:lnTo>
                  <a:lnTo>
                    <a:pt x="174866" y="69850"/>
                  </a:lnTo>
                  <a:lnTo>
                    <a:pt x="175717" y="69850"/>
                  </a:lnTo>
                  <a:lnTo>
                    <a:pt x="176568" y="69850"/>
                  </a:lnTo>
                  <a:close/>
                </a:path>
                <a:path w="476250" h="810259">
                  <a:moveTo>
                    <a:pt x="177419" y="68580"/>
                  </a:moveTo>
                  <a:lnTo>
                    <a:pt x="176568" y="68580"/>
                  </a:lnTo>
                  <a:lnTo>
                    <a:pt x="176568" y="69850"/>
                  </a:lnTo>
                  <a:lnTo>
                    <a:pt x="177419" y="68580"/>
                  </a:lnTo>
                  <a:close/>
                </a:path>
                <a:path w="476250" h="810259">
                  <a:moveTo>
                    <a:pt x="183388" y="136906"/>
                  </a:moveTo>
                  <a:lnTo>
                    <a:pt x="182537" y="136906"/>
                  </a:lnTo>
                  <a:lnTo>
                    <a:pt x="183388" y="137756"/>
                  </a:lnTo>
                  <a:lnTo>
                    <a:pt x="183388" y="136906"/>
                  </a:lnTo>
                  <a:close/>
                </a:path>
                <a:path w="476250" h="810259">
                  <a:moveTo>
                    <a:pt x="183388" y="82550"/>
                  </a:moveTo>
                  <a:lnTo>
                    <a:pt x="182537" y="82550"/>
                  </a:lnTo>
                  <a:lnTo>
                    <a:pt x="181686" y="83820"/>
                  </a:lnTo>
                  <a:lnTo>
                    <a:pt x="182537" y="83820"/>
                  </a:lnTo>
                  <a:lnTo>
                    <a:pt x="183388" y="82550"/>
                  </a:lnTo>
                  <a:close/>
                </a:path>
                <a:path w="476250" h="810259">
                  <a:moveTo>
                    <a:pt x="184238" y="129540"/>
                  </a:moveTo>
                  <a:lnTo>
                    <a:pt x="183388" y="128270"/>
                  </a:lnTo>
                  <a:lnTo>
                    <a:pt x="183388" y="129540"/>
                  </a:lnTo>
                  <a:lnTo>
                    <a:pt x="184238" y="129540"/>
                  </a:lnTo>
                  <a:close/>
                </a:path>
                <a:path w="476250" h="810259">
                  <a:moveTo>
                    <a:pt x="185089" y="138595"/>
                  </a:moveTo>
                  <a:lnTo>
                    <a:pt x="184238" y="137756"/>
                  </a:lnTo>
                  <a:lnTo>
                    <a:pt x="183388" y="138595"/>
                  </a:lnTo>
                  <a:lnTo>
                    <a:pt x="184238" y="139433"/>
                  </a:lnTo>
                  <a:lnTo>
                    <a:pt x="184238" y="138595"/>
                  </a:lnTo>
                  <a:lnTo>
                    <a:pt x="185089" y="138595"/>
                  </a:lnTo>
                  <a:close/>
                </a:path>
                <a:path w="476250" h="810259">
                  <a:moveTo>
                    <a:pt x="185953" y="139433"/>
                  </a:moveTo>
                  <a:lnTo>
                    <a:pt x="185089" y="139433"/>
                  </a:lnTo>
                  <a:lnTo>
                    <a:pt x="185089" y="140284"/>
                  </a:lnTo>
                  <a:lnTo>
                    <a:pt x="185953" y="140284"/>
                  </a:lnTo>
                  <a:lnTo>
                    <a:pt x="185953" y="139433"/>
                  </a:lnTo>
                  <a:close/>
                </a:path>
                <a:path w="476250" h="810259">
                  <a:moveTo>
                    <a:pt x="186804" y="143662"/>
                  </a:moveTo>
                  <a:lnTo>
                    <a:pt x="185953" y="143662"/>
                  </a:lnTo>
                  <a:lnTo>
                    <a:pt x="186804" y="144500"/>
                  </a:lnTo>
                  <a:lnTo>
                    <a:pt x="186804" y="143662"/>
                  </a:lnTo>
                  <a:close/>
                </a:path>
                <a:path w="476250" h="810259">
                  <a:moveTo>
                    <a:pt x="187655" y="140284"/>
                  </a:moveTo>
                  <a:lnTo>
                    <a:pt x="186804" y="140284"/>
                  </a:lnTo>
                  <a:lnTo>
                    <a:pt x="186804" y="141122"/>
                  </a:lnTo>
                  <a:lnTo>
                    <a:pt x="187655" y="141122"/>
                  </a:lnTo>
                  <a:lnTo>
                    <a:pt x="187655" y="140284"/>
                  </a:lnTo>
                  <a:close/>
                </a:path>
                <a:path w="476250" h="810259">
                  <a:moveTo>
                    <a:pt x="190220" y="141973"/>
                  </a:moveTo>
                  <a:lnTo>
                    <a:pt x="189369" y="142824"/>
                  </a:lnTo>
                  <a:lnTo>
                    <a:pt x="190220" y="143662"/>
                  </a:lnTo>
                  <a:lnTo>
                    <a:pt x="190220" y="141973"/>
                  </a:lnTo>
                  <a:close/>
                </a:path>
                <a:path w="476250" h="810259">
                  <a:moveTo>
                    <a:pt x="190220" y="138430"/>
                  </a:moveTo>
                  <a:lnTo>
                    <a:pt x="189369" y="137160"/>
                  </a:lnTo>
                  <a:lnTo>
                    <a:pt x="188518" y="137160"/>
                  </a:lnTo>
                  <a:lnTo>
                    <a:pt x="188518" y="138430"/>
                  </a:lnTo>
                  <a:lnTo>
                    <a:pt x="190220" y="138430"/>
                  </a:lnTo>
                  <a:close/>
                </a:path>
                <a:path w="476250" h="810259">
                  <a:moveTo>
                    <a:pt x="191071" y="158851"/>
                  </a:moveTo>
                  <a:lnTo>
                    <a:pt x="190220" y="158851"/>
                  </a:lnTo>
                  <a:lnTo>
                    <a:pt x="190220" y="159689"/>
                  </a:lnTo>
                  <a:lnTo>
                    <a:pt x="191071" y="159689"/>
                  </a:lnTo>
                  <a:lnTo>
                    <a:pt x="191071" y="158851"/>
                  </a:lnTo>
                  <a:close/>
                </a:path>
                <a:path w="476250" h="810259">
                  <a:moveTo>
                    <a:pt x="191071" y="145351"/>
                  </a:moveTo>
                  <a:lnTo>
                    <a:pt x="190220" y="144500"/>
                  </a:lnTo>
                  <a:lnTo>
                    <a:pt x="190220" y="145351"/>
                  </a:lnTo>
                  <a:lnTo>
                    <a:pt x="191071" y="145351"/>
                  </a:lnTo>
                  <a:close/>
                </a:path>
                <a:path w="476250" h="810259">
                  <a:moveTo>
                    <a:pt x="191071" y="143662"/>
                  </a:moveTo>
                  <a:lnTo>
                    <a:pt x="190220" y="143662"/>
                  </a:lnTo>
                  <a:lnTo>
                    <a:pt x="189369" y="144500"/>
                  </a:lnTo>
                  <a:lnTo>
                    <a:pt x="190220" y="144500"/>
                  </a:lnTo>
                  <a:lnTo>
                    <a:pt x="191071" y="143662"/>
                  </a:lnTo>
                  <a:close/>
                </a:path>
                <a:path w="476250" h="810259">
                  <a:moveTo>
                    <a:pt x="192773" y="150406"/>
                  </a:moveTo>
                  <a:lnTo>
                    <a:pt x="191922" y="151244"/>
                  </a:lnTo>
                  <a:lnTo>
                    <a:pt x="192773" y="151244"/>
                  </a:lnTo>
                  <a:lnTo>
                    <a:pt x="192773" y="150406"/>
                  </a:lnTo>
                  <a:close/>
                </a:path>
                <a:path w="476250" h="810259">
                  <a:moveTo>
                    <a:pt x="199593" y="149860"/>
                  </a:moveTo>
                  <a:lnTo>
                    <a:pt x="198742" y="149860"/>
                  </a:lnTo>
                  <a:lnTo>
                    <a:pt x="199593" y="151130"/>
                  </a:lnTo>
                  <a:lnTo>
                    <a:pt x="199593" y="149860"/>
                  </a:lnTo>
                  <a:close/>
                </a:path>
                <a:path w="476250" h="810259">
                  <a:moveTo>
                    <a:pt x="200444" y="170662"/>
                  </a:moveTo>
                  <a:lnTo>
                    <a:pt x="199593" y="170662"/>
                  </a:lnTo>
                  <a:lnTo>
                    <a:pt x="198742" y="169811"/>
                  </a:lnTo>
                  <a:lnTo>
                    <a:pt x="199593" y="171500"/>
                  </a:lnTo>
                  <a:lnTo>
                    <a:pt x="197891" y="171500"/>
                  </a:lnTo>
                  <a:lnTo>
                    <a:pt x="198742" y="172339"/>
                  </a:lnTo>
                  <a:lnTo>
                    <a:pt x="199593" y="172339"/>
                  </a:lnTo>
                  <a:lnTo>
                    <a:pt x="200444" y="171500"/>
                  </a:lnTo>
                  <a:lnTo>
                    <a:pt x="200444" y="170662"/>
                  </a:lnTo>
                  <a:close/>
                </a:path>
                <a:path w="476250" h="810259">
                  <a:moveTo>
                    <a:pt x="203873" y="170662"/>
                  </a:moveTo>
                  <a:lnTo>
                    <a:pt x="203022" y="170662"/>
                  </a:lnTo>
                  <a:lnTo>
                    <a:pt x="203022" y="171500"/>
                  </a:lnTo>
                  <a:lnTo>
                    <a:pt x="203873" y="170662"/>
                  </a:lnTo>
                  <a:close/>
                </a:path>
                <a:path w="476250" h="810259">
                  <a:moveTo>
                    <a:pt x="204724" y="164757"/>
                  </a:moveTo>
                  <a:lnTo>
                    <a:pt x="203873" y="164757"/>
                  </a:lnTo>
                  <a:lnTo>
                    <a:pt x="203873" y="165595"/>
                  </a:lnTo>
                  <a:lnTo>
                    <a:pt x="204724" y="165595"/>
                  </a:lnTo>
                  <a:lnTo>
                    <a:pt x="204724" y="164757"/>
                  </a:lnTo>
                  <a:close/>
                </a:path>
                <a:path w="476250" h="810259">
                  <a:moveTo>
                    <a:pt x="204724" y="111760"/>
                  </a:moveTo>
                  <a:lnTo>
                    <a:pt x="203873" y="110490"/>
                  </a:lnTo>
                  <a:lnTo>
                    <a:pt x="203022" y="111760"/>
                  </a:lnTo>
                  <a:lnTo>
                    <a:pt x="204724" y="111760"/>
                  </a:lnTo>
                  <a:close/>
                </a:path>
                <a:path w="476250" h="810259">
                  <a:moveTo>
                    <a:pt x="205574" y="163918"/>
                  </a:moveTo>
                  <a:lnTo>
                    <a:pt x="204724" y="163918"/>
                  </a:lnTo>
                  <a:lnTo>
                    <a:pt x="205574" y="164757"/>
                  </a:lnTo>
                  <a:lnTo>
                    <a:pt x="205574" y="163918"/>
                  </a:lnTo>
                  <a:close/>
                </a:path>
                <a:path w="476250" h="810259">
                  <a:moveTo>
                    <a:pt x="205574" y="161378"/>
                  </a:moveTo>
                  <a:lnTo>
                    <a:pt x="204724" y="161378"/>
                  </a:lnTo>
                  <a:lnTo>
                    <a:pt x="204724" y="160528"/>
                  </a:lnTo>
                  <a:lnTo>
                    <a:pt x="203873" y="160528"/>
                  </a:lnTo>
                  <a:lnTo>
                    <a:pt x="203873" y="159689"/>
                  </a:lnTo>
                  <a:lnTo>
                    <a:pt x="203022" y="160528"/>
                  </a:lnTo>
                  <a:lnTo>
                    <a:pt x="203022" y="161378"/>
                  </a:lnTo>
                  <a:lnTo>
                    <a:pt x="203873" y="161378"/>
                  </a:lnTo>
                  <a:lnTo>
                    <a:pt x="203873" y="162217"/>
                  </a:lnTo>
                  <a:lnTo>
                    <a:pt x="205574" y="162217"/>
                  </a:lnTo>
                  <a:lnTo>
                    <a:pt x="205574" y="161378"/>
                  </a:lnTo>
                  <a:close/>
                </a:path>
                <a:path w="476250" h="810259">
                  <a:moveTo>
                    <a:pt x="205574" y="158851"/>
                  </a:moveTo>
                  <a:lnTo>
                    <a:pt x="203873" y="158851"/>
                  </a:lnTo>
                  <a:lnTo>
                    <a:pt x="203022" y="158000"/>
                  </a:lnTo>
                  <a:lnTo>
                    <a:pt x="203022" y="157162"/>
                  </a:lnTo>
                  <a:lnTo>
                    <a:pt x="202158" y="157162"/>
                  </a:lnTo>
                  <a:lnTo>
                    <a:pt x="202158" y="158851"/>
                  </a:lnTo>
                  <a:lnTo>
                    <a:pt x="203022" y="158851"/>
                  </a:lnTo>
                  <a:lnTo>
                    <a:pt x="203873" y="159689"/>
                  </a:lnTo>
                  <a:lnTo>
                    <a:pt x="205574" y="159689"/>
                  </a:lnTo>
                  <a:lnTo>
                    <a:pt x="205574" y="158851"/>
                  </a:lnTo>
                  <a:close/>
                </a:path>
                <a:path w="476250" h="810259">
                  <a:moveTo>
                    <a:pt x="214947" y="99060"/>
                  </a:moveTo>
                  <a:lnTo>
                    <a:pt x="214096" y="101600"/>
                  </a:lnTo>
                  <a:lnTo>
                    <a:pt x="214947" y="101600"/>
                  </a:lnTo>
                  <a:lnTo>
                    <a:pt x="214947" y="99060"/>
                  </a:lnTo>
                  <a:close/>
                </a:path>
                <a:path w="476250" h="810259">
                  <a:moveTo>
                    <a:pt x="216662" y="99060"/>
                  </a:moveTo>
                  <a:lnTo>
                    <a:pt x="215811" y="99060"/>
                  </a:lnTo>
                  <a:lnTo>
                    <a:pt x="215811" y="100330"/>
                  </a:lnTo>
                  <a:lnTo>
                    <a:pt x="216662" y="101600"/>
                  </a:lnTo>
                  <a:lnTo>
                    <a:pt x="216662" y="99060"/>
                  </a:lnTo>
                  <a:close/>
                </a:path>
                <a:path w="476250" h="810259">
                  <a:moveTo>
                    <a:pt x="226898" y="128473"/>
                  </a:moveTo>
                  <a:lnTo>
                    <a:pt x="226047" y="127622"/>
                  </a:lnTo>
                  <a:lnTo>
                    <a:pt x="225183" y="127622"/>
                  </a:lnTo>
                  <a:lnTo>
                    <a:pt x="225183" y="128473"/>
                  </a:lnTo>
                  <a:lnTo>
                    <a:pt x="226898" y="128473"/>
                  </a:lnTo>
                  <a:close/>
                </a:path>
                <a:path w="476250" h="810259">
                  <a:moveTo>
                    <a:pt x="227749" y="130149"/>
                  </a:moveTo>
                  <a:lnTo>
                    <a:pt x="226047" y="130149"/>
                  </a:lnTo>
                  <a:lnTo>
                    <a:pt x="225183" y="131013"/>
                  </a:lnTo>
                  <a:lnTo>
                    <a:pt x="225183" y="131851"/>
                  </a:lnTo>
                  <a:lnTo>
                    <a:pt x="226047" y="131851"/>
                  </a:lnTo>
                  <a:lnTo>
                    <a:pt x="226047" y="131013"/>
                  </a:lnTo>
                  <a:lnTo>
                    <a:pt x="227749" y="130149"/>
                  </a:lnTo>
                  <a:close/>
                </a:path>
                <a:path w="476250" h="810259">
                  <a:moveTo>
                    <a:pt x="229450" y="131851"/>
                  </a:moveTo>
                  <a:lnTo>
                    <a:pt x="228600" y="131851"/>
                  </a:lnTo>
                  <a:lnTo>
                    <a:pt x="228600" y="130149"/>
                  </a:lnTo>
                  <a:lnTo>
                    <a:pt x="227749" y="131013"/>
                  </a:lnTo>
                  <a:lnTo>
                    <a:pt x="226047" y="131013"/>
                  </a:lnTo>
                  <a:lnTo>
                    <a:pt x="226898" y="131851"/>
                  </a:lnTo>
                  <a:lnTo>
                    <a:pt x="227749" y="131851"/>
                  </a:lnTo>
                  <a:lnTo>
                    <a:pt x="227749" y="132689"/>
                  </a:lnTo>
                  <a:lnTo>
                    <a:pt x="228600" y="132689"/>
                  </a:lnTo>
                  <a:lnTo>
                    <a:pt x="229450" y="131851"/>
                  </a:lnTo>
                  <a:close/>
                </a:path>
                <a:path w="476250" h="810259">
                  <a:moveTo>
                    <a:pt x="231165" y="120040"/>
                  </a:moveTo>
                  <a:lnTo>
                    <a:pt x="230301" y="120878"/>
                  </a:lnTo>
                  <a:lnTo>
                    <a:pt x="231165" y="120878"/>
                  </a:lnTo>
                  <a:lnTo>
                    <a:pt x="231165" y="120040"/>
                  </a:lnTo>
                  <a:close/>
                </a:path>
                <a:path w="476250" h="810259">
                  <a:moveTo>
                    <a:pt x="232016" y="132689"/>
                  </a:moveTo>
                  <a:lnTo>
                    <a:pt x="231165" y="132689"/>
                  </a:lnTo>
                  <a:lnTo>
                    <a:pt x="230301" y="132689"/>
                  </a:lnTo>
                  <a:lnTo>
                    <a:pt x="231165" y="133540"/>
                  </a:lnTo>
                  <a:lnTo>
                    <a:pt x="232016" y="132689"/>
                  </a:lnTo>
                  <a:close/>
                </a:path>
                <a:path w="476250" h="810259">
                  <a:moveTo>
                    <a:pt x="232867" y="131013"/>
                  </a:moveTo>
                  <a:lnTo>
                    <a:pt x="232016" y="130149"/>
                  </a:lnTo>
                  <a:lnTo>
                    <a:pt x="231165" y="130149"/>
                  </a:lnTo>
                  <a:lnTo>
                    <a:pt x="231165" y="131013"/>
                  </a:lnTo>
                  <a:lnTo>
                    <a:pt x="232867" y="131013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2080"/>
                  </a:lnTo>
                  <a:lnTo>
                    <a:pt x="233730" y="132080"/>
                  </a:lnTo>
                  <a:lnTo>
                    <a:pt x="233730" y="133350"/>
                  </a:lnTo>
                  <a:lnTo>
                    <a:pt x="232867" y="134620"/>
                  </a:lnTo>
                  <a:lnTo>
                    <a:pt x="234581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4620"/>
                  </a:lnTo>
                  <a:lnTo>
                    <a:pt x="236283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7985" y="121920"/>
                  </a:moveTo>
                  <a:lnTo>
                    <a:pt x="237134" y="120650"/>
                  </a:lnTo>
                  <a:lnTo>
                    <a:pt x="236283" y="121920"/>
                  </a:lnTo>
                  <a:lnTo>
                    <a:pt x="237985" y="121920"/>
                  </a:lnTo>
                  <a:close/>
                </a:path>
                <a:path w="476250" h="810259">
                  <a:moveTo>
                    <a:pt x="240538" y="132689"/>
                  </a:moveTo>
                  <a:lnTo>
                    <a:pt x="239687" y="132689"/>
                  </a:lnTo>
                  <a:lnTo>
                    <a:pt x="239687" y="133540"/>
                  </a:lnTo>
                  <a:lnTo>
                    <a:pt x="240538" y="133540"/>
                  </a:lnTo>
                  <a:lnTo>
                    <a:pt x="240538" y="132689"/>
                  </a:lnTo>
                  <a:close/>
                </a:path>
                <a:path w="476250" h="810259">
                  <a:moveTo>
                    <a:pt x="243103" y="124256"/>
                  </a:moveTo>
                  <a:lnTo>
                    <a:pt x="242252" y="124256"/>
                  </a:lnTo>
                  <a:lnTo>
                    <a:pt x="242252" y="125095"/>
                  </a:lnTo>
                  <a:lnTo>
                    <a:pt x="243103" y="125095"/>
                  </a:lnTo>
                  <a:lnTo>
                    <a:pt x="243103" y="124256"/>
                  </a:lnTo>
                  <a:close/>
                </a:path>
                <a:path w="476250" h="810259">
                  <a:moveTo>
                    <a:pt x="475983" y="405130"/>
                  </a:moveTo>
                  <a:lnTo>
                    <a:pt x="473392" y="345440"/>
                  </a:lnTo>
                  <a:lnTo>
                    <a:pt x="465899" y="288290"/>
                  </a:lnTo>
                  <a:lnTo>
                    <a:pt x="464489" y="281940"/>
                  </a:lnTo>
                  <a:lnTo>
                    <a:pt x="463092" y="275590"/>
                  </a:lnTo>
                  <a:lnTo>
                    <a:pt x="453847" y="233680"/>
                  </a:lnTo>
                  <a:lnTo>
                    <a:pt x="450938" y="224790"/>
                  </a:lnTo>
                  <a:lnTo>
                    <a:pt x="439699" y="190500"/>
                  </a:lnTo>
                  <a:lnTo>
                    <a:pt x="438035" y="185420"/>
                  </a:lnTo>
                  <a:lnTo>
                    <a:pt x="437616" y="184150"/>
                  </a:lnTo>
                  <a:lnTo>
                    <a:pt x="434835" y="177800"/>
                  </a:lnTo>
                  <a:lnTo>
                    <a:pt x="420357" y="144780"/>
                  </a:lnTo>
                  <a:lnTo>
                    <a:pt x="419811" y="143510"/>
                  </a:lnTo>
                  <a:lnTo>
                    <a:pt x="417576" y="138430"/>
                  </a:lnTo>
                  <a:lnTo>
                    <a:pt x="416064" y="135890"/>
                  </a:lnTo>
                  <a:lnTo>
                    <a:pt x="406971" y="120650"/>
                  </a:lnTo>
                  <a:lnTo>
                    <a:pt x="405460" y="118110"/>
                  </a:lnTo>
                  <a:lnTo>
                    <a:pt x="399402" y="107950"/>
                  </a:lnTo>
                  <a:lnTo>
                    <a:pt x="209842" y="107950"/>
                  </a:lnTo>
                  <a:lnTo>
                    <a:pt x="208978" y="107950"/>
                  </a:lnTo>
                  <a:lnTo>
                    <a:pt x="208127" y="107950"/>
                  </a:lnTo>
                  <a:lnTo>
                    <a:pt x="208127" y="109220"/>
                  </a:lnTo>
                  <a:lnTo>
                    <a:pt x="206425" y="109220"/>
                  </a:lnTo>
                  <a:lnTo>
                    <a:pt x="206425" y="110490"/>
                  </a:lnTo>
                  <a:lnTo>
                    <a:pt x="205574" y="110490"/>
                  </a:lnTo>
                  <a:lnTo>
                    <a:pt x="205574" y="111760"/>
                  </a:lnTo>
                  <a:lnTo>
                    <a:pt x="207276" y="111760"/>
                  </a:lnTo>
                  <a:lnTo>
                    <a:pt x="206425" y="113030"/>
                  </a:lnTo>
                  <a:lnTo>
                    <a:pt x="207276" y="113030"/>
                  </a:lnTo>
                  <a:lnTo>
                    <a:pt x="208127" y="111760"/>
                  </a:lnTo>
                  <a:lnTo>
                    <a:pt x="208978" y="114300"/>
                  </a:lnTo>
                  <a:lnTo>
                    <a:pt x="216662" y="114300"/>
                  </a:lnTo>
                  <a:lnTo>
                    <a:pt x="217525" y="115570"/>
                  </a:lnTo>
                  <a:lnTo>
                    <a:pt x="218376" y="114300"/>
                  </a:lnTo>
                  <a:lnTo>
                    <a:pt x="219227" y="114300"/>
                  </a:lnTo>
                  <a:lnTo>
                    <a:pt x="219227" y="115570"/>
                  </a:lnTo>
                  <a:lnTo>
                    <a:pt x="220078" y="115570"/>
                  </a:lnTo>
                  <a:lnTo>
                    <a:pt x="220078" y="114300"/>
                  </a:lnTo>
                  <a:lnTo>
                    <a:pt x="220929" y="115570"/>
                  </a:lnTo>
                  <a:lnTo>
                    <a:pt x="220929" y="116840"/>
                  </a:lnTo>
                  <a:lnTo>
                    <a:pt x="229450" y="116840"/>
                  </a:lnTo>
                  <a:lnTo>
                    <a:pt x="228600" y="118110"/>
                  </a:lnTo>
                  <a:lnTo>
                    <a:pt x="228600" y="119380"/>
                  </a:lnTo>
                  <a:lnTo>
                    <a:pt x="229450" y="119380"/>
                  </a:lnTo>
                  <a:lnTo>
                    <a:pt x="229450" y="118110"/>
                  </a:lnTo>
                  <a:lnTo>
                    <a:pt x="231165" y="118110"/>
                  </a:lnTo>
                  <a:lnTo>
                    <a:pt x="231165" y="119380"/>
                  </a:lnTo>
                  <a:lnTo>
                    <a:pt x="233730" y="119380"/>
                  </a:lnTo>
                  <a:lnTo>
                    <a:pt x="234581" y="120650"/>
                  </a:lnTo>
                  <a:lnTo>
                    <a:pt x="237134" y="120650"/>
                  </a:lnTo>
                  <a:lnTo>
                    <a:pt x="237985" y="119380"/>
                  </a:lnTo>
                  <a:lnTo>
                    <a:pt x="237985" y="120650"/>
                  </a:lnTo>
                  <a:lnTo>
                    <a:pt x="238836" y="121920"/>
                  </a:lnTo>
                  <a:lnTo>
                    <a:pt x="239687" y="120650"/>
                  </a:lnTo>
                  <a:lnTo>
                    <a:pt x="239687" y="121920"/>
                  </a:lnTo>
                  <a:lnTo>
                    <a:pt x="243954" y="121920"/>
                  </a:lnTo>
                  <a:lnTo>
                    <a:pt x="244805" y="124460"/>
                  </a:lnTo>
                  <a:lnTo>
                    <a:pt x="243954" y="124460"/>
                  </a:lnTo>
                  <a:lnTo>
                    <a:pt x="243954" y="125730"/>
                  </a:lnTo>
                  <a:lnTo>
                    <a:pt x="244805" y="125730"/>
                  </a:lnTo>
                  <a:lnTo>
                    <a:pt x="244805" y="127000"/>
                  </a:lnTo>
                  <a:lnTo>
                    <a:pt x="245668" y="127000"/>
                  </a:lnTo>
                  <a:lnTo>
                    <a:pt x="245668" y="128270"/>
                  </a:lnTo>
                  <a:lnTo>
                    <a:pt x="244805" y="128270"/>
                  </a:lnTo>
                  <a:lnTo>
                    <a:pt x="244805" y="133350"/>
                  </a:lnTo>
                  <a:lnTo>
                    <a:pt x="245668" y="133350"/>
                  </a:lnTo>
                  <a:lnTo>
                    <a:pt x="245668" y="134620"/>
                  </a:lnTo>
                  <a:lnTo>
                    <a:pt x="243954" y="134620"/>
                  </a:lnTo>
                  <a:lnTo>
                    <a:pt x="244805" y="135890"/>
                  </a:lnTo>
                  <a:lnTo>
                    <a:pt x="243103" y="135890"/>
                  </a:lnTo>
                  <a:lnTo>
                    <a:pt x="243954" y="134620"/>
                  </a:lnTo>
                  <a:lnTo>
                    <a:pt x="242252" y="134620"/>
                  </a:lnTo>
                  <a:lnTo>
                    <a:pt x="242252" y="137160"/>
                  </a:lnTo>
                  <a:lnTo>
                    <a:pt x="241401" y="135890"/>
                  </a:lnTo>
                  <a:lnTo>
                    <a:pt x="242252" y="134620"/>
                  </a:lnTo>
                  <a:lnTo>
                    <a:pt x="241401" y="134620"/>
                  </a:lnTo>
                  <a:lnTo>
                    <a:pt x="239687" y="135890"/>
                  </a:lnTo>
                  <a:lnTo>
                    <a:pt x="238836" y="137160"/>
                  </a:lnTo>
                  <a:lnTo>
                    <a:pt x="238836" y="135890"/>
                  </a:lnTo>
                  <a:lnTo>
                    <a:pt x="237985" y="134620"/>
                  </a:lnTo>
                  <a:lnTo>
                    <a:pt x="236283" y="134620"/>
                  </a:lnTo>
                  <a:lnTo>
                    <a:pt x="237985" y="135890"/>
                  </a:lnTo>
                  <a:lnTo>
                    <a:pt x="236283" y="137160"/>
                  </a:lnTo>
                  <a:lnTo>
                    <a:pt x="234581" y="137160"/>
                  </a:lnTo>
                  <a:lnTo>
                    <a:pt x="234581" y="134620"/>
                  </a:lnTo>
                  <a:lnTo>
                    <a:pt x="232867" y="135890"/>
                  </a:lnTo>
                  <a:lnTo>
                    <a:pt x="232867" y="137160"/>
                  </a:lnTo>
                  <a:lnTo>
                    <a:pt x="232016" y="137160"/>
                  </a:lnTo>
                  <a:lnTo>
                    <a:pt x="232016" y="135890"/>
                  </a:lnTo>
                  <a:lnTo>
                    <a:pt x="227749" y="135890"/>
                  </a:lnTo>
                  <a:lnTo>
                    <a:pt x="226047" y="133350"/>
                  </a:lnTo>
                  <a:lnTo>
                    <a:pt x="225183" y="134620"/>
                  </a:lnTo>
                  <a:lnTo>
                    <a:pt x="225183" y="132080"/>
                  </a:lnTo>
                  <a:lnTo>
                    <a:pt x="223481" y="133350"/>
                  </a:lnTo>
                  <a:lnTo>
                    <a:pt x="222631" y="133350"/>
                  </a:lnTo>
                  <a:lnTo>
                    <a:pt x="222631" y="132080"/>
                  </a:lnTo>
                  <a:lnTo>
                    <a:pt x="221780" y="132080"/>
                  </a:lnTo>
                  <a:lnTo>
                    <a:pt x="222631" y="130810"/>
                  </a:lnTo>
                  <a:lnTo>
                    <a:pt x="222631" y="129540"/>
                  </a:lnTo>
                  <a:lnTo>
                    <a:pt x="221780" y="129540"/>
                  </a:lnTo>
                  <a:lnTo>
                    <a:pt x="220929" y="130810"/>
                  </a:lnTo>
                  <a:lnTo>
                    <a:pt x="221780" y="130810"/>
                  </a:lnTo>
                  <a:lnTo>
                    <a:pt x="220929" y="132080"/>
                  </a:lnTo>
                  <a:lnTo>
                    <a:pt x="220929" y="130810"/>
                  </a:lnTo>
                  <a:lnTo>
                    <a:pt x="220078" y="130810"/>
                  </a:lnTo>
                  <a:lnTo>
                    <a:pt x="218376" y="130810"/>
                  </a:lnTo>
                  <a:lnTo>
                    <a:pt x="217525" y="132080"/>
                  </a:lnTo>
                  <a:lnTo>
                    <a:pt x="217525" y="129540"/>
                  </a:lnTo>
                  <a:lnTo>
                    <a:pt x="215811" y="129540"/>
                  </a:lnTo>
                  <a:lnTo>
                    <a:pt x="214096" y="128270"/>
                  </a:lnTo>
                  <a:lnTo>
                    <a:pt x="214947" y="127000"/>
                  </a:lnTo>
                  <a:lnTo>
                    <a:pt x="213245" y="127000"/>
                  </a:lnTo>
                  <a:lnTo>
                    <a:pt x="213245" y="129540"/>
                  </a:lnTo>
                  <a:lnTo>
                    <a:pt x="213245" y="130810"/>
                  </a:lnTo>
                  <a:lnTo>
                    <a:pt x="212394" y="130810"/>
                  </a:lnTo>
                  <a:lnTo>
                    <a:pt x="212394" y="129540"/>
                  </a:lnTo>
                  <a:lnTo>
                    <a:pt x="213245" y="129540"/>
                  </a:lnTo>
                  <a:lnTo>
                    <a:pt x="213245" y="127000"/>
                  </a:lnTo>
                  <a:lnTo>
                    <a:pt x="212394" y="127000"/>
                  </a:lnTo>
                  <a:lnTo>
                    <a:pt x="211543" y="127000"/>
                  </a:lnTo>
                  <a:lnTo>
                    <a:pt x="211543" y="129540"/>
                  </a:lnTo>
                  <a:lnTo>
                    <a:pt x="209842" y="129540"/>
                  </a:lnTo>
                  <a:lnTo>
                    <a:pt x="209842" y="128270"/>
                  </a:lnTo>
                  <a:lnTo>
                    <a:pt x="208978" y="129540"/>
                  </a:lnTo>
                  <a:lnTo>
                    <a:pt x="208127" y="129540"/>
                  </a:lnTo>
                  <a:lnTo>
                    <a:pt x="208127" y="127000"/>
                  </a:lnTo>
                  <a:lnTo>
                    <a:pt x="207276" y="127000"/>
                  </a:lnTo>
                  <a:lnTo>
                    <a:pt x="208127" y="125730"/>
                  </a:lnTo>
                  <a:lnTo>
                    <a:pt x="208978" y="125730"/>
                  </a:lnTo>
                  <a:lnTo>
                    <a:pt x="208978" y="124460"/>
                  </a:lnTo>
                  <a:lnTo>
                    <a:pt x="208127" y="124460"/>
                  </a:lnTo>
                  <a:lnTo>
                    <a:pt x="206425" y="127000"/>
                  </a:lnTo>
                  <a:lnTo>
                    <a:pt x="205574" y="127000"/>
                  </a:lnTo>
                  <a:lnTo>
                    <a:pt x="205574" y="125730"/>
                  </a:lnTo>
                  <a:lnTo>
                    <a:pt x="205574" y="124460"/>
                  </a:lnTo>
                  <a:lnTo>
                    <a:pt x="204724" y="125730"/>
                  </a:lnTo>
                  <a:lnTo>
                    <a:pt x="204724" y="124460"/>
                  </a:lnTo>
                  <a:lnTo>
                    <a:pt x="203873" y="124460"/>
                  </a:lnTo>
                  <a:lnTo>
                    <a:pt x="203022" y="125730"/>
                  </a:lnTo>
                  <a:lnTo>
                    <a:pt x="203022" y="127000"/>
                  </a:lnTo>
                  <a:lnTo>
                    <a:pt x="201307" y="127000"/>
                  </a:lnTo>
                  <a:lnTo>
                    <a:pt x="199593" y="125730"/>
                  </a:lnTo>
                  <a:lnTo>
                    <a:pt x="198742" y="124460"/>
                  </a:lnTo>
                  <a:lnTo>
                    <a:pt x="198742" y="125730"/>
                  </a:lnTo>
                  <a:lnTo>
                    <a:pt x="197891" y="125730"/>
                  </a:lnTo>
                  <a:lnTo>
                    <a:pt x="197891" y="124460"/>
                  </a:lnTo>
                  <a:lnTo>
                    <a:pt x="197688" y="124460"/>
                  </a:lnTo>
                  <a:lnTo>
                    <a:pt x="197688" y="147231"/>
                  </a:lnTo>
                  <a:lnTo>
                    <a:pt x="197040" y="147878"/>
                  </a:lnTo>
                  <a:lnTo>
                    <a:pt x="196380" y="146570"/>
                  </a:lnTo>
                  <a:lnTo>
                    <a:pt x="197688" y="147231"/>
                  </a:lnTo>
                  <a:lnTo>
                    <a:pt x="197688" y="124460"/>
                  </a:lnTo>
                  <a:lnTo>
                    <a:pt x="197040" y="124460"/>
                  </a:lnTo>
                  <a:lnTo>
                    <a:pt x="197040" y="123190"/>
                  </a:lnTo>
                  <a:lnTo>
                    <a:pt x="196189" y="121920"/>
                  </a:lnTo>
                  <a:lnTo>
                    <a:pt x="196189" y="124460"/>
                  </a:lnTo>
                  <a:lnTo>
                    <a:pt x="194487" y="124460"/>
                  </a:lnTo>
                  <a:lnTo>
                    <a:pt x="192773" y="123190"/>
                  </a:lnTo>
                  <a:lnTo>
                    <a:pt x="192773" y="124460"/>
                  </a:lnTo>
                  <a:lnTo>
                    <a:pt x="188518" y="124460"/>
                  </a:lnTo>
                  <a:lnTo>
                    <a:pt x="188518" y="130810"/>
                  </a:lnTo>
                  <a:lnTo>
                    <a:pt x="188518" y="132080"/>
                  </a:lnTo>
                  <a:lnTo>
                    <a:pt x="187655" y="132080"/>
                  </a:lnTo>
                  <a:lnTo>
                    <a:pt x="187655" y="130810"/>
                  </a:lnTo>
                  <a:lnTo>
                    <a:pt x="188518" y="130810"/>
                  </a:lnTo>
                  <a:lnTo>
                    <a:pt x="188518" y="124460"/>
                  </a:lnTo>
                  <a:lnTo>
                    <a:pt x="185953" y="124460"/>
                  </a:lnTo>
                  <a:lnTo>
                    <a:pt x="186804" y="127000"/>
                  </a:lnTo>
                  <a:lnTo>
                    <a:pt x="185089" y="127000"/>
                  </a:lnTo>
                  <a:lnTo>
                    <a:pt x="183388" y="127000"/>
                  </a:lnTo>
                  <a:lnTo>
                    <a:pt x="184238" y="128270"/>
                  </a:lnTo>
                  <a:lnTo>
                    <a:pt x="184238" y="129540"/>
                  </a:lnTo>
                  <a:lnTo>
                    <a:pt x="186804" y="128270"/>
                  </a:lnTo>
                  <a:lnTo>
                    <a:pt x="185953" y="129540"/>
                  </a:lnTo>
                  <a:lnTo>
                    <a:pt x="185953" y="130810"/>
                  </a:lnTo>
                  <a:lnTo>
                    <a:pt x="184238" y="130810"/>
                  </a:lnTo>
                  <a:lnTo>
                    <a:pt x="183388" y="129540"/>
                  </a:lnTo>
                  <a:lnTo>
                    <a:pt x="182537" y="129540"/>
                  </a:lnTo>
                  <a:lnTo>
                    <a:pt x="182537" y="132080"/>
                  </a:lnTo>
                  <a:lnTo>
                    <a:pt x="184238" y="132080"/>
                  </a:lnTo>
                  <a:lnTo>
                    <a:pt x="183388" y="133350"/>
                  </a:lnTo>
                  <a:lnTo>
                    <a:pt x="183896" y="133350"/>
                  </a:lnTo>
                  <a:lnTo>
                    <a:pt x="183388" y="134378"/>
                  </a:lnTo>
                  <a:lnTo>
                    <a:pt x="183388" y="135216"/>
                  </a:lnTo>
                  <a:lnTo>
                    <a:pt x="184238" y="134378"/>
                  </a:lnTo>
                  <a:lnTo>
                    <a:pt x="184238" y="133350"/>
                  </a:lnTo>
                  <a:lnTo>
                    <a:pt x="185089" y="133350"/>
                  </a:lnTo>
                  <a:lnTo>
                    <a:pt x="185788" y="134378"/>
                  </a:lnTo>
                  <a:lnTo>
                    <a:pt x="185089" y="134378"/>
                  </a:lnTo>
                  <a:lnTo>
                    <a:pt x="185089" y="135216"/>
                  </a:lnTo>
                  <a:lnTo>
                    <a:pt x="183388" y="135216"/>
                  </a:lnTo>
                  <a:lnTo>
                    <a:pt x="184238" y="136067"/>
                  </a:lnTo>
                  <a:lnTo>
                    <a:pt x="184238" y="136906"/>
                  </a:lnTo>
                  <a:lnTo>
                    <a:pt x="185089" y="137756"/>
                  </a:lnTo>
                  <a:lnTo>
                    <a:pt x="185089" y="138595"/>
                  </a:lnTo>
                  <a:lnTo>
                    <a:pt x="186804" y="138595"/>
                  </a:lnTo>
                  <a:lnTo>
                    <a:pt x="186804" y="138430"/>
                  </a:lnTo>
                  <a:lnTo>
                    <a:pt x="186804" y="137756"/>
                  </a:lnTo>
                  <a:lnTo>
                    <a:pt x="185953" y="136906"/>
                  </a:lnTo>
                  <a:lnTo>
                    <a:pt x="185953" y="135890"/>
                  </a:lnTo>
                  <a:lnTo>
                    <a:pt x="186804" y="135255"/>
                  </a:lnTo>
                  <a:lnTo>
                    <a:pt x="186804" y="135890"/>
                  </a:lnTo>
                  <a:lnTo>
                    <a:pt x="185953" y="135890"/>
                  </a:lnTo>
                  <a:lnTo>
                    <a:pt x="187655" y="137160"/>
                  </a:lnTo>
                  <a:lnTo>
                    <a:pt x="188518" y="134620"/>
                  </a:lnTo>
                  <a:lnTo>
                    <a:pt x="187655" y="134620"/>
                  </a:lnTo>
                  <a:lnTo>
                    <a:pt x="186804" y="133350"/>
                  </a:lnTo>
                  <a:lnTo>
                    <a:pt x="187655" y="133350"/>
                  </a:lnTo>
                  <a:lnTo>
                    <a:pt x="187655" y="134620"/>
                  </a:lnTo>
                  <a:lnTo>
                    <a:pt x="188518" y="133350"/>
                  </a:lnTo>
                  <a:lnTo>
                    <a:pt x="188518" y="134620"/>
                  </a:lnTo>
                  <a:lnTo>
                    <a:pt x="189369" y="134620"/>
                  </a:lnTo>
                  <a:lnTo>
                    <a:pt x="189369" y="133350"/>
                  </a:lnTo>
                  <a:lnTo>
                    <a:pt x="189369" y="132080"/>
                  </a:lnTo>
                  <a:lnTo>
                    <a:pt x="190220" y="132080"/>
                  </a:lnTo>
                  <a:lnTo>
                    <a:pt x="190220" y="133350"/>
                  </a:lnTo>
                  <a:lnTo>
                    <a:pt x="189369" y="133350"/>
                  </a:lnTo>
                  <a:lnTo>
                    <a:pt x="190220" y="134620"/>
                  </a:lnTo>
                  <a:lnTo>
                    <a:pt x="189369" y="134620"/>
                  </a:lnTo>
                  <a:lnTo>
                    <a:pt x="190220" y="135890"/>
                  </a:lnTo>
                  <a:lnTo>
                    <a:pt x="189369" y="135890"/>
                  </a:lnTo>
                  <a:lnTo>
                    <a:pt x="189369" y="134620"/>
                  </a:lnTo>
                  <a:lnTo>
                    <a:pt x="188518" y="135890"/>
                  </a:lnTo>
                  <a:lnTo>
                    <a:pt x="190220" y="137160"/>
                  </a:lnTo>
                  <a:lnTo>
                    <a:pt x="191071" y="137160"/>
                  </a:lnTo>
                  <a:lnTo>
                    <a:pt x="191071" y="139700"/>
                  </a:lnTo>
                  <a:lnTo>
                    <a:pt x="191071" y="140284"/>
                  </a:lnTo>
                  <a:lnTo>
                    <a:pt x="190220" y="140284"/>
                  </a:lnTo>
                  <a:lnTo>
                    <a:pt x="190220" y="139700"/>
                  </a:lnTo>
                  <a:lnTo>
                    <a:pt x="191071" y="139700"/>
                  </a:lnTo>
                  <a:lnTo>
                    <a:pt x="191071" y="137160"/>
                  </a:lnTo>
                  <a:lnTo>
                    <a:pt x="190220" y="138430"/>
                  </a:lnTo>
                  <a:lnTo>
                    <a:pt x="190220" y="139433"/>
                  </a:lnTo>
                  <a:lnTo>
                    <a:pt x="188518" y="139433"/>
                  </a:lnTo>
                  <a:lnTo>
                    <a:pt x="188518" y="138430"/>
                  </a:lnTo>
                  <a:lnTo>
                    <a:pt x="187655" y="138430"/>
                  </a:lnTo>
                  <a:lnTo>
                    <a:pt x="188518" y="137160"/>
                  </a:lnTo>
                  <a:lnTo>
                    <a:pt x="187655" y="137160"/>
                  </a:lnTo>
                  <a:lnTo>
                    <a:pt x="186804" y="138430"/>
                  </a:lnTo>
                  <a:lnTo>
                    <a:pt x="187655" y="139700"/>
                  </a:lnTo>
                  <a:lnTo>
                    <a:pt x="188518" y="139700"/>
                  </a:lnTo>
                  <a:lnTo>
                    <a:pt x="188518" y="140284"/>
                  </a:lnTo>
                  <a:lnTo>
                    <a:pt x="189369" y="140284"/>
                  </a:lnTo>
                  <a:lnTo>
                    <a:pt x="188518" y="141973"/>
                  </a:lnTo>
                  <a:lnTo>
                    <a:pt x="190220" y="141973"/>
                  </a:lnTo>
                  <a:lnTo>
                    <a:pt x="191071" y="142824"/>
                  </a:lnTo>
                  <a:lnTo>
                    <a:pt x="191071" y="140970"/>
                  </a:lnTo>
                  <a:lnTo>
                    <a:pt x="192773" y="140970"/>
                  </a:lnTo>
                  <a:lnTo>
                    <a:pt x="192773" y="142240"/>
                  </a:lnTo>
                  <a:lnTo>
                    <a:pt x="193624" y="142240"/>
                  </a:lnTo>
                  <a:lnTo>
                    <a:pt x="193624" y="142824"/>
                  </a:lnTo>
                  <a:lnTo>
                    <a:pt x="192773" y="142824"/>
                  </a:lnTo>
                  <a:lnTo>
                    <a:pt x="192773" y="143662"/>
                  </a:lnTo>
                  <a:lnTo>
                    <a:pt x="191922" y="143662"/>
                  </a:lnTo>
                  <a:lnTo>
                    <a:pt x="192773" y="144500"/>
                  </a:lnTo>
                  <a:lnTo>
                    <a:pt x="191922" y="145351"/>
                  </a:lnTo>
                  <a:lnTo>
                    <a:pt x="192773" y="146189"/>
                  </a:lnTo>
                  <a:lnTo>
                    <a:pt x="192773" y="145351"/>
                  </a:lnTo>
                  <a:lnTo>
                    <a:pt x="194487" y="145351"/>
                  </a:lnTo>
                  <a:lnTo>
                    <a:pt x="193852" y="143510"/>
                  </a:lnTo>
                  <a:lnTo>
                    <a:pt x="194487" y="143510"/>
                  </a:lnTo>
                  <a:lnTo>
                    <a:pt x="194487" y="142240"/>
                  </a:lnTo>
                  <a:lnTo>
                    <a:pt x="195338" y="140970"/>
                  </a:lnTo>
                  <a:lnTo>
                    <a:pt x="195338" y="142240"/>
                  </a:lnTo>
                  <a:lnTo>
                    <a:pt x="197040" y="143510"/>
                  </a:lnTo>
                  <a:lnTo>
                    <a:pt x="196189" y="144145"/>
                  </a:lnTo>
                  <a:lnTo>
                    <a:pt x="196189" y="144780"/>
                  </a:lnTo>
                  <a:lnTo>
                    <a:pt x="195948" y="145122"/>
                  </a:lnTo>
                  <a:lnTo>
                    <a:pt x="195618" y="144780"/>
                  </a:lnTo>
                  <a:lnTo>
                    <a:pt x="196189" y="144780"/>
                  </a:lnTo>
                  <a:lnTo>
                    <a:pt x="196189" y="144145"/>
                  </a:lnTo>
                  <a:lnTo>
                    <a:pt x="195491" y="144665"/>
                  </a:lnTo>
                  <a:lnTo>
                    <a:pt x="195338" y="144500"/>
                  </a:lnTo>
                  <a:lnTo>
                    <a:pt x="195338" y="144780"/>
                  </a:lnTo>
                  <a:lnTo>
                    <a:pt x="195338" y="146050"/>
                  </a:lnTo>
                  <a:lnTo>
                    <a:pt x="195338" y="147027"/>
                  </a:lnTo>
                  <a:lnTo>
                    <a:pt x="197040" y="148717"/>
                  </a:lnTo>
                  <a:lnTo>
                    <a:pt x="197891" y="148717"/>
                  </a:lnTo>
                  <a:lnTo>
                    <a:pt x="198742" y="147878"/>
                  </a:lnTo>
                  <a:lnTo>
                    <a:pt x="197891" y="147878"/>
                  </a:lnTo>
                  <a:lnTo>
                    <a:pt x="198742" y="147027"/>
                  </a:lnTo>
                  <a:lnTo>
                    <a:pt x="198081" y="147027"/>
                  </a:lnTo>
                  <a:lnTo>
                    <a:pt x="198742" y="146050"/>
                  </a:lnTo>
                  <a:lnTo>
                    <a:pt x="199593" y="146050"/>
                  </a:lnTo>
                  <a:lnTo>
                    <a:pt x="200444" y="147320"/>
                  </a:lnTo>
                  <a:lnTo>
                    <a:pt x="201307" y="147320"/>
                  </a:lnTo>
                  <a:lnTo>
                    <a:pt x="200444" y="146050"/>
                  </a:lnTo>
                  <a:lnTo>
                    <a:pt x="200444" y="144780"/>
                  </a:lnTo>
                  <a:lnTo>
                    <a:pt x="202158" y="144780"/>
                  </a:lnTo>
                  <a:lnTo>
                    <a:pt x="202158" y="146050"/>
                  </a:lnTo>
                  <a:lnTo>
                    <a:pt x="203022" y="147320"/>
                  </a:lnTo>
                  <a:lnTo>
                    <a:pt x="202158" y="147320"/>
                  </a:lnTo>
                  <a:lnTo>
                    <a:pt x="202158" y="148590"/>
                  </a:lnTo>
                  <a:lnTo>
                    <a:pt x="203022" y="148590"/>
                  </a:lnTo>
                  <a:lnTo>
                    <a:pt x="202158" y="149860"/>
                  </a:lnTo>
                  <a:lnTo>
                    <a:pt x="201307" y="149860"/>
                  </a:lnTo>
                  <a:lnTo>
                    <a:pt x="202158" y="148590"/>
                  </a:lnTo>
                  <a:lnTo>
                    <a:pt x="201307" y="148590"/>
                  </a:lnTo>
                  <a:lnTo>
                    <a:pt x="200444" y="147320"/>
                  </a:lnTo>
                  <a:lnTo>
                    <a:pt x="198742" y="148590"/>
                  </a:lnTo>
                  <a:lnTo>
                    <a:pt x="199593" y="149860"/>
                  </a:lnTo>
                  <a:lnTo>
                    <a:pt x="200444" y="149860"/>
                  </a:lnTo>
                  <a:lnTo>
                    <a:pt x="201307" y="151130"/>
                  </a:lnTo>
                  <a:lnTo>
                    <a:pt x="200444" y="152400"/>
                  </a:lnTo>
                  <a:lnTo>
                    <a:pt x="201307" y="152400"/>
                  </a:lnTo>
                  <a:lnTo>
                    <a:pt x="200444" y="153670"/>
                  </a:lnTo>
                  <a:lnTo>
                    <a:pt x="200444" y="154940"/>
                  </a:lnTo>
                  <a:lnTo>
                    <a:pt x="200444" y="155473"/>
                  </a:lnTo>
                  <a:lnTo>
                    <a:pt x="201307" y="156311"/>
                  </a:lnTo>
                  <a:lnTo>
                    <a:pt x="203022" y="156311"/>
                  </a:lnTo>
                  <a:lnTo>
                    <a:pt x="202158" y="155473"/>
                  </a:lnTo>
                  <a:lnTo>
                    <a:pt x="201307" y="154635"/>
                  </a:lnTo>
                  <a:lnTo>
                    <a:pt x="201307" y="153784"/>
                  </a:lnTo>
                  <a:lnTo>
                    <a:pt x="202158" y="153670"/>
                  </a:lnTo>
                  <a:lnTo>
                    <a:pt x="202158" y="152400"/>
                  </a:lnTo>
                  <a:lnTo>
                    <a:pt x="203022" y="152400"/>
                  </a:lnTo>
                  <a:lnTo>
                    <a:pt x="203022" y="149860"/>
                  </a:lnTo>
                  <a:lnTo>
                    <a:pt x="203873" y="148590"/>
                  </a:lnTo>
                  <a:lnTo>
                    <a:pt x="203873" y="149860"/>
                  </a:lnTo>
                  <a:lnTo>
                    <a:pt x="204724" y="149860"/>
                  </a:lnTo>
                  <a:lnTo>
                    <a:pt x="204724" y="151130"/>
                  </a:lnTo>
                  <a:lnTo>
                    <a:pt x="203873" y="151130"/>
                  </a:lnTo>
                  <a:lnTo>
                    <a:pt x="203022" y="152400"/>
                  </a:lnTo>
                  <a:lnTo>
                    <a:pt x="203873" y="153670"/>
                  </a:lnTo>
                  <a:lnTo>
                    <a:pt x="203873" y="156210"/>
                  </a:lnTo>
                  <a:lnTo>
                    <a:pt x="204000" y="156311"/>
                  </a:lnTo>
                  <a:lnTo>
                    <a:pt x="203873" y="156311"/>
                  </a:lnTo>
                  <a:lnTo>
                    <a:pt x="203873" y="157162"/>
                  </a:lnTo>
                  <a:lnTo>
                    <a:pt x="204724" y="158000"/>
                  </a:lnTo>
                  <a:lnTo>
                    <a:pt x="204724" y="157162"/>
                  </a:lnTo>
                  <a:lnTo>
                    <a:pt x="205143" y="157162"/>
                  </a:lnTo>
                  <a:lnTo>
                    <a:pt x="205574" y="157480"/>
                  </a:lnTo>
                  <a:lnTo>
                    <a:pt x="208127" y="157480"/>
                  </a:lnTo>
                  <a:lnTo>
                    <a:pt x="208127" y="158750"/>
                  </a:lnTo>
                  <a:lnTo>
                    <a:pt x="208978" y="157480"/>
                  </a:lnTo>
                  <a:lnTo>
                    <a:pt x="208978" y="158750"/>
                  </a:lnTo>
                  <a:lnTo>
                    <a:pt x="209842" y="158750"/>
                  </a:lnTo>
                  <a:lnTo>
                    <a:pt x="210693" y="160020"/>
                  </a:lnTo>
                  <a:lnTo>
                    <a:pt x="208978" y="160020"/>
                  </a:lnTo>
                  <a:lnTo>
                    <a:pt x="208978" y="158750"/>
                  </a:lnTo>
                  <a:lnTo>
                    <a:pt x="208127" y="158750"/>
                  </a:lnTo>
                  <a:lnTo>
                    <a:pt x="207276" y="158750"/>
                  </a:lnTo>
                  <a:lnTo>
                    <a:pt x="207276" y="160020"/>
                  </a:lnTo>
                  <a:lnTo>
                    <a:pt x="205574" y="160020"/>
                  </a:lnTo>
                  <a:lnTo>
                    <a:pt x="205574" y="161290"/>
                  </a:lnTo>
                  <a:lnTo>
                    <a:pt x="206425" y="161290"/>
                  </a:lnTo>
                  <a:lnTo>
                    <a:pt x="206425" y="162560"/>
                  </a:lnTo>
                  <a:lnTo>
                    <a:pt x="208127" y="162560"/>
                  </a:lnTo>
                  <a:lnTo>
                    <a:pt x="208127" y="161290"/>
                  </a:lnTo>
                  <a:lnTo>
                    <a:pt x="208978" y="162560"/>
                  </a:lnTo>
                  <a:lnTo>
                    <a:pt x="209842" y="161290"/>
                  </a:lnTo>
                  <a:lnTo>
                    <a:pt x="210693" y="162560"/>
                  </a:lnTo>
                  <a:lnTo>
                    <a:pt x="211543" y="161290"/>
                  </a:lnTo>
                  <a:lnTo>
                    <a:pt x="212394" y="161290"/>
                  </a:lnTo>
                  <a:lnTo>
                    <a:pt x="213245" y="162560"/>
                  </a:lnTo>
                  <a:lnTo>
                    <a:pt x="211543" y="162560"/>
                  </a:lnTo>
                  <a:lnTo>
                    <a:pt x="211543" y="163830"/>
                  </a:lnTo>
                  <a:lnTo>
                    <a:pt x="213245" y="166370"/>
                  </a:lnTo>
                  <a:lnTo>
                    <a:pt x="213245" y="167640"/>
                  </a:lnTo>
                  <a:lnTo>
                    <a:pt x="214096" y="167640"/>
                  </a:lnTo>
                  <a:lnTo>
                    <a:pt x="214096" y="165100"/>
                  </a:lnTo>
                  <a:lnTo>
                    <a:pt x="214947" y="166370"/>
                  </a:lnTo>
                  <a:lnTo>
                    <a:pt x="215811" y="165100"/>
                  </a:lnTo>
                  <a:lnTo>
                    <a:pt x="216662" y="166370"/>
                  </a:lnTo>
                  <a:lnTo>
                    <a:pt x="216662" y="167640"/>
                  </a:lnTo>
                  <a:lnTo>
                    <a:pt x="219227" y="168910"/>
                  </a:lnTo>
                  <a:lnTo>
                    <a:pt x="217525" y="170180"/>
                  </a:lnTo>
                  <a:lnTo>
                    <a:pt x="217525" y="168910"/>
                  </a:lnTo>
                  <a:lnTo>
                    <a:pt x="216662" y="167640"/>
                  </a:lnTo>
                  <a:lnTo>
                    <a:pt x="216662" y="168910"/>
                  </a:lnTo>
                  <a:lnTo>
                    <a:pt x="215811" y="168910"/>
                  </a:lnTo>
                  <a:lnTo>
                    <a:pt x="215811" y="170180"/>
                  </a:lnTo>
                  <a:lnTo>
                    <a:pt x="214947" y="170180"/>
                  </a:lnTo>
                  <a:lnTo>
                    <a:pt x="214947" y="172720"/>
                  </a:lnTo>
                  <a:lnTo>
                    <a:pt x="213245" y="172720"/>
                  </a:lnTo>
                  <a:lnTo>
                    <a:pt x="213245" y="173990"/>
                  </a:lnTo>
                  <a:lnTo>
                    <a:pt x="212394" y="173990"/>
                  </a:lnTo>
                  <a:lnTo>
                    <a:pt x="211543" y="175260"/>
                  </a:lnTo>
                  <a:lnTo>
                    <a:pt x="211543" y="173990"/>
                  </a:lnTo>
                  <a:lnTo>
                    <a:pt x="210693" y="175260"/>
                  </a:lnTo>
                  <a:lnTo>
                    <a:pt x="208978" y="175260"/>
                  </a:lnTo>
                  <a:lnTo>
                    <a:pt x="208127" y="177800"/>
                  </a:lnTo>
                  <a:lnTo>
                    <a:pt x="206425" y="176530"/>
                  </a:lnTo>
                  <a:lnTo>
                    <a:pt x="205574" y="176530"/>
                  </a:lnTo>
                  <a:lnTo>
                    <a:pt x="205574" y="177800"/>
                  </a:lnTo>
                  <a:lnTo>
                    <a:pt x="203873" y="177800"/>
                  </a:lnTo>
                  <a:lnTo>
                    <a:pt x="203873" y="175260"/>
                  </a:lnTo>
                  <a:lnTo>
                    <a:pt x="201307" y="175260"/>
                  </a:lnTo>
                  <a:lnTo>
                    <a:pt x="201307" y="176530"/>
                  </a:lnTo>
                  <a:lnTo>
                    <a:pt x="197040" y="172720"/>
                  </a:lnTo>
                  <a:lnTo>
                    <a:pt x="197040" y="168910"/>
                  </a:lnTo>
                  <a:lnTo>
                    <a:pt x="195338" y="170180"/>
                  </a:lnTo>
                  <a:lnTo>
                    <a:pt x="195338" y="168910"/>
                  </a:lnTo>
                  <a:lnTo>
                    <a:pt x="196189" y="168910"/>
                  </a:lnTo>
                  <a:lnTo>
                    <a:pt x="196189" y="167640"/>
                  </a:lnTo>
                  <a:lnTo>
                    <a:pt x="195338" y="166370"/>
                  </a:lnTo>
                  <a:lnTo>
                    <a:pt x="194487" y="165100"/>
                  </a:lnTo>
                  <a:lnTo>
                    <a:pt x="192773" y="165100"/>
                  </a:lnTo>
                  <a:lnTo>
                    <a:pt x="192773" y="166370"/>
                  </a:lnTo>
                  <a:lnTo>
                    <a:pt x="191071" y="165100"/>
                  </a:lnTo>
                  <a:lnTo>
                    <a:pt x="191071" y="163830"/>
                  </a:lnTo>
                  <a:lnTo>
                    <a:pt x="190220" y="163830"/>
                  </a:lnTo>
                  <a:lnTo>
                    <a:pt x="190220" y="160020"/>
                  </a:lnTo>
                  <a:lnTo>
                    <a:pt x="189369" y="161290"/>
                  </a:lnTo>
                  <a:lnTo>
                    <a:pt x="188518" y="161290"/>
                  </a:lnTo>
                  <a:lnTo>
                    <a:pt x="189369" y="160020"/>
                  </a:lnTo>
                  <a:lnTo>
                    <a:pt x="187655" y="158750"/>
                  </a:lnTo>
                  <a:lnTo>
                    <a:pt x="186804" y="158750"/>
                  </a:lnTo>
                  <a:lnTo>
                    <a:pt x="186804" y="157480"/>
                  </a:lnTo>
                  <a:lnTo>
                    <a:pt x="185089" y="157480"/>
                  </a:lnTo>
                  <a:lnTo>
                    <a:pt x="185089" y="154940"/>
                  </a:lnTo>
                  <a:lnTo>
                    <a:pt x="184238" y="156210"/>
                  </a:lnTo>
                  <a:lnTo>
                    <a:pt x="183388" y="154940"/>
                  </a:lnTo>
                  <a:lnTo>
                    <a:pt x="182537" y="154940"/>
                  </a:lnTo>
                  <a:lnTo>
                    <a:pt x="182537" y="153670"/>
                  </a:lnTo>
                  <a:lnTo>
                    <a:pt x="181686" y="154940"/>
                  </a:lnTo>
                  <a:lnTo>
                    <a:pt x="181686" y="153670"/>
                  </a:lnTo>
                  <a:lnTo>
                    <a:pt x="180835" y="153670"/>
                  </a:lnTo>
                  <a:lnTo>
                    <a:pt x="179984" y="154940"/>
                  </a:lnTo>
                  <a:lnTo>
                    <a:pt x="179984" y="152400"/>
                  </a:lnTo>
                  <a:lnTo>
                    <a:pt x="179133" y="152400"/>
                  </a:lnTo>
                  <a:lnTo>
                    <a:pt x="177419" y="151130"/>
                  </a:lnTo>
                  <a:lnTo>
                    <a:pt x="176568" y="149860"/>
                  </a:lnTo>
                  <a:lnTo>
                    <a:pt x="175717" y="151130"/>
                  </a:lnTo>
                  <a:lnTo>
                    <a:pt x="174866" y="151130"/>
                  </a:lnTo>
                  <a:lnTo>
                    <a:pt x="174866" y="149860"/>
                  </a:lnTo>
                  <a:lnTo>
                    <a:pt x="174015" y="149860"/>
                  </a:lnTo>
                  <a:lnTo>
                    <a:pt x="174015" y="154940"/>
                  </a:lnTo>
                  <a:lnTo>
                    <a:pt x="174866" y="154940"/>
                  </a:lnTo>
                  <a:lnTo>
                    <a:pt x="174866" y="156210"/>
                  </a:lnTo>
                  <a:lnTo>
                    <a:pt x="175717" y="156210"/>
                  </a:lnTo>
                  <a:lnTo>
                    <a:pt x="175717" y="157480"/>
                  </a:lnTo>
                  <a:lnTo>
                    <a:pt x="176568" y="157480"/>
                  </a:lnTo>
                  <a:lnTo>
                    <a:pt x="175717" y="160020"/>
                  </a:lnTo>
                  <a:lnTo>
                    <a:pt x="174866" y="160020"/>
                  </a:lnTo>
                  <a:lnTo>
                    <a:pt x="174015" y="158750"/>
                  </a:lnTo>
                  <a:lnTo>
                    <a:pt x="174866" y="157480"/>
                  </a:lnTo>
                  <a:lnTo>
                    <a:pt x="172300" y="157480"/>
                  </a:lnTo>
                  <a:lnTo>
                    <a:pt x="172300" y="160020"/>
                  </a:lnTo>
                  <a:lnTo>
                    <a:pt x="173164" y="160020"/>
                  </a:lnTo>
                  <a:lnTo>
                    <a:pt x="174015" y="161290"/>
                  </a:lnTo>
                  <a:lnTo>
                    <a:pt x="172300" y="161290"/>
                  </a:lnTo>
                  <a:lnTo>
                    <a:pt x="172300" y="162560"/>
                  </a:lnTo>
                  <a:lnTo>
                    <a:pt x="173164" y="162560"/>
                  </a:lnTo>
                  <a:lnTo>
                    <a:pt x="173164" y="163830"/>
                  </a:lnTo>
                  <a:lnTo>
                    <a:pt x="174015" y="162560"/>
                  </a:lnTo>
                  <a:lnTo>
                    <a:pt x="174015" y="165100"/>
                  </a:lnTo>
                  <a:lnTo>
                    <a:pt x="175717" y="165100"/>
                  </a:lnTo>
                  <a:lnTo>
                    <a:pt x="174866" y="166370"/>
                  </a:lnTo>
                  <a:lnTo>
                    <a:pt x="174866" y="167640"/>
                  </a:lnTo>
                  <a:lnTo>
                    <a:pt x="174015" y="168910"/>
                  </a:lnTo>
                  <a:lnTo>
                    <a:pt x="175717" y="170180"/>
                  </a:lnTo>
                  <a:lnTo>
                    <a:pt x="173164" y="170180"/>
                  </a:lnTo>
                  <a:lnTo>
                    <a:pt x="174866" y="172720"/>
                  </a:lnTo>
                  <a:lnTo>
                    <a:pt x="174866" y="173990"/>
                  </a:lnTo>
                  <a:lnTo>
                    <a:pt x="175717" y="173990"/>
                  </a:lnTo>
                  <a:lnTo>
                    <a:pt x="175717" y="175260"/>
                  </a:lnTo>
                  <a:lnTo>
                    <a:pt x="176568" y="175260"/>
                  </a:lnTo>
                  <a:lnTo>
                    <a:pt x="176568" y="176530"/>
                  </a:lnTo>
                  <a:lnTo>
                    <a:pt x="177419" y="177800"/>
                  </a:lnTo>
                  <a:lnTo>
                    <a:pt x="177419" y="176530"/>
                  </a:lnTo>
                  <a:lnTo>
                    <a:pt x="178282" y="176530"/>
                  </a:lnTo>
                  <a:lnTo>
                    <a:pt x="178282" y="177800"/>
                  </a:lnTo>
                  <a:lnTo>
                    <a:pt x="177419" y="177800"/>
                  </a:lnTo>
                  <a:lnTo>
                    <a:pt x="176568" y="177800"/>
                  </a:lnTo>
                  <a:lnTo>
                    <a:pt x="175717" y="179070"/>
                  </a:lnTo>
                  <a:lnTo>
                    <a:pt x="174015" y="179070"/>
                  </a:lnTo>
                  <a:lnTo>
                    <a:pt x="174015" y="177800"/>
                  </a:lnTo>
                  <a:lnTo>
                    <a:pt x="173164" y="176530"/>
                  </a:lnTo>
                  <a:lnTo>
                    <a:pt x="173164" y="179070"/>
                  </a:lnTo>
                  <a:lnTo>
                    <a:pt x="171450" y="180340"/>
                  </a:lnTo>
                  <a:lnTo>
                    <a:pt x="166331" y="180340"/>
                  </a:lnTo>
                  <a:lnTo>
                    <a:pt x="166331" y="179070"/>
                  </a:lnTo>
                  <a:lnTo>
                    <a:pt x="165481" y="180340"/>
                  </a:lnTo>
                  <a:lnTo>
                    <a:pt x="164630" y="177800"/>
                  </a:lnTo>
                  <a:lnTo>
                    <a:pt x="165481" y="176530"/>
                  </a:lnTo>
                  <a:lnTo>
                    <a:pt x="163779" y="173990"/>
                  </a:lnTo>
                  <a:lnTo>
                    <a:pt x="164630" y="172720"/>
                  </a:lnTo>
                  <a:lnTo>
                    <a:pt x="162928" y="172720"/>
                  </a:lnTo>
                  <a:lnTo>
                    <a:pt x="162928" y="171450"/>
                  </a:lnTo>
                  <a:lnTo>
                    <a:pt x="163779" y="171450"/>
                  </a:lnTo>
                  <a:lnTo>
                    <a:pt x="162928" y="170180"/>
                  </a:lnTo>
                  <a:lnTo>
                    <a:pt x="162928" y="168910"/>
                  </a:lnTo>
                  <a:lnTo>
                    <a:pt x="162064" y="167640"/>
                  </a:lnTo>
                  <a:lnTo>
                    <a:pt x="162928" y="166370"/>
                  </a:lnTo>
                  <a:lnTo>
                    <a:pt x="162928" y="165100"/>
                  </a:lnTo>
                  <a:lnTo>
                    <a:pt x="162928" y="162560"/>
                  </a:lnTo>
                  <a:lnTo>
                    <a:pt x="161213" y="162560"/>
                  </a:lnTo>
                  <a:lnTo>
                    <a:pt x="162064" y="161290"/>
                  </a:lnTo>
                  <a:lnTo>
                    <a:pt x="162064" y="160020"/>
                  </a:lnTo>
                  <a:lnTo>
                    <a:pt x="161213" y="160020"/>
                  </a:lnTo>
                  <a:lnTo>
                    <a:pt x="161213" y="158750"/>
                  </a:lnTo>
                  <a:lnTo>
                    <a:pt x="162064" y="158750"/>
                  </a:lnTo>
                  <a:lnTo>
                    <a:pt x="162064" y="157480"/>
                  </a:lnTo>
                  <a:lnTo>
                    <a:pt x="162928" y="156210"/>
                  </a:lnTo>
                  <a:lnTo>
                    <a:pt x="162064" y="154940"/>
                  </a:lnTo>
                  <a:lnTo>
                    <a:pt x="162064" y="153670"/>
                  </a:lnTo>
                  <a:lnTo>
                    <a:pt x="162928" y="153670"/>
                  </a:lnTo>
                  <a:lnTo>
                    <a:pt x="163779" y="154940"/>
                  </a:lnTo>
                  <a:lnTo>
                    <a:pt x="163779" y="152400"/>
                  </a:lnTo>
                  <a:lnTo>
                    <a:pt x="162928" y="152400"/>
                  </a:lnTo>
                  <a:lnTo>
                    <a:pt x="162064" y="151130"/>
                  </a:lnTo>
                  <a:lnTo>
                    <a:pt x="162064" y="152400"/>
                  </a:lnTo>
                  <a:lnTo>
                    <a:pt x="161213" y="152400"/>
                  </a:lnTo>
                  <a:lnTo>
                    <a:pt x="161213" y="151130"/>
                  </a:lnTo>
                  <a:lnTo>
                    <a:pt x="160362" y="151130"/>
                  </a:lnTo>
                  <a:lnTo>
                    <a:pt x="159512" y="152400"/>
                  </a:lnTo>
                  <a:lnTo>
                    <a:pt x="160362" y="152400"/>
                  </a:lnTo>
                  <a:lnTo>
                    <a:pt x="160362" y="153670"/>
                  </a:lnTo>
                  <a:lnTo>
                    <a:pt x="159512" y="153670"/>
                  </a:lnTo>
                  <a:lnTo>
                    <a:pt x="159512" y="152400"/>
                  </a:lnTo>
                  <a:lnTo>
                    <a:pt x="159512" y="151130"/>
                  </a:lnTo>
                  <a:lnTo>
                    <a:pt x="158661" y="152400"/>
                  </a:lnTo>
                  <a:lnTo>
                    <a:pt x="157797" y="152400"/>
                  </a:lnTo>
                  <a:lnTo>
                    <a:pt x="156946" y="151130"/>
                  </a:lnTo>
                  <a:lnTo>
                    <a:pt x="158661" y="151130"/>
                  </a:lnTo>
                  <a:lnTo>
                    <a:pt x="158661" y="149860"/>
                  </a:lnTo>
                  <a:lnTo>
                    <a:pt x="156095" y="149860"/>
                  </a:lnTo>
                  <a:lnTo>
                    <a:pt x="156095" y="152400"/>
                  </a:lnTo>
                  <a:lnTo>
                    <a:pt x="157797" y="153670"/>
                  </a:lnTo>
                  <a:lnTo>
                    <a:pt x="156946" y="153670"/>
                  </a:lnTo>
                  <a:lnTo>
                    <a:pt x="156946" y="154940"/>
                  </a:lnTo>
                  <a:lnTo>
                    <a:pt x="157797" y="154940"/>
                  </a:lnTo>
                  <a:lnTo>
                    <a:pt x="157797" y="156210"/>
                  </a:lnTo>
                  <a:lnTo>
                    <a:pt x="156946" y="157480"/>
                  </a:lnTo>
                  <a:lnTo>
                    <a:pt x="156946" y="154940"/>
                  </a:lnTo>
                  <a:lnTo>
                    <a:pt x="156095" y="154940"/>
                  </a:lnTo>
                  <a:lnTo>
                    <a:pt x="156095" y="156210"/>
                  </a:lnTo>
                  <a:lnTo>
                    <a:pt x="155244" y="156210"/>
                  </a:lnTo>
                  <a:lnTo>
                    <a:pt x="155244" y="157480"/>
                  </a:lnTo>
                  <a:lnTo>
                    <a:pt x="156095" y="157480"/>
                  </a:lnTo>
                  <a:lnTo>
                    <a:pt x="156095" y="158750"/>
                  </a:lnTo>
                  <a:lnTo>
                    <a:pt x="155244" y="158750"/>
                  </a:lnTo>
                  <a:lnTo>
                    <a:pt x="154393" y="157480"/>
                  </a:lnTo>
                  <a:lnTo>
                    <a:pt x="153530" y="157480"/>
                  </a:lnTo>
                  <a:lnTo>
                    <a:pt x="154393" y="158750"/>
                  </a:lnTo>
                  <a:lnTo>
                    <a:pt x="154393" y="160020"/>
                  </a:lnTo>
                  <a:lnTo>
                    <a:pt x="153530" y="160020"/>
                  </a:lnTo>
                  <a:lnTo>
                    <a:pt x="153530" y="162560"/>
                  </a:lnTo>
                  <a:lnTo>
                    <a:pt x="151828" y="162560"/>
                  </a:lnTo>
                  <a:lnTo>
                    <a:pt x="150977" y="162560"/>
                  </a:lnTo>
                  <a:lnTo>
                    <a:pt x="151828" y="165100"/>
                  </a:lnTo>
                  <a:lnTo>
                    <a:pt x="149275" y="165100"/>
                  </a:lnTo>
                  <a:lnTo>
                    <a:pt x="149275" y="162560"/>
                  </a:lnTo>
                  <a:lnTo>
                    <a:pt x="147574" y="162560"/>
                  </a:lnTo>
                  <a:lnTo>
                    <a:pt x="148424" y="161290"/>
                  </a:lnTo>
                  <a:lnTo>
                    <a:pt x="148424" y="160020"/>
                  </a:lnTo>
                  <a:lnTo>
                    <a:pt x="146723" y="160020"/>
                  </a:lnTo>
                  <a:lnTo>
                    <a:pt x="147574" y="161290"/>
                  </a:lnTo>
                  <a:lnTo>
                    <a:pt x="146723" y="161290"/>
                  </a:lnTo>
                  <a:lnTo>
                    <a:pt x="146723" y="162560"/>
                  </a:lnTo>
                  <a:lnTo>
                    <a:pt x="148424" y="163830"/>
                  </a:lnTo>
                  <a:lnTo>
                    <a:pt x="148424" y="165100"/>
                  </a:lnTo>
                  <a:lnTo>
                    <a:pt x="147574" y="166370"/>
                  </a:lnTo>
                  <a:lnTo>
                    <a:pt x="146723" y="166370"/>
                  </a:lnTo>
                  <a:lnTo>
                    <a:pt x="146723" y="165100"/>
                  </a:lnTo>
                  <a:lnTo>
                    <a:pt x="145859" y="165100"/>
                  </a:lnTo>
                  <a:lnTo>
                    <a:pt x="145859" y="167640"/>
                  </a:lnTo>
                  <a:lnTo>
                    <a:pt x="144157" y="167640"/>
                  </a:lnTo>
                  <a:lnTo>
                    <a:pt x="144157" y="168910"/>
                  </a:lnTo>
                  <a:lnTo>
                    <a:pt x="143294" y="167640"/>
                  </a:lnTo>
                  <a:lnTo>
                    <a:pt x="143294" y="170180"/>
                  </a:lnTo>
                  <a:lnTo>
                    <a:pt x="142443" y="170180"/>
                  </a:lnTo>
                  <a:lnTo>
                    <a:pt x="143294" y="171450"/>
                  </a:lnTo>
                  <a:lnTo>
                    <a:pt x="143294" y="172720"/>
                  </a:lnTo>
                  <a:lnTo>
                    <a:pt x="139890" y="172720"/>
                  </a:lnTo>
                  <a:lnTo>
                    <a:pt x="139890" y="171450"/>
                  </a:lnTo>
                  <a:lnTo>
                    <a:pt x="137325" y="171450"/>
                  </a:lnTo>
                  <a:lnTo>
                    <a:pt x="137325" y="170180"/>
                  </a:lnTo>
                  <a:lnTo>
                    <a:pt x="129654" y="170180"/>
                  </a:lnTo>
                  <a:lnTo>
                    <a:pt x="127939" y="167640"/>
                  </a:lnTo>
                  <a:lnTo>
                    <a:pt x="126238" y="166370"/>
                  </a:lnTo>
                  <a:lnTo>
                    <a:pt x="124536" y="166370"/>
                  </a:lnTo>
                  <a:lnTo>
                    <a:pt x="122834" y="165100"/>
                  </a:lnTo>
                  <a:lnTo>
                    <a:pt x="126238" y="160020"/>
                  </a:lnTo>
                  <a:lnTo>
                    <a:pt x="129654" y="156210"/>
                  </a:lnTo>
                  <a:lnTo>
                    <a:pt x="130517" y="156210"/>
                  </a:lnTo>
                  <a:lnTo>
                    <a:pt x="129654" y="154940"/>
                  </a:lnTo>
                  <a:lnTo>
                    <a:pt x="130517" y="154940"/>
                  </a:lnTo>
                  <a:lnTo>
                    <a:pt x="130517" y="153670"/>
                  </a:lnTo>
                  <a:lnTo>
                    <a:pt x="132219" y="152400"/>
                  </a:lnTo>
                  <a:lnTo>
                    <a:pt x="132219" y="151130"/>
                  </a:lnTo>
                  <a:lnTo>
                    <a:pt x="134772" y="149860"/>
                  </a:lnTo>
                  <a:lnTo>
                    <a:pt x="137325" y="146050"/>
                  </a:lnTo>
                  <a:lnTo>
                    <a:pt x="139039" y="146050"/>
                  </a:lnTo>
                  <a:lnTo>
                    <a:pt x="139890" y="144780"/>
                  </a:lnTo>
                  <a:lnTo>
                    <a:pt x="139039" y="144780"/>
                  </a:lnTo>
                  <a:lnTo>
                    <a:pt x="139890" y="143510"/>
                  </a:lnTo>
                  <a:lnTo>
                    <a:pt x="141592" y="142240"/>
                  </a:lnTo>
                  <a:lnTo>
                    <a:pt x="140741" y="140970"/>
                  </a:lnTo>
                  <a:lnTo>
                    <a:pt x="141592" y="140970"/>
                  </a:lnTo>
                  <a:lnTo>
                    <a:pt x="141592" y="142240"/>
                  </a:lnTo>
                  <a:lnTo>
                    <a:pt x="142443" y="140970"/>
                  </a:lnTo>
                  <a:lnTo>
                    <a:pt x="142443" y="139700"/>
                  </a:lnTo>
                  <a:lnTo>
                    <a:pt x="143294" y="138430"/>
                  </a:lnTo>
                  <a:lnTo>
                    <a:pt x="144157" y="139700"/>
                  </a:lnTo>
                  <a:lnTo>
                    <a:pt x="144157" y="138430"/>
                  </a:lnTo>
                  <a:lnTo>
                    <a:pt x="145008" y="138430"/>
                  </a:lnTo>
                  <a:lnTo>
                    <a:pt x="145008" y="137160"/>
                  </a:lnTo>
                  <a:lnTo>
                    <a:pt x="146723" y="137160"/>
                  </a:lnTo>
                  <a:lnTo>
                    <a:pt x="146723" y="135890"/>
                  </a:lnTo>
                  <a:lnTo>
                    <a:pt x="147574" y="135890"/>
                  </a:lnTo>
                  <a:lnTo>
                    <a:pt x="146723" y="134620"/>
                  </a:lnTo>
                  <a:lnTo>
                    <a:pt x="148424" y="134620"/>
                  </a:lnTo>
                  <a:lnTo>
                    <a:pt x="149275" y="133350"/>
                  </a:lnTo>
                  <a:lnTo>
                    <a:pt x="150977" y="133350"/>
                  </a:lnTo>
                  <a:lnTo>
                    <a:pt x="150977" y="132080"/>
                  </a:lnTo>
                  <a:lnTo>
                    <a:pt x="152679" y="132080"/>
                  </a:lnTo>
                  <a:lnTo>
                    <a:pt x="152679" y="130810"/>
                  </a:lnTo>
                  <a:lnTo>
                    <a:pt x="153530" y="129540"/>
                  </a:lnTo>
                  <a:lnTo>
                    <a:pt x="153530" y="128270"/>
                  </a:lnTo>
                  <a:lnTo>
                    <a:pt x="154393" y="128270"/>
                  </a:lnTo>
                  <a:lnTo>
                    <a:pt x="153530" y="127000"/>
                  </a:lnTo>
                  <a:lnTo>
                    <a:pt x="152679" y="127000"/>
                  </a:lnTo>
                  <a:lnTo>
                    <a:pt x="151828" y="125730"/>
                  </a:lnTo>
                  <a:lnTo>
                    <a:pt x="152679" y="125730"/>
                  </a:lnTo>
                  <a:lnTo>
                    <a:pt x="151828" y="124460"/>
                  </a:lnTo>
                  <a:lnTo>
                    <a:pt x="148424" y="124460"/>
                  </a:lnTo>
                  <a:lnTo>
                    <a:pt x="146723" y="124460"/>
                  </a:lnTo>
                  <a:lnTo>
                    <a:pt x="146723" y="121920"/>
                  </a:lnTo>
                  <a:lnTo>
                    <a:pt x="145859" y="121920"/>
                  </a:lnTo>
                  <a:lnTo>
                    <a:pt x="145859" y="124460"/>
                  </a:lnTo>
                  <a:lnTo>
                    <a:pt x="141592" y="124460"/>
                  </a:lnTo>
                  <a:lnTo>
                    <a:pt x="141592" y="123190"/>
                  </a:lnTo>
                  <a:lnTo>
                    <a:pt x="140741" y="123190"/>
                  </a:lnTo>
                  <a:lnTo>
                    <a:pt x="140741" y="124460"/>
                  </a:lnTo>
                  <a:lnTo>
                    <a:pt x="139890" y="124460"/>
                  </a:lnTo>
                  <a:lnTo>
                    <a:pt x="139890" y="123190"/>
                  </a:lnTo>
                  <a:lnTo>
                    <a:pt x="139039" y="121920"/>
                  </a:lnTo>
                  <a:lnTo>
                    <a:pt x="138176" y="123190"/>
                  </a:lnTo>
                  <a:lnTo>
                    <a:pt x="137325" y="124460"/>
                  </a:lnTo>
                  <a:lnTo>
                    <a:pt x="136474" y="123190"/>
                  </a:lnTo>
                  <a:lnTo>
                    <a:pt x="135623" y="124460"/>
                  </a:lnTo>
                  <a:lnTo>
                    <a:pt x="135623" y="123190"/>
                  </a:lnTo>
                  <a:lnTo>
                    <a:pt x="133070" y="123190"/>
                  </a:lnTo>
                  <a:lnTo>
                    <a:pt x="133070" y="121920"/>
                  </a:lnTo>
                  <a:lnTo>
                    <a:pt x="132219" y="121920"/>
                  </a:lnTo>
                  <a:lnTo>
                    <a:pt x="132219" y="124460"/>
                  </a:lnTo>
                  <a:lnTo>
                    <a:pt x="130517" y="124460"/>
                  </a:lnTo>
                  <a:lnTo>
                    <a:pt x="130517" y="121920"/>
                  </a:lnTo>
                  <a:lnTo>
                    <a:pt x="129654" y="121920"/>
                  </a:lnTo>
                  <a:lnTo>
                    <a:pt x="129654" y="124460"/>
                  </a:lnTo>
                  <a:lnTo>
                    <a:pt x="124536" y="124460"/>
                  </a:lnTo>
                  <a:lnTo>
                    <a:pt x="124536" y="123190"/>
                  </a:lnTo>
                  <a:lnTo>
                    <a:pt x="122834" y="123190"/>
                  </a:lnTo>
                  <a:lnTo>
                    <a:pt x="121970" y="124460"/>
                  </a:lnTo>
                  <a:lnTo>
                    <a:pt x="120269" y="124460"/>
                  </a:lnTo>
                  <a:lnTo>
                    <a:pt x="120269" y="123190"/>
                  </a:lnTo>
                  <a:lnTo>
                    <a:pt x="119418" y="123190"/>
                  </a:lnTo>
                  <a:lnTo>
                    <a:pt x="118567" y="121920"/>
                  </a:lnTo>
                  <a:lnTo>
                    <a:pt x="117716" y="124460"/>
                  </a:lnTo>
                  <a:lnTo>
                    <a:pt x="116014" y="124460"/>
                  </a:lnTo>
                  <a:lnTo>
                    <a:pt x="115150" y="125730"/>
                  </a:lnTo>
                  <a:lnTo>
                    <a:pt x="112598" y="124460"/>
                  </a:lnTo>
                  <a:lnTo>
                    <a:pt x="111734" y="125730"/>
                  </a:lnTo>
                  <a:lnTo>
                    <a:pt x="112598" y="125730"/>
                  </a:lnTo>
                  <a:lnTo>
                    <a:pt x="112598" y="127000"/>
                  </a:lnTo>
                  <a:lnTo>
                    <a:pt x="110032" y="127000"/>
                  </a:lnTo>
                  <a:lnTo>
                    <a:pt x="110032" y="125730"/>
                  </a:lnTo>
                  <a:lnTo>
                    <a:pt x="109181" y="125730"/>
                  </a:lnTo>
                  <a:lnTo>
                    <a:pt x="108331" y="127000"/>
                  </a:lnTo>
                  <a:lnTo>
                    <a:pt x="106616" y="127000"/>
                  </a:lnTo>
                  <a:lnTo>
                    <a:pt x="107480" y="125730"/>
                  </a:lnTo>
                  <a:lnTo>
                    <a:pt x="107480" y="124460"/>
                  </a:lnTo>
                  <a:lnTo>
                    <a:pt x="105765" y="124460"/>
                  </a:lnTo>
                  <a:lnTo>
                    <a:pt x="104914" y="123190"/>
                  </a:lnTo>
                  <a:lnTo>
                    <a:pt x="104914" y="120650"/>
                  </a:lnTo>
                  <a:lnTo>
                    <a:pt x="104063" y="120650"/>
                  </a:lnTo>
                  <a:lnTo>
                    <a:pt x="104063" y="119380"/>
                  </a:lnTo>
                  <a:lnTo>
                    <a:pt x="103212" y="116840"/>
                  </a:lnTo>
                  <a:lnTo>
                    <a:pt x="103212" y="114300"/>
                  </a:lnTo>
                  <a:lnTo>
                    <a:pt x="107480" y="113030"/>
                  </a:lnTo>
                  <a:lnTo>
                    <a:pt x="111734" y="113030"/>
                  </a:lnTo>
                  <a:lnTo>
                    <a:pt x="115150" y="111760"/>
                  </a:lnTo>
                  <a:lnTo>
                    <a:pt x="125387" y="111760"/>
                  </a:lnTo>
                  <a:lnTo>
                    <a:pt x="125387" y="110490"/>
                  </a:lnTo>
                  <a:lnTo>
                    <a:pt x="126238" y="111760"/>
                  </a:lnTo>
                  <a:lnTo>
                    <a:pt x="133070" y="111760"/>
                  </a:lnTo>
                  <a:lnTo>
                    <a:pt x="135623" y="111760"/>
                  </a:lnTo>
                  <a:lnTo>
                    <a:pt x="136474" y="110490"/>
                  </a:lnTo>
                  <a:lnTo>
                    <a:pt x="138176" y="110490"/>
                  </a:lnTo>
                  <a:lnTo>
                    <a:pt x="138176" y="109220"/>
                  </a:lnTo>
                  <a:lnTo>
                    <a:pt x="137325" y="109220"/>
                  </a:lnTo>
                  <a:lnTo>
                    <a:pt x="138176" y="106680"/>
                  </a:lnTo>
                  <a:lnTo>
                    <a:pt x="137325" y="106680"/>
                  </a:lnTo>
                  <a:lnTo>
                    <a:pt x="137325" y="105410"/>
                  </a:lnTo>
                  <a:lnTo>
                    <a:pt x="136474" y="104140"/>
                  </a:lnTo>
                  <a:lnTo>
                    <a:pt x="135623" y="102870"/>
                  </a:lnTo>
                  <a:lnTo>
                    <a:pt x="135623" y="104140"/>
                  </a:lnTo>
                  <a:lnTo>
                    <a:pt x="134772" y="100330"/>
                  </a:lnTo>
                  <a:lnTo>
                    <a:pt x="132219" y="100330"/>
                  </a:lnTo>
                  <a:lnTo>
                    <a:pt x="131368" y="97790"/>
                  </a:lnTo>
                  <a:lnTo>
                    <a:pt x="130517" y="97790"/>
                  </a:lnTo>
                  <a:lnTo>
                    <a:pt x="128790" y="95250"/>
                  </a:lnTo>
                  <a:lnTo>
                    <a:pt x="128790" y="93980"/>
                  </a:lnTo>
                  <a:lnTo>
                    <a:pt x="127939" y="93980"/>
                  </a:lnTo>
                  <a:lnTo>
                    <a:pt x="126238" y="92710"/>
                  </a:lnTo>
                  <a:lnTo>
                    <a:pt x="125387" y="91440"/>
                  </a:lnTo>
                  <a:lnTo>
                    <a:pt x="125387" y="90170"/>
                  </a:lnTo>
                  <a:lnTo>
                    <a:pt x="124536" y="88900"/>
                  </a:lnTo>
                  <a:lnTo>
                    <a:pt x="124536" y="86360"/>
                  </a:lnTo>
                  <a:lnTo>
                    <a:pt x="122834" y="86360"/>
                  </a:lnTo>
                  <a:lnTo>
                    <a:pt x="121970" y="85090"/>
                  </a:lnTo>
                  <a:lnTo>
                    <a:pt x="120269" y="85090"/>
                  </a:lnTo>
                  <a:lnTo>
                    <a:pt x="120269" y="83820"/>
                  </a:lnTo>
                  <a:lnTo>
                    <a:pt x="121970" y="82550"/>
                  </a:lnTo>
                  <a:lnTo>
                    <a:pt x="122834" y="82550"/>
                  </a:lnTo>
                  <a:lnTo>
                    <a:pt x="125387" y="81280"/>
                  </a:lnTo>
                  <a:lnTo>
                    <a:pt x="128790" y="78740"/>
                  </a:lnTo>
                  <a:lnTo>
                    <a:pt x="132219" y="78740"/>
                  </a:lnTo>
                  <a:lnTo>
                    <a:pt x="132219" y="77470"/>
                  </a:lnTo>
                  <a:lnTo>
                    <a:pt x="133070" y="77470"/>
                  </a:lnTo>
                  <a:lnTo>
                    <a:pt x="133921" y="76200"/>
                  </a:lnTo>
                  <a:lnTo>
                    <a:pt x="138176" y="76200"/>
                  </a:lnTo>
                  <a:lnTo>
                    <a:pt x="137325" y="74930"/>
                  </a:lnTo>
                  <a:lnTo>
                    <a:pt x="140741" y="74930"/>
                  </a:lnTo>
                  <a:lnTo>
                    <a:pt x="141592" y="73660"/>
                  </a:lnTo>
                  <a:lnTo>
                    <a:pt x="142443" y="73660"/>
                  </a:lnTo>
                  <a:lnTo>
                    <a:pt x="142443" y="72390"/>
                  </a:lnTo>
                  <a:lnTo>
                    <a:pt x="143294" y="72390"/>
                  </a:lnTo>
                  <a:lnTo>
                    <a:pt x="145008" y="74930"/>
                  </a:lnTo>
                  <a:lnTo>
                    <a:pt x="144157" y="76200"/>
                  </a:lnTo>
                  <a:lnTo>
                    <a:pt x="145859" y="78740"/>
                  </a:lnTo>
                  <a:lnTo>
                    <a:pt x="147574" y="78740"/>
                  </a:lnTo>
                  <a:lnTo>
                    <a:pt x="145859" y="80010"/>
                  </a:lnTo>
                  <a:lnTo>
                    <a:pt x="145008" y="80010"/>
                  </a:lnTo>
                  <a:lnTo>
                    <a:pt x="144157" y="80010"/>
                  </a:lnTo>
                  <a:lnTo>
                    <a:pt x="144157" y="81280"/>
                  </a:lnTo>
                  <a:lnTo>
                    <a:pt x="143294" y="81280"/>
                  </a:lnTo>
                  <a:lnTo>
                    <a:pt x="143294" y="80010"/>
                  </a:lnTo>
                  <a:lnTo>
                    <a:pt x="144157" y="80010"/>
                  </a:lnTo>
                  <a:lnTo>
                    <a:pt x="144157" y="78740"/>
                  </a:lnTo>
                  <a:lnTo>
                    <a:pt x="142443" y="78740"/>
                  </a:lnTo>
                  <a:lnTo>
                    <a:pt x="141592" y="78740"/>
                  </a:lnTo>
                  <a:lnTo>
                    <a:pt x="141592" y="80010"/>
                  </a:lnTo>
                  <a:lnTo>
                    <a:pt x="140741" y="80010"/>
                  </a:lnTo>
                  <a:lnTo>
                    <a:pt x="140741" y="81280"/>
                  </a:lnTo>
                  <a:lnTo>
                    <a:pt x="142443" y="82550"/>
                  </a:lnTo>
                  <a:lnTo>
                    <a:pt x="141592" y="82550"/>
                  </a:lnTo>
                  <a:lnTo>
                    <a:pt x="141592" y="83820"/>
                  </a:lnTo>
                  <a:lnTo>
                    <a:pt x="144157" y="83820"/>
                  </a:lnTo>
                  <a:lnTo>
                    <a:pt x="145008" y="83820"/>
                  </a:lnTo>
                  <a:lnTo>
                    <a:pt x="145008" y="82550"/>
                  </a:lnTo>
                  <a:lnTo>
                    <a:pt x="145859" y="82550"/>
                  </a:lnTo>
                  <a:lnTo>
                    <a:pt x="145859" y="81280"/>
                  </a:lnTo>
                  <a:lnTo>
                    <a:pt x="146723" y="81280"/>
                  </a:lnTo>
                  <a:lnTo>
                    <a:pt x="146723" y="83820"/>
                  </a:lnTo>
                  <a:lnTo>
                    <a:pt x="149275" y="83820"/>
                  </a:lnTo>
                  <a:lnTo>
                    <a:pt x="149275" y="86360"/>
                  </a:lnTo>
                  <a:lnTo>
                    <a:pt x="148424" y="86360"/>
                  </a:lnTo>
                  <a:lnTo>
                    <a:pt x="146723" y="86360"/>
                  </a:lnTo>
                  <a:lnTo>
                    <a:pt x="146723" y="87630"/>
                  </a:lnTo>
                  <a:lnTo>
                    <a:pt x="147574" y="87630"/>
                  </a:lnTo>
                  <a:lnTo>
                    <a:pt x="148424" y="88900"/>
                  </a:lnTo>
                  <a:lnTo>
                    <a:pt x="148424" y="87630"/>
                  </a:lnTo>
                  <a:lnTo>
                    <a:pt x="149275" y="87630"/>
                  </a:lnTo>
                  <a:lnTo>
                    <a:pt x="148424" y="88900"/>
                  </a:lnTo>
                  <a:lnTo>
                    <a:pt x="149275" y="88900"/>
                  </a:lnTo>
                  <a:lnTo>
                    <a:pt x="148424" y="90170"/>
                  </a:lnTo>
                  <a:lnTo>
                    <a:pt x="149275" y="91440"/>
                  </a:lnTo>
                  <a:lnTo>
                    <a:pt x="149275" y="90170"/>
                  </a:lnTo>
                  <a:lnTo>
                    <a:pt x="150126" y="88900"/>
                  </a:lnTo>
                  <a:lnTo>
                    <a:pt x="150126" y="87630"/>
                  </a:lnTo>
                  <a:lnTo>
                    <a:pt x="151828" y="86360"/>
                  </a:lnTo>
                  <a:lnTo>
                    <a:pt x="151828" y="91440"/>
                  </a:lnTo>
                  <a:lnTo>
                    <a:pt x="150126" y="91440"/>
                  </a:lnTo>
                  <a:lnTo>
                    <a:pt x="149275" y="92710"/>
                  </a:lnTo>
                  <a:lnTo>
                    <a:pt x="149275" y="93980"/>
                  </a:lnTo>
                  <a:lnTo>
                    <a:pt x="150977" y="93980"/>
                  </a:lnTo>
                  <a:lnTo>
                    <a:pt x="150126" y="92710"/>
                  </a:lnTo>
                  <a:lnTo>
                    <a:pt x="150977" y="92710"/>
                  </a:lnTo>
                  <a:lnTo>
                    <a:pt x="150977" y="93980"/>
                  </a:lnTo>
                  <a:lnTo>
                    <a:pt x="151828" y="93980"/>
                  </a:lnTo>
                  <a:lnTo>
                    <a:pt x="152260" y="92710"/>
                  </a:lnTo>
                  <a:lnTo>
                    <a:pt x="152679" y="91440"/>
                  </a:lnTo>
                  <a:lnTo>
                    <a:pt x="153530" y="92710"/>
                  </a:lnTo>
                  <a:lnTo>
                    <a:pt x="152679" y="92710"/>
                  </a:lnTo>
                  <a:lnTo>
                    <a:pt x="151828" y="93980"/>
                  </a:lnTo>
                  <a:lnTo>
                    <a:pt x="153530" y="93980"/>
                  </a:lnTo>
                  <a:lnTo>
                    <a:pt x="153530" y="95250"/>
                  </a:lnTo>
                  <a:lnTo>
                    <a:pt x="154393" y="95250"/>
                  </a:lnTo>
                  <a:lnTo>
                    <a:pt x="154393" y="96520"/>
                  </a:lnTo>
                  <a:lnTo>
                    <a:pt x="155244" y="95250"/>
                  </a:lnTo>
                  <a:lnTo>
                    <a:pt x="155244" y="96520"/>
                  </a:lnTo>
                  <a:lnTo>
                    <a:pt x="156095" y="96520"/>
                  </a:lnTo>
                  <a:lnTo>
                    <a:pt x="156946" y="97790"/>
                  </a:lnTo>
                  <a:lnTo>
                    <a:pt x="156095" y="99060"/>
                  </a:lnTo>
                  <a:lnTo>
                    <a:pt x="156095" y="100330"/>
                  </a:lnTo>
                  <a:lnTo>
                    <a:pt x="156946" y="101600"/>
                  </a:lnTo>
                  <a:lnTo>
                    <a:pt x="158661" y="101600"/>
                  </a:lnTo>
                  <a:lnTo>
                    <a:pt x="156946" y="99060"/>
                  </a:lnTo>
                  <a:lnTo>
                    <a:pt x="157797" y="99060"/>
                  </a:lnTo>
                  <a:lnTo>
                    <a:pt x="158661" y="100330"/>
                  </a:lnTo>
                  <a:lnTo>
                    <a:pt x="159512" y="99060"/>
                  </a:lnTo>
                  <a:lnTo>
                    <a:pt x="159512" y="101600"/>
                  </a:lnTo>
                  <a:lnTo>
                    <a:pt x="160362" y="101600"/>
                  </a:lnTo>
                  <a:lnTo>
                    <a:pt x="160362" y="102870"/>
                  </a:lnTo>
                  <a:lnTo>
                    <a:pt x="162064" y="102870"/>
                  </a:lnTo>
                  <a:lnTo>
                    <a:pt x="162064" y="104140"/>
                  </a:lnTo>
                  <a:lnTo>
                    <a:pt x="162928" y="104140"/>
                  </a:lnTo>
                  <a:lnTo>
                    <a:pt x="162928" y="102870"/>
                  </a:lnTo>
                  <a:lnTo>
                    <a:pt x="163779" y="102870"/>
                  </a:lnTo>
                  <a:lnTo>
                    <a:pt x="162928" y="104140"/>
                  </a:lnTo>
                  <a:lnTo>
                    <a:pt x="163779" y="104140"/>
                  </a:lnTo>
                  <a:lnTo>
                    <a:pt x="165481" y="102870"/>
                  </a:lnTo>
                  <a:lnTo>
                    <a:pt x="166331" y="101600"/>
                  </a:lnTo>
                  <a:lnTo>
                    <a:pt x="165481" y="100330"/>
                  </a:lnTo>
                  <a:lnTo>
                    <a:pt x="167182" y="100330"/>
                  </a:lnTo>
                  <a:lnTo>
                    <a:pt x="166331" y="99060"/>
                  </a:lnTo>
                  <a:lnTo>
                    <a:pt x="167182" y="99060"/>
                  </a:lnTo>
                  <a:lnTo>
                    <a:pt x="166331" y="97790"/>
                  </a:lnTo>
                  <a:lnTo>
                    <a:pt x="166331" y="96520"/>
                  </a:lnTo>
                  <a:lnTo>
                    <a:pt x="168033" y="96520"/>
                  </a:lnTo>
                  <a:lnTo>
                    <a:pt x="168033" y="95250"/>
                  </a:lnTo>
                  <a:lnTo>
                    <a:pt x="167182" y="95250"/>
                  </a:lnTo>
                  <a:lnTo>
                    <a:pt x="167182" y="93980"/>
                  </a:lnTo>
                  <a:lnTo>
                    <a:pt x="168033" y="93980"/>
                  </a:lnTo>
                  <a:lnTo>
                    <a:pt x="167182" y="92710"/>
                  </a:lnTo>
                  <a:lnTo>
                    <a:pt x="167182" y="91440"/>
                  </a:lnTo>
                  <a:lnTo>
                    <a:pt x="168033" y="91440"/>
                  </a:lnTo>
                  <a:lnTo>
                    <a:pt x="168033" y="92710"/>
                  </a:lnTo>
                  <a:lnTo>
                    <a:pt x="168884" y="92710"/>
                  </a:lnTo>
                  <a:lnTo>
                    <a:pt x="169735" y="91440"/>
                  </a:lnTo>
                  <a:lnTo>
                    <a:pt x="168884" y="91440"/>
                  </a:lnTo>
                  <a:lnTo>
                    <a:pt x="168884" y="90170"/>
                  </a:lnTo>
                  <a:lnTo>
                    <a:pt x="169748" y="88900"/>
                  </a:lnTo>
                  <a:lnTo>
                    <a:pt x="170599" y="87630"/>
                  </a:lnTo>
                  <a:lnTo>
                    <a:pt x="170599" y="86360"/>
                  </a:lnTo>
                  <a:lnTo>
                    <a:pt x="169735" y="86360"/>
                  </a:lnTo>
                  <a:lnTo>
                    <a:pt x="169735" y="85090"/>
                  </a:lnTo>
                  <a:lnTo>
                    <a:pt x="168884" y="83820"/>
                  </a:lnTo>
                  <a:lnTo>
                    <a:pt x="170599" y="83820"/>
                  </a:lnTo>
                  <a:lnTo>
                    <a:pt x="170599" y="81280"/>
                  </a:lnTo>
                  <a:lnTo>
                    <a:pt x="171450" y="80010"/>
                  </a:lnTo>
                  <a:lnTo>
                    <a:pt x="169735" y="78740"/>
                  </a:lnTo>
                  <a:lnTo>
                    <a:pt x="171450" y="78740"/>
                  </a:lnTo>
                  <a:lnTo>
                    <a:pt x="171450" y="77470"/>
                  </a:lnTo>
                  <a:lnTo>
                    <a:pt x="172300" y="77470"/>
                  </a:lnTo>
                  <a:lnTo>
                    <a:pt x="173164" y="76200"/>
                  </a:lnTo>
                  <a:lnTo>
                    <a:pt x="173164" y="74930"/>
                  </a:lnTo>
                  <a:lnTo>
                    <a:pt x="174015" y="74930"/>
                  </a:lnTo>
                  <a:lnTo>
                    <a:pt x="174015" y="73660"/>
                  </a:lnTo>
                  <a:lnTo>
                    <a:pt x="174866" y="72390"/>
                  </a:lnTo>
                  <a:lnTo>
                    <a:pt x="174015" y="71120"/>
                  </a:lnTo>
                  <a:lnTo>
                    <a:pt x="173164" y="71120"/>
                  </a:lnTo>
                  <a:lnTo>
                    <a:pt x="172300" y="71120"/>
                  </a:lnTo>
                  <a:lnTo>
                    <a:pt x="173164" y="68580"/>
                  </a:lnTo>
                  <a:lnTo>
                    <a:pt x="173164" y="71120"/>
                  </a:lnTo>
                  <a:lnTo>
                    <a:pt x="174015" y="69850"/>
                  </a:lnTo>
                  <a:lnTo>
                    <a:pt x="174015" y="68580"/>
                  </a:lnTo>
                  <a:lnTo>
                    <a:pt x="174866" y="68580"/>
                  </a:lnTo>
                  <a:lnTo>
                    <a:pt x="174015" y="67310"/>
                  </a:lnTo>
                  <a:lnTo>
                    <a:pt x="174866" y="67310"/>
                  </a:lnTo>
                  <a:lnTo>
                    <a:pt x="174015" y="66040"/>
                  </a:lnTo>
                  <a:lnTo>
                    <a:pt x="174015" y="64770"/>
                  </a:lnTo>
                  <a:lnTo>
                    <a:pt x="175717" y="64770"/>
                  </a:lnTo>
                  <a:lnTo>
                    <a:pt x="174866" y="63500"/>
                  </a:lnTo>
                  <a:lnTo>
                    <a:pt x="176568" y="63500"/>
                  </a:lnTo>
                  <a:lnTo>
                    <a:pt x="178282" y="64770"/>
                  </a:lnTo>
                  <a:lnTo>
                    <a:pt x="179133" y="63500"/>
                  </a:lnTo>
                  <a:lnTo>
                    <a:pt x="179984" y="62230"/>
                  </a:lnTo>
                  <a:lnTo>
                    <a:pt x="180835" y="63500"/>
                  </a:lnTo>
                  <a:lnTo>
                    <a:pt x="183388" y="63500"/>
                  </a:lnTo>
                  <a:lnTo>
                    <a:pt x="184238" y="64770"/>
                  </a:lnTo>
                  <a:lnTo>
                    <a:pt x="184238" y="63500"/>
                  </a:lnTo>
                  <a:lnTo>
                    <a:pt x="185089" y="63500"/>
                  </a:lnTo>
                  <a:lnTo>
                    <a:pt x="185953" y="64770"/>
                  </a:lnTo>
                  <a:lnTo>
                    <a:pt x="190220" y="64770"/>
                  </a:lnTo>
                  <a:lnTo>
                    <a:pt x="190220" y="66040"/>
                  </a:lnTo>
                  <a:lnTo>
                    <a:pt x="191071" y="67310"/>
                  </a:lnTo>
                  <a:lnTo>
                    <a:pt x="191071" y="66040"/>
                  </a:lnTo>
                  <a:lnTo>
                    <a:pt x="191922" y="64770"/>
                  </a:lnTo>
                  <a:lnTo>
                    <a:pt x="191922" y="66040"/>
                  </a:lnTo>
                  <a:lnTo>
                    <a:pt x="192773" y="66040"/>
                  </a:lnTo>
                  <a:lnTo>
                    <a:pt x="192773" y="68580"/>
                  </a:lnTo>
                  <a:lnTo>
                    <a:pt x="194487" y="68580"/>
                  </a:lnTo>
                  <a:lnTo>
                    <a:pt x="193624" y="71120"/>
                  </a:lnTo>
                  <a:lnTo>
                    <a:pt x="193624" y="69850"/>
                  </a:lnTo>
                  <a:lnTo>
                    <a:pt x="192773" y="69850"/>
                  </a:lnTo>
                  <a:lnTo>
                    <a:pt x="192773" y="68580"/>
                  </a:lnTo>
                  <a:lnTo>
                    <a:pt x="191922" y="68580"/>
                  </a:lnTo>
                  <a:lnTo>
                    <a:pt x="191071" y="67310"/>
                  </a:lnTo>
                  <a:lnTo>
                    <a:pt x="191071" y="68580"/>
                  </a:lnTo>
                  <a:lnTo>
                    <a:pt x="189369" y="68580"/>
                  </a:lnTo>
                  <a:lnTo>
                    <a:pt x="188518" y="71120"/>
                  </a:lnTo>
                  <a:lnTo>
                    <a:pt x="190220" y="71120"/>
                  </a:lnTo>
                  <a:lnTo>
                    <a:pt x="191071" y="72390"/>
                  </a:lnTo>
                  <a:lnTo>
                    <a:pt x="190220" y="73660"/>
                  </a:lnTo>
                  <a:lnTo>
                    <a:pt x="191071" y="73660"/>
                  </a:lnTo>
                  <a:lnTo>
                    <a:pt x="190220" y="76200"/>
                  </a:lnTo>
                  <a:lnTo>
                    <a:pt x="187655" y="73660"/>
                  </a:lnTo>
                  <a:lnTo>
                    <a:pt x="187655" y="76200"/>
                  </a:lnTo>
                  <a:lnTo>
                    <a:pt x="189369" y="76200"/>
                  </a:lnTo>
                  <a:lnTo>
                    <a:pt x="187655" y="78740"/>
                  </a:lnTo>
                  <a:lnTo>
                    <a:pt x="188518" y="78740"/>
                  </a:lnTo>
                  <a:lnTo>
                    <a:pt x="190220" y="80010"/>
                  </a:lnTo>
                  <a:lnTo>
                    <a:pt x="190220" y="78740"/>
                  </a:lnTo>
                  <a:lnTo>
                    <a:pt x="189369" y="78740"/>
                  </a:lnTo>
                  <a:lnTo>
                    <a:pt x="190220" y="77470"/>
                  </a:lnTo>
                  <a:lnTo>
                    <a:pt x="190220" y="78740"/>
                  </a:lnTo>
                  <a:lnTo>
                    <a:pt x="191071" y="77470"/>
                  </a:lnTo>
                  <a:lnTo>
                    <a:pt x="191071" y="78740"/>
                  </a:lnTo>
                  <a:lnTo>
                    <a:pt x="190220" y="78740"/>
                  </a:lnTo>
                  <a:lnTo>
                    <a:pt x="191071" y="80010"/>
                  </a:lnTo>
                  <a:lnTo>
                    <a:pt x="190220" y="80010"/>
                  </a:lnTo>
                  <a:lnTo>
                    <a:pt x="189369" y="80010"/>
                  </a:lnTo>
                  <a:lnTo>
                    <a:pt x="187655" y="82550"/>
                  </a:lnTo>
                  <a:lnTo>
                    <a:pt x="187655" y="92710"/>
                  </a:lnTo>
                  <a:lnTo>
                    <a:pt x="187655" y="93980"/>
                  </a:lnTo>
                  <a:lnTo>
                    <a:pt x="186804" y="95250"/>
                  </a:lnTo>
                  <a:lnTo>
                    <a:pt x="187655" y="95250"/>
                  </a:lnTo>
                  <a:lnTo>
                    <a:pt x="187655" y="96520"/>
                  </a:lnTo>
                  <a:lnTo>
                    <a:pt x="185953" y="96520"/>
                  </a:lnTo>
                  <a:lnTo>
                    <a:pt x="185953" y="93980"/>
                  </a:lnTo>
                  <a:lnTo>
                    <a:pt x="186804" y="92710"/>
                  </a:lnTo>
                  <a:lnTo>
                    <a:pt x="187655" y="92710"/>
                  </a:lnTo>
                  <a:lnTo>
                    <a:pt x="187655" y="82550"/>
                  </a:lnTo>
                  <a:lnTo>
                    <a:pt x="186804" y="81280"/>
                  </a:lnTo>
                  <a:lnTo>
                    <a:pt x="187655" y="81280"/>
                  </a:lnTo>
                  <a:lnTo>
                    <a:pt x="187655" y="80010"/>
                  </a:lnTo>
                  <a:lnTo>
                    <a:pt x="185953" y="80010"/>
                  </a:lnTo>
                  <a:lnTo>
                    <a:pt x="185953" y="81280"/>
                  </a:lnTo>
                  <a:lnTo>
                    <a:pt x="185089" y="81280"/>
                  </a:lnTo>
                  <a:lnTo>
                    <a:pt x="185089" y="82550"/>
                  </a:lnTo>
                  <a:lnTo>
                    <a:pt x="185953" y="82550"/>
                  </a:lnTo>
                  <a:lnTo>
                    <a:pt x="186804" y="83820"/>
                  </a:lnTo>
                  <a:lnTo>
                    <a:pt x="184238" y="83820"/>
                  </a:lnTo>
                  <a:lnTo>
                    <a:pt x="185089" y="85090"/>
                  </a:lnTo>
                  <a:lnTo>
                    <a:pt x="184238" y="86360"/>
                  </a:lnTo>
                  <a:lnTo>
                    <a:pt x="184238" y="85090"/>
                  </a:lnTo>
                  <a:lnTo>
                    <a:pt x="183388" y="83820"/>
                  </a:lnTo>
                  <a:lnTo>
                    <a:pt x="182537" y="83820"/>
                  </a:lnTo>
                  <a:lnTo>
                    <a:pt x="182537" y="86360"/>
                  </a:lnTo>
                  <a:lnTo>
                    <a:pt x="183388" y="86360"/>
                  </a:lnTo>
                  <a:lnTo>
                    <a:pt x="184238" y="87630"/>
                  </a:lnTo>
                  <a:lnTo>
                    <a:pt x="184238" y="88900"/>
                  </a:lnTo>
                  <a:lnTo>
                    <a:pt x="181686" y="88900"/>
                  </a:lnTo>
                  <a:lnTo>
                    <a:pt x="182537" y="91440"/>
                  </a:lnTo>
                  <a:lnTo>
                    <a:pt x="181686" y="91440"/>
                  </a:lnTo>
                  <a:lnTo>
                    <a:pt x="181686" y="92710"/>
                  </a:lnTo>
                  <a:lnTo>
                    <a:pt x="179984" y="92710"/>
                  </a:lnTo>
                  <a:lnTo>
                    <a:pt x="180835" y="93980"/>
                  </a:lnTo>
                  <a:lnTo>
                    <a:pt x="182537" y="93980"/>
                  </a:lnTo>
                  <a:lnTo>
                    <a:pt x="181686" y="96520"/>
                  </a:lnTo>
                  <a:lnTo>
                    <a:pt x="179133" y="96520"/>
                  </a:lnTo>
                  <a:lnTo>
                    <a:pt x="179984" y="97790"/>
                  </a:lnTo>
                  <a:lnTo>
                    <a:pt x="179133" y="97790"/>
                  </a:lnTo>
                  <a:lnTo>
                    <a:pt x="180835" y="99060"/>
                  </a:lnTo>
                  <a:lnTo>
                    <a:pt x="181686" y="101600"/>
                  </a:lnTo>
                  <a:lnTo>
                    <a:pt x="182537" y="101600"/>
                  </a:lnTo>
                  <a:lnTo>
                    <a:pt x="183388" y="102870"/>
                  </a:lnTo>
                  <a:lnTo>
                    <a:pt x="184238" y="102870"/>
                  </a:lnTo>
                  <a:lnTo>
                    <a:pt x="184238" y="101600"/>
                  </a:lnTo>
                  <a:lnTo>
                    <a:pt x="183388" y="100330"/>
                  </a:lnTo>
                  <a:lnTo>
                    <a:pt x="183388" y="99060"/>
                  </a:lnTo>
                  <a:lnTo>
                    <a:pt x="182537" y="97790"/>
                  </a:lnTo>
                  <a:lnTo>
                    <a:pt x="182537" y="96520"/>
                  </a:lnTo>
                  <a:lnTo>
                    <a:pt x="183388" y="96520"/>
                  </a:lnTo>
                  <a:lnTo>
                    <a:pt x="184238" y="99060"/>
                  </a:lnTo>
                  <a:lnTo>
                    <a:pt x="184238" y="96520"/>
                  </a:lnTo>
                  <a:lnTo>
                    <a:pt x="185089" y="96520"/>
                  </a:lnTo>
                  <a:lnTo>
                    <a:pt x="185089" y="97790"/>
                  </a:lnTo>
                  <a:lnTo>
                    <a:pt x="186804" y="97790"/>
                  </a:lnTo>
                  <a:lnTo>
                    <a:pt x="185953" y="99060"/>
                  </a:lnTo>
                  <a:lnTo>
                    <a:pt x="187655" y="99060"/>
                  </a:lnTo>
                  <a:lnTo>
                    <a:pt x="188518" y="99060"/>
                  </a:lnTo>
                  <a:lnTo>
                    <a:pt x="189369" y="97790"/>
                  </a:lnTo>
                  <a:lnTo>
                    <a:pt x="191071" y="97790"/>
                  </a:lnTo>
                  <a:lnTo>
                    <a:pt x="191071" y="95250"/>
                  </a:lnTo>
                  <a:lnTo>
                    <a:pt x="192773" y="96520"/>
                  </a:lnTo>
                  <a:lnTo>
                    <a:pt x="193624" y="95250"/>
                  </a:lnTo>
                  <a:lnTo>
                    <a:pt x="194487" y="95250"/>
                  </a:lnTo>
                  <a:lnTo>
                    <a:pt x="195770" y="93980"/>
                  </a:lnTo>
                  <a:lnTo>
                    <a:pt x="197040" y="92710"/>
                  </a:lnTo>
                  <a:lnTo>
                    <a:pt x="197891" y="92710"/>
                  </a:lnTo>
                  <a:lnTo>
                    <a:pt x="198742" y="92710"/>
                  </a:lnTo>
                  <a:lnTo>
                    <a:pt x="198742" y="90170"/>
                  </a:lnTo>
                  <a:lnTo>
                    <a:pt x="202158" y="90170"/>
                  </a:lnTo>
                  <a:lnTo>
                    <a:pt x="203022" y="88900"/>
                  </a:lnTo>
                  <a:lnTo>
                    <a:pt x="203873" y="88900"/>
                  </a:lnTo>
                  <a:lnTo>
                    <a:pt x="203873" y="86360"/>
                  </a:lnTo>
                  <a:lnTo>
                    <a:pt x="204724" y="86360"/>
                  </a:lnTo>
                  <a:lnTo>
                    <a:pt x="204724" y="87630"/>
                  </a:lnTo>
                  <a:lnTo>
                    <a:pt x="206425" y="87630"/>
                  </a:lnTo>
                  <a:lnTo>
                    <a:pt x="205574" y="86360"/>
                  </a:lnTo>
                  <a:lnTo>
                    <a:pt x="206425" y="85090"/>
                  </a:lnTo>
                  <a:lnTo>
                    <a:pt x="206425" y="86360"/>
                  </a:lnTo>
                  <a:lnTo>
                    <a:pt x="208127" y="85090"/>
                  </a:lnTo>
                  <a:lnTo>
                    <a:pt x="208978" y="85090"/>
                  </a:lnTo>
                  <a:lnTo>
                    <a:pt x="208978" y="83820"/>
                  </a:lnTo>
                  <a:lnTo>
                    <a:pt x="211543" y="83820"/>
                  </a:lnTo>
                  <a:lnTo>
                    <a:pt x="211543" y="81280"/>
                  </a:lnTo>
                  <a:lnTo>
                    <a:pt x="212394" y="81280"/>
                  </a:lnTo>
                  <a:lnTo>
                    <a:pt x="212394" y="82550"/>
                  </a:lnTo>
                  <a:lnTo>
                    <a:pt x="213245" y="82550"/>
                  </a:lnTo>
                  <a:lnTo>
                    <a:pt x="213245" y="81280"/>
                  </a:lnTo>
                  <a:lnTo>
                    <a:pt x="216662" y="81280"/>
                  </a:lnTo>
                  <a:lnTo>
                    <a:pt x="217525" y="82550"/>
                  </a:lnTo>
                  <a:lnTo>
                    <a:pt x="218376" y="82550"/>
                  </a:lnTo>
                  <a:lnTo>
                    <a:pt x="218376" y="83820"/>
                  </a:lnTo>
                  <a:lnTo>
                    <a:pt x="220078" y="83820"/>
                  </a:lnTo>
                  <a:lnTo>
                    <a:pt x="220929" y="85090"/>
                  </a:lnTo>
                  <a:lnTo>
                    <a:pt x="221780" y="85090"/>
                  </a:lnTo>
                  <a:lnTo>
                    <a:pt x="222631" y="86360"/>
                  </a:lnTo>
                  <a:lnTo>
                    <a:pt x="223481" y="86360"/>
                  </a:lnTo>
                  <a:lnTo>
                    <a:pt x="223481" y="87630"/>
                  </a:lnTo>
                  <a:lnTo>
                    <a:pt x="222631" y="87630"/>
                  </a:lnTo>
                  <a:lnTo>
                    <a:pt x="222631" y="88900"/>
                  </a:lnTo>
                  <a:lnTo>
                    <a:pt x="223481" y="90170"/>
                  </a:lnTo>
                  <a:lnTo>
                    <a:pt x="223481" y="88900"/>
                  </a:lnTo>
                  <a:lnTo>
                    <a:pt x="224332" y="88900"/>
                  </a:lnTo>
                  <a:lnTo>
                    <a:pt x="224332" y="90170"/>
                  </a:lnTo>
                  <a:lnTo>
                    <a:pt x="223481" y="91440"/>
                  </a:lnTo>
                  <a:lnTo>
                    <a:pt x="224332" y="91440"/>
                  </a:lnTo>
                  <a:lnTo>
                    <a:pt x="225183" y="90170"/>
                  </a:lnTo>
                  <a:lnTo>
                    <a:pt x="225183" y="88900"/>
                  </a:lnTo>
                  <a:lnTo>
                    <a:pt x="226047" y="90170"/>
                  </a:lnTo>
                  <a:lnTo>
                    <a:pt x="225183" y="90170"/>
                  </a:lnTo>
                  <a:lnTo>
                    <a:pt x="225183" y="92710"/>
                  </a:lnTo>
                  <a:lnTo>
                    <a:pt x="224332" y="93980"/>
                  </a:lnTo>
                  <a:lnTo>
                    <a:pt x="222631" y="93980"/>
                  </a:lnTo>
                  <a:lnTo>
                    <a:pt x="221780" y="92710"/>
                  </a:lnTo>
                  <a:lnTo>
                    <a:pt x="221780" y="93980"/>
                  </a:lnTo>
                  <a:lnTo>
                    <a:pt x="220929" y="93980"/>
                  </a:lnTo>
                  <a:lnTo>
                    <a:pt x="222631" y="95250"/>
                  </a:lnTo>
                  <a:lnTo>
                    <a:pt x="220929" y="97790"/>
                  </a:lnTo>
                  <a:lnTo>
                    <a:pt x="220078" y="97790"/>
                  </a:lnTo>
                  <a:lnTo>
                    <a:pt x="220078" y="99060"/>
                  </a:lnTo>
                  <a:lnTo>
                    <a:pt x="218376" y="100330"/>
                  </a:lnTo>
                  <a:lnTo>
                    <a:pt x="217525" y="100330"/>
                  </a:lnTo>
                  <a:lnTo>
                    <a:pt x="216662" y="101600"/>
                  </a:lnTo>
                  <a:lnTo>
                    <a:pt x="214947" y="101600"/>
                  </a:lnTo>
                  <a:lnTo>
                    <a:pt x="214947" y="102870"/>
                  </a:lnTo>
                  <a:lnTo>
                    <a:pt x="214096" y="102870"/>
                  </a:lnTo>
                  <a:lnTo>
                    <a:pt x="214096" y="104140"/>
                  </a:lnTo>
                  <a:lnTo>
                    <a:pt x="212394" y="104140"/>
                  </a:lnTo>
                  <a:lnTo>
                    <a:pt x="212394" y="101600"/>
                  </a:lnTo>
                  <a:lnTo>
                    <a:pt x="213245" y="101600"/>
                  </a:lnTo>
                  <a:lnTo>
                    <a:pt x="213245" y="100330"/>
                  </a:lnTo>
                  <a:lnTo>
                    <a:pt x="212394" y="100330"/>
                  </a:lnTo>
                  <a:lnTo>
                    <a:pt x="211543" y="101600"/>
                  </a:lnTo>
                  <a:lnTo>
                    <a:pt x="210693" y="101600"/>
                  </a:lnTo>
                  <a:lnTo>
                    <a:pt x="211543" y="102870"/>
                  </a:lnTo>
                  <a:lnTo>
                    <a:pt x="211543" y="105410"/>
                  </a:lnTo>
                  <a:lnTo>
                    <a:pt x="209842" y="104140"/>
                  </a:lnTo>
                  <a:lnTo>
                    <a:pt x="209842" y="106680"/>
                  </a:lnTo>
                  <a:lnTo>
                    <a:pt x="398640" y="106680"/>
                  </a:lnTo>
                  <a:lnTo>
                    <a:pt x="397891" y="105410"/>
                  </a:lnTo>
                  <a:lnTo>
                    <a:pt x="397129" y="104140"/>
                  </a:lnTo>
                  <a:lnTo>
                    <a:pt x="394093" y="99060"/>
                  </a:lnTo>
                  <a:lnTo>
                    <a:pt x="386232" y="88900"/>
                  </a:lnTo>
                  <a:lnTo>
                    <a:pt x="380326" y="81280"/>
                  </a:lnTo>
                  <a:lnTo>
                    <a:pt x="377380" y="77470"/>
                  </a:lnTo>
                  <a:lnTo>
                    <a:pt x="338289" y="38100"/>
                  </a:lnTo>
                  <a:lnTo>
                    <a:pt x="306692" y="16510"/>
                  </a:lnTo>
                  <a:lnTo>
                    <a:pt x="237985" y="0"/>
                  </a:lnTo>
                  <a:lnTo>
                    <a:pt x="201587" y="5080"/>
                  </a:lnTo>
                  <a:lnTo>
                    <a:pt x="134315" y="40640"/>
                  </a:lnTo>
                  <a:lnTo>
                    <a:pt x="104267" y="69850"/>
                  </a:lnTo>
                  <a:lnTo>
                    <a:pt x="77190" y="105410"/>
                  </a:lnTo>
                  <a:lnTo>
                    <a:pt x="53492" y="148590"/>
                  </a:lnTo>
                  <a:lnTo>
                    <a:pt x="33578" y="195580"/>
                  </a:lnTo>
                  <a:lnTo>
                    <a:pt x="17894" y="248920"/>
                  </a:lnTo>
                  <a:lnTo>
                    <a:pt x="6845" y="304800"/>
                  </a:lnTo>
                  <a:lnTo>
                    <a:pt x="850" y="365760"/>
                  </a:lnTo>
                  <a:lnTo>
                    <a:pt x="20840" y="394970"/>
                  </a:lnTo>
                  <a:lnTo>
                    <a:pt x="52031" y="411480"/>
                  </a:lnTo>
                  <a:lnTo>
                    <a:pt x="80022" y="430530"/>
                  </a:lnTo>
                  <a:lnTo>
                    <a:pt x="90411" y="466090"/>
                  </a:lnTo>
                  <a:lnTo>
                    <a:pt x="89560" y="468630"/>
                  </a:lnTo>
                  <a:lnTo>
                    <a:pt x="84442" y="468630"/>
                  </a:lnTo>
                  <a:lnTo>
                    <a:pt x="73050" y="445770"/>
                  </a:lnTo>
                  <a:lnTo>
                    <a:pt x="57886" y="426720"/>
                  </a:lnTo>
                  <a:lnTo>
                    <a:pt x="38735" y="412750"/>
                  </a:lnTo>
                  <a:lnTo>
                    <a:pt x="15341" y="406400"/>
                  </a:lnTo>
                  <a:lnTo>
                    <a:pt x="11938" y="400050"/>
                  </a:lnTo>
                  <a:lnTo>
                    <a:pt x="5118" y="393700"/>
                  </a:lnTo>
                  <a:lnTo>
                    <a:pt x="0" y="387350"/>
                  </a:lnTo>
                  <a:lnTo>
                    <a:pt x="0" y="416560"/>
                  </a:lnTo>
                  <a:lnTo>
                    <a:pt x="20701" y="426720"/>
                  </a:lnTo>
                  <a:lnTo>
                    <a:pt x="43497" y="435610"/>
                  </a:lnTo>
                  <a:lnTo>
                    <a:pt x="61175" y="449580"/>
                  </a:lnTo>
                  <a:lnTo>
                    <a:pt x="66535" y="473710"/>
                  </a:lnTo>
                  <a:lnTo>
                    <a:pt x="64820" y="481330"/>
                  </a:lnTo>
                  <a:lnTo>
                    <a:pt x="69938" y="490220"/>
                  </a:lnTo>
                  <a:lnTo>
                    <a:pt x="62268" y="494030"/>
                  </a:lnTo>
                  <a:lnTo>
                    <a:pt x="56299" y="494030"/>
                  </a:lnTo>
                  <a:lnTo>
                    <a:pt x="48615" y="468630"/>
                  </a:lnTo>
                  <a:lnTo>
                    <a:pt x="42862" y="457200"/>
                  </a:lnTo>
                  <a:lnTo>
                    <a:pt x="33261" y="445770"/>
                  </a:lnTo>
                  <a:lnTo>
                    <a:pt x="24828" y="444500"/>
                  </a:lnTo>
                  <a:lnTo>
                    <a:pt x="16306" y="441960"/>
                  </a:lnTo>
                  <a:lnTo>
                    <a:pt x="7950" y="438150"/>
                  </a:lnTo>
                  <a:lnTo>
                    <a:pt x="0" y="434340"/>
                  </a:lnTo>
                  <a:lnTo>
                    <a:pt x="5549" y="496570"/>
                  </a:lnTo>
                  <a:lnTo>
                    <a:pt x="16306" y="554990"/>
                  </a:lnTo>
                  <a:lnTo>
                    <a:pt x="31838" y="608330"/>
                  </a:lnTo>
                  <a:lnTo>
                    <a:pt x="51701" y="657860"/>
                  </a:lnTo>
                  <a:lnTo>
                    <a:pt x="75488" y="701040"/>
                  </a:lnTo>
                  <a:lnTo>
                    <a:pt x="102743" y="739140"/>
                  </a:lnTo>
                  <a:lnTo>
                    <a:pt x="133057" y="769620"/>
                  </a:lnTo>
                  <a:lnTo>
                    <a:pt x="165989" y="792480"/>
                  </a:lnTo>
                  <a:lnTo>
                    <a:pt x="237985" y="810260"/>
                  </a:lnTo>
                  <a:lnTo>
                    <a:pt x="264515" y="807720"/>
                  </a:lnTo>
                  <a:lnTo>
                    <a:pt x="290233" y="801370"/>
                  </a:lnTo>
                  <a:lnTo>
                    <a:pt x="314998" y="788670"/>
                  </a:lnTo>
                  <a:lnTo>
                    <a:pt x="338645" y="773430"/>
                  </a:lnTo>
                  <a:lnTo>
                    <a:pt x="335229" y="768350"/>
                  </a:lnTo>
                  <a:lnTo>
                    <a:pt x="332676" y="763270"/>
                  </a:lnTo>
                  <a:lnTo>
                    <a:pt x="329260" y="758190"/>
                  </a:lnTo>
                  <a:lnTo>
                    <a:pt x="333527" y="751840"/>
                  </a:lnTo>
                  <a:lnTo>
                    <a:pt x="334378" y="751840"/>
                  </a:lnTo>
                  <a:lnTo>
                    <a:pt x="335229" y="753110"/>
                  </a:lnTo>
                  <a:lnTo>
                    <a:pt x="336092" y="753110"/>
                  </a:lnTo>
                  <a:lnTo>
                    <a:pt x="341198" y="756920"/>
                  </a:lnTo>
                  <a:lnTo>
                    <a:pt x="343750" y="762000"/>
                  </a:lnTo>
                  <a:lnTo>
                    <a:pt x="345465" y="767080"/>
                  </a:lnTo>
                  <a:lnTo>
                    <a:pt x="350570" y="762000"/>
                  </a:lnTo>
                  <a:lnTo>
                    <a:pt x="355600" y="758190"/>
                  </a:lnTo>
                  <a:lnTo>
                    <a:pt x="360464" y="753110"/>
                  </a:lnTo>
                  <a:lnTo>
                    <a:pt x="361619" y="751840"/>
                  </a:lnTo>
                  <a:lnTo>
                    <a:pt x="365086" y="748030"/>
                  </a:lnTo>
                  <a:lnTo>
                    <a:pt x="352298" y="726440"/>
                  </a:lnTo>
                  <a:lnTo>
                    <a:pt x="331279" y="713740"/>
                  </a:lnTo>
                  <a:lnTo>
                    <a:pt x="306908" y="706120"/>
                  </a:lnTo>
                  <a:lnTo>
                    <a:pt x="284048" y="694690"/>
                  </a:lnTo>
                  <a:lnTo>
                    <a:pt x="250583" y="670560"/>
                  </a:lnTo>
                  <a:lnTo>
                    <a:pt x="248221" y="657860"/>
                  </a:lnTo>
                  <a:lnTo>
                    <a:pt x="257987" y="660400"/>
                  </a:lnTo>
                  <a:lnTo>
                    <a:pt x="265607" y="668020"/>
                  </a:lnTo>
                  <a:lnTo>
                    <a:pt x="273050" y="676910"/>
                  </a:lnTo>
                  <a:lnTo>
                    <a:pt x="282346" y="683260"/>
                  </a:lnTo>
                  <a:lnTo>
                    <a:pt x="331711" y="703580"/>
                  </a:lnTo>
                  <a:lnTo>
                    <a:pt x="354914" y="717550"/>
                  </a:lnTo>
                  <a:lnTo>
                    <a:pt x="375323" y="735330"/>
                  </a:lnTo>
                  <a:lnTo>
                    <a:pt x="379666" y="730250"/>
                  </a:lnTo>
                  <a:lnTo>
                    <a:pt x="388035" y="720090"/>
                  </a:lnTo>
                  <a:lnTo>
                    <a:pt x="392391" y="713740"/>
                  </a:lnTo>
                  <a:lnTo>
                    <a:pt x="339496" y="678180"/>
                  </a:lnTo>
                  <a:lnTo>
                    <a:pt x="339496" y="671830"/>
                  </a:lnTo>
                  <a:lnTo>
                    <a:pt x="384721" y="690880"/>
                  </a:lnTo>
                  <a:lnTo>
                    <a:pt x="397497" y="702310"/>
                  </a:lnTo>
                  <a:lnTo>
                    <a:pt x="399199" y="702310"/>
                  </a:lnTo>
                  <a:lnTo>
                    <a:pt x="413029" y="678180"/>
                  </a:lnTo>
                  <a:lnTo>
                    <a:pt x="421754" y="662940"/>
                  </a:lnTo>
                  <a:lnTo>
                    <a:pt x="428167" y="647700"/>
                  </a:lnTo>
                  <a:lnTo>
                    <a:pt x="433501" y="635000"/>
                  </a:lnTo>
                  <a:lnTo>
                    <a:pt x="438315" y="623570"/>
                  </a:lnTo>
                  <a:lnTo>
                    <a:pt x="454469" y="574040"/>
                  </a:lnTo>
                  <a:lnTo>
                    <a:pt x="463410" y="534670"/>
                  </a:lnTo>
                  <a:lnTo>
                    <a:pt x="474268" y="457200"/>
                  </a:lnTo>
                  <a:lnTo>
                    <a:pt x="475119" y="445770"/>
                  </a:lnTo>
                  <a:lnTo>
                    <a:pt x="449173" y="450850"/>
                  </a:lnTo>
                  <a:lnTo>
                    <a:pt x="422338" y="458470"/>
                  </a:lnTo>
                  <a:lnTo>
                    <a:pt x="405180" y="466610"/>
                  </a:lnTo>
                  <a:lnTo>
                    <a:pt x="405180" y="675640"/>
                  </a:lnTo>
                  <a:lnTo>
                    <a:pt x="402615" y="678180"/>
                  </a:lnTo>
                  <a:lnTo>
                    <a:pt x="398094" y="671830"/>
                  </a:lnTo>
                  <a:lnTo>
                    <a:pt x="396290" y="669290"/>
                  </a:lnTo>
                  <a:lnTo>
                    <a:pt x="388988" y="664210"/>
                  </a:lnTo>
                  <a:lnTo>
                    <a:pt x="387159" y="662940"/>
                  </a:lnTo>
                  <a:lnTo>
                    <a:pt x="376593" y="659130"/>
                  </a:lnTo>
                  <a:lnTo>
                    <a:pt x="365937" y="656590"/>
                  </a:lnTo>
                  <a:lnTo>
                    <a:pt x="313804" y="664210"/>
                  </a:lnTo>
                  <a:lnTo>
                    <a:pt x="289052" y="661670"/>
                  </a:lnTo>
                  <a:lnTo>
                    <a:pt x="284353" y="657860"/>
                  </a:lnTo>
                  <a:lnTo>
                    <a:pt x="281216" y="655320"/>
                  </a:lnTo>
                  <a:lnTo>
                    <a:pt x="268693" y="645160"/>
                  </a:lnTo>
                  <a:lnTo>
                    <a:pt x="267843" y="637540"/>
                  </a:lnTo>
                  <a:lnTo>
                    <a:pt x="268693" y="636270"/>
                  </a:lnTo>
                  <a:lnTo>
                    <a:pt x="274675" y="635000"/>
                  </a:lnTo>
                  <a:lnTo>
                    <a:pt x="306451" y="650240"/>
                  </a:lnTo>
                  <a:lnTo>
                    <a:pt x="345363" y="647700"/>
                  </a:lnTo>
                  <a:lnTo>
                    <a:pt x="381546" y="648970"/>
                  </a:lnTo>
                  <a:lnTo>
                    <a:pt x="405180" y="675640"/>
                  </a:lnTo>
                  <a:lnTo>
                    <a:pt x="405180" y="466610"/>
                  </a:lnTo>
                  <a:lnTo>
                    <a:pt x="398233" y="469900"/>
                  </a:lnTo>
                  <a:lnTo>
                    <a:pt x="380441" y="491490"/>
                  </a:lnTo>
                  <a:lnTo>
                    <a:pt x="381787" y="508000"/>
                  </a:lnTo>
                  <a:lnTo>
                    <a:pt x="375856" y="519430"/>
                  </a:lnTo>
                  <a:lnTo>
                    <a:pt x="364959" y="528320"/>
                  </a:lnTo>
                  <a:lnTo>
                    <a:pt x="351434" y="534670"/>
                  </a:lnTo>
                  <a:lnTo>
                    <a:pt x="347395" y="529590"/>
                  </a:lnTo>
                  <a:lnTo>
                    <a:pt x="347319" y="524510"/>
                  </a:lnTo>
                  <a:lnTo>
                    <a:pt x="347281" y="521970"/>
                  </a:lnTo>
                  <a:lnTo>
                    <a:pt x="346036" y="515620"/>
                  </a:lnTo>
                  <a:lnTo>
                    <a:pt x="338645" y="514350"/>
                  </a:lnTo>
                  <a:lnTo>
                    <a:pt x="334378" y="519430"/>
                  </a:lnTo>
                  <a:lnTo>
                    <a:pt x="329260" y="524510"/>
                  </a:lnTo>
                  <a:lnTo>
                    <a:pt x="321589" y="524510"/>
                  </a:lnTo>
                  <a:lnTo>
                    <a:pt x="326212" y="514350"/>
                  </a:lnTo>
                  <a:lnTo>
                    <a:pt x="333629" y="506730"/>
                  </a:lnTo>
                  <a:lnTo>
                    <a:pt x="341858" y="500380"/>
                  </a:lnTo>
                  <a:lnTo>
                    <a:pt x="348881" y="491490"/>
                  </a:lnTo>
                  <a:lnTo>
                    <a:pt x="350240" y="463550"/>
                  </a:lnTo>
                  <a:lnTo>
                    <a:pt x="350177" y="455930"/>
                  </a:lnTo>
                  <a:lnTo>
                    <a:pt x="349186" y="440690"/>
                  </a:lnTo>
                  <a:lnTo>
                    <a:pt x="348449" y="429260"/>
                  </a:lnTo>
                  <a:lnTo>
                    <a:pt x="343192" y="414020"/>
                  </a:lnTo>
                  <a:lnTo>
                    <a:pt x="342315" y="411480"/>
                  </a:lnTo>
                  <a:lnTo>
                    <a:pt x="338797" y="401320"/>
                  </a:lnTo>
                  <a:lnTo>
                    <a:pt x="326694" y="389877"/>
                  </a:lnTo>
                  <a:lnTo>
                    <a:pt x="326694" y="499110"/>
                  </a:lnTo>
                  <a:lnTo>
                    <a:pt x="308787" y="511810"/>
                  </a:lnTo>
                  <a:lnTo>
                    <a:pt x="314706" y="525780"/>
                  </a:lnTo>
                  <a:lnTo>
                    <a:pt x="313270" y="542290"/>
                  </a:lnTo>
                  <a:lnTo>
                    <a:pt x="314071" y="556260"/>
                  </a:lnTo>
                  <a:lnTo>
                    <a:pt x="326694" y="566420"/>
                  </a:lnTo>
                  <a:lnTo>
                    <a:pt x="326694" y="574040"/>
                  </a:lnTo>
                  <a:lnTo>
                    <a:pt x="312635" y="568960"/>
                  </a:lnTo>
                  <a:lnTo>
                    <a:pt x="305054" y="576580"/>
                  </a:lnTo>
                  <a:lnTo>
                    <a:pt x="300189" y="589280"/>
                  </a:lnTo>
                  <a:lnTo>
                    <a:pt x="294284" y="599440"/>
                  </a:lnTo>
                  <a:lnTo>
                    <a:pt x="295668" y="605790"/>
                  </a:lnTo>
                  <a:lnTo>
                    <a:pt x="298983" y="610870"/>
                  </a:lnTo>
                  <a:lnTo>
                    <a:pt x="301002" y="617220"/>
                  </a:lnTo>
                  <a:lnTo>
                    <a:pt x="298551" y="623570"/>
                  </a:lnTo>
                  <a:lnTo>
                    <a:pt x="292696" y="622300"/>
                  </a:lnTo>
                  <a:lnTo>
                    <a:pt x="287566" y="617220"/>
                  </a:lnTo>
                  <a:lnTo>
                    <a:pt x="282600" y="613410"/>
                  </a:lnTo>
                  <a:lnTo>
                    <a:pt x="277228" y="617220"/>
                  </a:lnTo>
                  <a:lnTo>
                    <a:pt x="270941" y="626110"/>
                  </a:lnTo>
                  <a:lnTo>
                    <a:pt x="262191" y="629920"/>
                  </a:lnTo>
                  <a:lnTo>
                    <a:pt x="252628" y="633730"/>
                  </a:lnTo>
                  <a:lnTo>
                    <a:pt x="243954" y="638810"/>
                  </a:lnTo>
                  <a:lnTo>
                    <a:pt x="241668" y="643890"/>
                  </a:lnTo>
                  <a:lnTo>
                    <a:pt x="241617" y="648970"/>
                  </a:lnTo>
                  <a:lnTo>
                    <a:pt x="240601" y="654050"/>
                  </a:lnTo>
                  <a:lnTo>
                    <a:pt x="235432" y="655320"/>
                  </a:lnTo>
                  <a:lnTo>
                    <a:pt x="229679" y="646430"/>
                  </a:lnTo>
                  <a:lnTo>
                    <a:pt x="220179" y="642620"/>
                  </a:lnTo>
                  <a:lnTo>
                    <a:pt x="197891" y="642620"/>
                  </a:lnTo>
                  <a:lnTo>
                    <a:pt x="194132" y="647700"/>
                  </a:lnTo>
                  <a:lnTo>
                    <a:pt x="190855" y="654050"/>
                  </a:lnTo>
                  <a:lnTo>
                    <a:pt x="186613" y="657860"/>
                  </a:lnTo>
                  <a:lnTo>
                    <a:pt x="179984" y="659130"/>
                  </a:lnTo>
                  <a:lnTo>
                    <a:pt x="180454" y="646430"/>
                  </a:lnTo>
                  <a:lnTo>
                    <a:pt x="171564" y="638810"/>
                  </a:lnTo>
                  <a:lnTo>
                    <a:pt x="158991" y="632460"/>
                  </a:lnTo>
                  <a:lnTo>
                    <a:pt x="148424" y="627380"/>
                  </a:lnTo>
                  <a:lnTo>
                    <a:pt x="122631" y="627380"/>
                  </a:lnTo>
                  <a:lnTo>
                    <a:pt x="115150" y="624840"/>
                  </a:lnTo>
                  <a:lnTo>
                    <a:pt x="119964" y="613410"/>
                  </a:lnTo>
                  <a:lnTo>
                    <a:pt x="112699" y="605790"/>
                  </a:lnTo>
                  <a:lnTo>
                    <a:pt x="101117" y="599440"/>
                  </a:lnTo>
                  <a:lnTo>
                    <a:pt x="92976" y="589280"/>
                  </a:lnTo>
                  <a:lnTo>
                    <a:pt x="82740" y="584200"/>
                  </a:lnTo>
                  <a:lnTo>
                    <a:pt x="84175" y="579120"/>
                  </a:lnTo>
                  <a:lnTo>
                    <a:pt x="89128" y="576580"/>
                  </a:lnTo>
                  <a:lnTo>
                    <a:pt x="92811" y="574040"/>
                  </a:lnTo>
                  <a:lnTo>
                    <a:pt x="90411" y="568960"/>
                  </a:lnTo>
                  <a:lnTo>
                    <a:pt x="85521" y="553720"/>
                  </a:lnTo>
                  <a:lnTo>
                    <a:pt x="84543" y="537210"/>
                  </a:lnTo>
                  <a:lnTo>
                    <a:pt x="81178" y="520700"/>
                  </a:lnTo>
                  <a:lnTo>
                    <a:pt x="69088" y="508000"/>
                  </a:lnTo>
                  <a:lnTo>
                    <a:pt x="69088" y="499110"/>
                  </a:lnTo>
                  <a:lnTo>
                    <a:pt x="75057" y="501650"/>
                  </a:lnTo>
                  <a:lnTo>
                    <a:pt x="78473" y="505460"/>
                  </a:lnTo>
                  <a:lnTo>
                    <a:pt x="85293" y="504190"/>
                  </a:lnTo>
                  <a:lnTo>
                    <a:pt x="86233" y="499110"/>
                  </a:lnTo>
                  <a:lnTo>
                    <a:pt x="87172" y="494030"/>
                  </a:lnTo>
                  <a:lnTo>
                    <a:pt x="87642" y="491490"/>
                  </a:lnTo>
                  <a:lnTo>
                    <a:pt x="91909" y="478790"/>
                  </a:lnTo>
                  <a:lnTo>
                    <a:pt x="97116" y="468630"/>
                  </a:lnTo>
                  <a:lnTo>
                    <a:pt x="97777" y="467360"/>
                  </a:lnTo>
                  <a:lnTo>
                    <a:pt x="104914" y="457200"/>
                  </a:lnTo>
                  <a:lnTo>
                    <a:pt x="102997" y="450850"/>
                  </a:lnTo>
                  <a:lnTo>
                    <a:pt x="102362" y="444500"/>
                  </a:lnTo>
                  <a:lnTo>
                    <a:pt x="102997" y="436880"/>
                  </a:lnTo>
                  <a:lnTo>
                    <a:pt x="104914" y="431800"/>
                  </a:lnTo>
                  <a:lnTo>
                    <a:pt x="112966" y="434340"/>
                  </a:lnTo>
                  <a:lnTo>
                    <a:pt x="116217" y="443230"/>
                  </a:lnTo>
                  <a:lnTo>
                    <a:pt x="119786" y="448310"/>
                  </a:lnTo>
                  <a:lnTo>
                    <a:pt x="128790" y="440690"/>
                  </a:lnTo>
                  <a:lnTo>
                    <a:pt x="148424" y="435610"/>
                  </a:lnTo>
                  <a:lnTo>
                    <a:pt x="149809" y="431800"/>
                  </a:lnTo>
                  <a:lnTo>
                    <a:pt x="151676" y="426720"/>
                  </a:lnTo>
                  <a:lnTo>
                    <a:pt x="155879" y="416560"/>
                  </a:lnTo>
                  <a:lnTo>
                    <a:pt x="162331" y="411480"/>
                  </a:lnTo>
                  <a:lnTo>
                    <a:pt x="172300" y="411480"/>
                  </a:lnTo>
                  <a:lnTo>
                    <a:pt x="169735" y="424180"/>
                  </a:lnTo>
                  <a:lnTo>
                    <a:pt x="200990" y="426720"/>
                  </a:lnTo>
                  <a:lnTo>
                    <a:pt x="216166" y="424180"/>
                  </a:lnTo>
                  <a:lnTo>
                    <a:pt x="227749" y="414020"/>
                  </a:lnTo>
                  <a:lnTo>
                    <a:pt x="238836" y="416560"/>
                  </a:lnTo>
                  <a:lnTo>
                    <a:pt x="240538" y="424180"/>
                  </a:lnTo>
                  <a:lnTo>
                    <a:pt x="227749" y="425450"/>
                  </a:lnTo>
                  <a:lnTo>
                    <a:pt x="231165" y="434340"/>
                  </a:lnTo>
                  <a:lnTo>
                    <a:pt x="243687" y="438150"/>
                  </a:lnTo>
                  <a:lnTo>
                    <a:pt x="255892" y="444500"/>
                  </a:lnTo>
                  <a:lnTo>
                    <a:pt x="268109" y="447040"/>
                  </a:lnTo>
                  <a:lnTo>
                    <a:pt x="280644" y="440690"/>
                  </a:lnTo>
                  <a:lnTo>
                    <a:pt x="284048" y="443230"/>
                  </a:lnTo>
                  <a:lnTo>
                    <a:pt x="288315" y="443230"/>
                  </a:lnTo>
                  <a:lnTo>
                    <a:pt x="290880" y="447040"/>
                  </a:lnTo>
                  <a:lnTo>
                    <a:pt x="277228" y="464820"/>
                  </a:lnTo>
                  <a:lnTo>
                    <a:pt x="289572" y="473710"/>
                  </a:lnTo>
                  <a:lnTo>
                    <a:pt x="297268" y="486410"/>
                  </a:lnTo>
                  <a:lnTo>
                    <a:pt x="306260" y="496570"/>
                  </a:lnTo>
                  <a:lnTo>
                    <a:pt x="322440" y="496570"/>
                  </a:lnTo>
                  <a:lnTo>
                    <a:pt x="326694" y="499110"/>
                  </a:lnTo>
                  <a:lnTo>
                    <a:pt x="326694" y="389877"/>
                  </a:lnTo>
                  <a:lnTo>
                    <a:pt x="317322" y="381000"/>
                  </a:lnTo>
                  <a:lnTo>
                    <a:pt x="303872" y="375920"/>
                  </a:lnTo>
                  <a:lnTo>
                    <a:pt x="300507" y="374650"/>
                  </a:lnTo>
                  <a:lnTo>
                    <a:pt x="283298" y="373380"/>
                  </a:lnTo>
                  <a:lnTo>
                    <a:pt x="265607" y="375920"/>
                  </a:lnTo>
                  <a:lnTo>
                    <a:pt x="247370" y="373380"/>
                  </a:lnTo>
                  <a:lnTo>
                    <a:pt x="247370" y="372110"/>
                  </a:lnTo>
                  <a:lnTo>
                    <a:pt x="237832" y="372110"/>
                  </a:lnTo>
                  <a:lnTo>
                    <a:pt x="227965" y="369570"/>
                  </a:lnTo>
                  <a:lnTo>
                    <a:pt x="219062" y="365760"/>
                  </a:lnTo>
                  <a:lnTo>
                    <a:pt x="212394" y="358140"/>
                  </a:lnTo>
                  <a:lnTo>
                    <a:pt x="215823" y="354330"/>
                  </a:lnTo>
                  <a:lnTo>
                    <a:pt x="227152" y="354330"/>
                  </a:lnTo>
                  <a:lnTo>
                    <a:pt x="232016" y="351790"/>
                  </a:lnTo>
                  <a:lnTo>
                    <a:pt x="222885" y="344170"/>
                  </a:lnTo>
                  <a:lnTo>
                    <a:pt x="212077" y="341630"/>
                  </a:lnTo>
                  <a:lnTo>
                    <a:pt x="201422" y="340360"/>
                  </a:lnTo>
                  <a:lnTo>
                    <a:pt x="192773" y="332740"/>
                  </a:lnTo>
                  <a:lnTo>
                    <a:pt x="189941" y="327660"/>
                  </a:lnTo>
                  <a:lnTo>
                    <a:pt x="184238" y="325120"/>
                  </a:lnTo>
                  <a:lnTo>
                    <a:pt x="177901" y="322580"/>
                  </a:lnTo>
                  <a:lnTo>
                    <a:pt x="173164" y="317500"/>
                  </a:lnTo>
                  <a:lnTo>
                    <a:pt x="179133" y="314960"/>
                  </a:lnTo>
                  <a:lnTo>
                    <a:pt x="188518" y="317500"/>
                  </a:lnTo>
                  <a:lnTo>
                    <a:pt x="196189" y="317500"/>
                  </a:lnTo>
                  <a:lnTo>
                    <a:pt x="197040" y="323850"/>
                  </a:lnTo>
                  <a:lnTo>
                    <a:pt x="202158" y="327660"/>
                  </a:lnTo>
                  <a:lnTo>
                    <a:pt x="210693" y="326390"/>
                  </a:lnTo>
                  <a:lnTo>
                    <a:pt x="212394" y="325120"/>
                  </a:lnTo>
                  <a:lnTo>
                    <a:pt x="208127" y="320040"/>
                  </a:lnTo>
                  <a:lnTo>
                    <a:pt x="205282" y="314960"/>
                  </a:lnTo>
                  <a:lnTo>
                    <a:pt x="203873" y="312420"/>
                  </a:lnTo>
                  <a:lnTo>
                    <a:pt x="200444" y="307340"/>
                  </a:lnTo>
                  <a:lnTo>
                    <a:pt x="215049" y="313690"/>
                  </a:lnTo>
                  <a:lnTo>
                    <a:pt x="228282" y="321310"/>
                  </a:lnTo>
                  <a:lnTo>
                    <a:pt x="240398" y="330200"/>
                  </a:lnTo>
                  <a:lnTo>
                    <a:pt x="251637" y="342900"/>
                  </a:lnTo>
                  <a:lnTo>
                    <a:pt x="255041" y="341630"/>
                  </a:lnTo>
                  <a:lnTo>
                    <a:pt x="260172" y="342900"/>
                  </a:lnTo>
                  <a:lnTo>
                    <a:pt x="261023" y="341630"/>
                  </a:lnTo>
                  <a:lnTo>
                    <a:pt x="261874" y="340360"/>
                  </a:lnTo>
                  <a:lnTo>
                    <a:pt x="249923" y="326390"/>
                  </a:lnTo>
                  <a:lnTo>
                    <a:pt x="236067" y="314960"/>
                  </a:lnTo>
                  <a:lnTo>
                    <a:pt x="220611" y="307340"/>
                  </a:lnTo>
                  <a:lnTo>
                    <a:pt x="203873" y="300990"/>
                  </a:lnTo>
                  <a:lnTo>
                    <a:pt x="202158" y="295910"/>
                  </a:lnTo>
                  <a:lnTo>
                    <a:pt x="196189" y="293370"/>
                  </a:lnTo>
                  <a:lnTo>
                    <a:pt x="197891" y="285750"/>
                  </a:lnTo>
                  <a:lnTo>
                    <a:pt x="201307" y="285750"/>
                  </a:lnTo>
                  <a:lnTo>
                    <a:pt x="204724" y="287020"/>
                  </a:lnTo>
                  <a:lnTo>
                    <a:pt x="205282" y="285750"/>
                  </a:lnTo>
                  <a:lnTo>
                    <a:pt x="206425" y="283210"/>
                  </a:lnTo>
                  <a:lnTo>
                    <a:pt x="199910" y="280670"/>
                  </a:lnTo>
                  <a:lnTo>
                    <a:pt x="193306" y="276860"/>
                  </a:lnTo>
                  <a:lnTo>
                    <a:pt x="186867" y="273050"/>
                  </a:lnTo>
                  <a:lnTo>
                    <a:pt x="180835" y="267970"/>
                  </a:lnTo>
                  <a:lnTo>
                    <a:pt x="177419" y="266700"/>
                  </a:lnTo>
                  <a:lnTo>
                    <a:pt x="178282" y="264160"/>
                  </a:lnTo>
                  <a:lnTo>
                    <a:pt x="178282" y="261620"/>
                  </a:lnTo>
                  <a:lnTo>
                    <a:pt x="184238" y="259080"/>
                  </a:lnTo>
                  <a:lnTo>
                    <a:pt x="190220" y="267970"/>
                  </a:lnTo>
                  <a:lnTo>
                    <a:pt x="196189" y="269240"/>
                  </a:lnTo>
                  <a:lnTo>
                    <a:pt x="204724" y="265430"/>
                  </a:lnTo>
                  <a:lnTo>
                    <a:pt x="203301" y="259080"/>
                  </a:lnTo>
                  <a:lnTo>
                    <a:pt x="203022" y="257810"/>
                  </a:lnTo>
                  <a:lnTo>
                    <a:pt x="202158" y="247650"/>
                  </a:lnTo>
                  <a:lnTo>
                    <a:pt x="210693" y="247650"/>
                  </a:lnTo>
                  <a:lnTo>
                    <a:pt x="212394" y="227330"/>
                  </a:lnTo>
                  <a:lnTo>
                    <a:pt x="216636" y="228600"/>
                  </a:lnTo>
                  <a:lnTo>
                    <a:pt x="220713" y="232410"/>
                  </a:lnTo>
                  <a:lnTo>
                    <a:pt x="225107" y="234950"/>
                  </a:lnTo>
                  <a:lnTo>
                    <a:pt x="230301" y="229870"/>
                  </a:lnTo>
                  <a:lnTo>
                    <a:pt x="222631" y="227330"/>
                  </a:lnTo>
                  <a:lnTo>
                    <a:pt x="226898" y="219710"/>
                  </a:lnTo>
                  <a:lnTo>
                    <a:pt x="226047" y="214630"/>
                  </a:lnTo>
                  <a:lnTo>
                    <a:pt x="230479" y="209550"/>
                  </a:lnTo>
                  <a:lnTo>
                    <a:pt x="227647" y="203200"/>
                  </a:lnTo>
                  <a:lnTo>
                    <a:pt x="225920" y="198120"/>
                  </a:lnTo>
                  <a:lnTo>
                    <a:pt x="233730" y="196850"/>
                  </a:lnTo>
                  <a:lnTo>
                    <a:pt x="241198" y="208280"/>
                  </a:lnTo>
                  <a:lnTo>
                    <a:pt x="240436" y="219710"/>
                  </a:lnTo>
                  <a:lnTo>
                    <a:pt x="240804" y="229870"/>
                  </a:lnTo>
                  <a:lnTo>
                    <a:pt x="251637" y="236220"/>
                  </a:lnTo>
                  <a:lnTo>
                    <a:pt x="253339" y="243840"/>
                  </a:lnTo>
                  <a:lnTo>
                    <a:pt x="255892" y="251460"/>
                  </a:lnTo>
                  <a:lnTo>
                    <a:pt x="263575" y="254000"/>
                  </a:lnTo>
                  <a:lnTo>
                    <a:pt x="266141" y="254000"/>
                  </a:lnTo>
                  <a:lnTo>
                    <a:pt x="267728" y="243840"/>
                  </a:lnTo>
                  <a:lnTo>
                    <a:pt x="267309" y="233680"/>
                  </a:lnTo>
                  <a:lnTo>
                    <a:pt x="264820" y="223520"/>
                  </a:lnTo>
                  <a:lnTo>
                    <a:pt x="260172" y="214630"/>
                  </a:lnTo>
                  <a:lnTo>
                    <a:pt x="256743" y="212090"/>
                  </a:lnTo>
                  <a:lnTo>
                    <a:pt x="253339" y="212090"/>
                  </a:lnTo>
                  <a:lnTo>
                    <a:pt x="251637" y="209550"/>
                  </a:lnTo>
                  <a:lnTo>
                    <a:pt x="251637" y="201930"/>
                  </a:lnTo>
                  <a:lnTo>
                    <a:pt x="255892" y="199390"/>
                  </a:lnTo>
                  <a:lnTo>
                    <a:pt x="261023" y="200660"/>
                  </a:lnTo>
                  <a:lnTo>
                    <a:pt x="266141" y="200660"/>
                  </a:lnTo>
                  <a:lnTo>
                    <a:pt x="269544" y="203200"/>
                  </a:lnTo>
                  <a:lnTo>
                    <a:pt x="272961" y="199390"/>
                  </a:lnTo>
                  <a:lnTo>
                    <a:pt x="275234" y="196850"/>
                  </a:lnTo>
                  <a:lnTo>
                    <a:pt x="276377" y="195580"/>
                  </a:lnTo>
                  <a:lnTo>
                    <a:pt x="283197" y="194310"/>
                  </a:lnTo>
                  <a:lnTo>
                    <a:pt x="291731" y="191770"/>
                  </a:lnTo>
                  <a:lnTo>
                    <a:pt x="295986" y="194310"/>
                  </a:lnTo>
                  <a:lnTo>
                    <a:pt x="298551" y="201930"/>
                  </a:lnTo>
                  <a:lnTo>
                    <a:pt x="305384" y="200660"/>
                  </a:lnTo>
                  <a:lnTo>
                    <a:pt x="306070" y="193040"/>
                  </a:lnTo>
                  <a:lnTo>
                    <a:pt x="305828" y="191770"/>
                  </a:lnTo>
                  <a:lnTo>
                    <a:pt x="303885" y="181610"/>
                  </a:lnTo>
                  <a:lnTo>
                    <a:pt x="303885" y="180340"/>
                  </a:lnTo>
                  <a:lnTo>
                    <a:pt x="303898" y="179070"/>
                  </a:lnTo>
                  <a:lnTo>
                    <a:pt x="303936" y="171450"/>
                  </a:lnTo>
                  <a:lnTo>
                    <a:pt x="311340" y="166370"/>
                  </a:lnTo>
                  <a:lnTo>
                    <a:pt x="316458" y="170180"/>
                  </a:lnTo>
                  <a:lnTo>
                    <a:pt x="313905" y="177800"/>
                  </a:lnTo>
                  <a:lnTo>
                    <a:pt x="321589" y="181610"/>
                  </a:lnTo>
                  <a:lnTo>
                    <a:pt x="330339" y="180340"/>
                  </a:lnTo>
                  <a:lnTo>
                    <a:pt x="337261" y="185420"/>
                  </a:lnTo>
                  <a:lnTo>
                    <a:pt x="342099" y="191770"/>
                  </a:lnTo>
                  <a:lnTo>
                    <a:pt x="344614" y="199390"/>
                  </a:lnTo>
                  <a:lnTo>
                    <a:pt x="347179" y="195580"/>
                  </a:lnTo>
                  <a:lnTo>
                    <a:pt x="347179" y="190500"/>
                  </a:lnTo>
                  <a:lnTo>
                    <a:pt x="352298" y="190500"/>
                  </a:lnTo>
                  <a:lnTo>
                    <a:pt x="348792" y="184150"/>
                  </a:lnTo>
                  <a:lnTo>
                    <a:pt x="348678" y="180340"/>
                  </a:lnTo>
                  <a:lnTo>
                    <a:pt x="348564" y="176530"/>
                  </a:lnTo>
                  <a:lnTo>
                    <a:pt x="347853" y="168910"/>
                  </a:lnTo>
                  <a:lnTo>
                    <a:pt x="345376" y="166370"/>
                  </a:lnTo>
                  <a:lnTo>
                    <a:pt x="344144" y="165100"/>
                  </a:lnTo>
                  <a:lnTo>
                    <a:pt x="342900" y="163830"/>
                  </a:lnTo>
                  <a:lnTo>
                    <a:pt x="343839" y="156210"/>
                  </a:lnTo>
                  <a:lnTo>
                    <a:pt x="344614" y="149860"/>
                  </a:lnTo>
                  <a:lnTo>
                    <a:pt x="349808" y="154940"/>
                  </a:lnTo>
                  <a:lnTo>
                    <a:pt x="352933" y="161290"/>
                  </a:lnTo>
                  <a:lnTo>
                    <a:pt x="356374" y="167640"/>
                  </a:lnTo>
                  <a:lnTo>
                    <a:pt x="362534" y="171450"/>
                  </a:lnTo>
                  <a:lnTo>
                    <a:pt x="364236" y="177800"/>
                  </a:lnTo>
                  <a:lnTo>
                    <a:pt x="359105" y="187960"/>
                  </a:lnTo>
                  <a:lnTo>
                    <a:pt x="366788" y="191770"/>
                  </a:lnTo>
                  <a:lnTo>
                    <a:pt x="371233" y="187960"/>
                  </a:lnTo>
                  <a:lnTo>
                    <a:pt x="373507" y="182880"/>
                  </a:lnTo>
                  <a:lnTo>
                    <a:pt x="376262" y="179070"/>
                  </a:lnTo>
                  <a:lnTo>
                    <a:pt x="382143" y="177800"/>
                  </a:lnTo>
                  <a:lnTo>
                    <a:pt x="386410" y="196850"/>
                  </a:lnTo>
                  <a:lnTo>
                    <a:pt x="404329" y="185420"/>
                  </a:lnTo>
                  <a:lnTo>
                    <a:pt x="414553" y="196850"/>
                  </a:lnTo>
                  <a:lnTo>
                    <a:pt x="417118" y="195580"/>
                  </a:lnTo>
                  <a:lnTo>
                    <a:pt x="415417" y="190500"/>
                  </a:lnTo>
                  <a:lnTo>
                    <a:pt x="420535" y="191770"/>
                  </a:lnTo>
                  <a:lnTo>
                    <a:pt x="424967" y="201930"/>
                  </a:lnTo>
                  <a:lnTo>
                    <a:pt x="427253" y="214630"/>
                  </a:lnTo>
                  <a:lnTo>
                    <a:pt x="428091" y="227330"/>
                  </a:lnTo>
                  <a:lnTo>
                    <a:pt x="428205" y="238760"/>
                  </a:lnTo>
                  <a:lnTo>
                    <a:pt x="443560" y="224790"/>
                  </a:lnTo>
                  <a:lnTo>
                    <a:pt x="445262" y="227330"/>
                  </a:lnTo>
                  <a:lnTo>
                    <a:pt x="449541" y="232410"/>
                  </a:lnTo>
                  <a:lnTo>
                    <a:pt x="447840" y="238760"/>
                  </a:lnTo>
                  <a:lnTo>
                    <a:pt x="444347" y="242570"/>
                  </a:lnTo>
                  <a:lnTo>
                    <a:pt x="440474" y="246380"/>
                  </a:lnTo>
                  <a:lnTo>
                    <a:pt x="438353" y="251460"/>
                  </a:lnTo>
                  <a:lnTo>
                    <a:pt x="440156" y="255270"/>
                  </a:lnTo>
                  <a:lnTo>
                    <a:pt x="453796" y="265430"/>
                  </a:lnTo>
                  <a:lnTo>
                    <a:pt x="450392" y="275590"/>
                  </a:lnTo>
                  <a:lnTo>
                    <a:pt x="441858" y="273050"/>
                  </a:lnTo>
                  <a:lnTo>
                    <a:pt x="435889" y="267970"/>
                  </a:lnTo>
                  <a:lnTo>
                    <a:pt x="429907" y="267970"/>
                  </a:lnTo>
                  <a:lnTo>
                    <a:pt x="431622" y="275590"/>
                  </a:lnTo>
                  <a:lnTo>
                    <a:pt x="429907" y="279400"/>
                  </a:lnTo>
                  <a:lnTo>
                    <a:pt x="434924" y="281940"/>
                  </a:lnTo>
                  <a:lnTo>
                    <a:pt x="440575" y="284480"/>
                  </a:lnTo>
                  <a:lnTo>
                    <a:pt x="446227" y="285750"/>
                  </a:lnTo>
                  <a:lnTo>
                    <a:pt x="451243" y="281940"/>
                  </a:lnTo>
                  <a:lnTo>
                    <a:pt x="453796" y="281940"/>
                  </a:lnTo>
                  <a:lnTo>
                    <a:pt x="453783" y="293370"/>
                  </a:lnTo>
                  <a:lnTo>
                    <a:pt x="444093" y="298450"/>
                  </a:lnTo>
                  <a:lnTo>
                    <a:pt x="433285" y="303530"/>
                  </a:lnTo>
                  <a:lnTo>
                    <a:pt x="429907" y="314960"/>
                  </a:lnTo>
                  <a:lnTo>
                    <a:pt x="425056" y="316230"/>
                  </a:lnTo>
                  <a:lnTo>
                    <a:pt x="419150" y="316230"/>
                  </a:lnTo>
                  <a:lnTo>
                    <a:pt x="413727" y="317500"/>
                  </a:lnTo>
                  <a:lnTo>
                    <a:pt x="410298" y="320040"/>
                  </a:lnTo>
                  <a:lnTo>
                    <a:pt x="416509" y="322580"/>
                  </a:lnTo>
                  <a:lnTo>
                    <a:pt x="423519" y="323850"/>
                  </a:lnTo>
                  <a:lnTo>
                    <a:pt x="429260" y="326390"/>
                  </a:lnTo>
                  <a:lnTo>
                    <a:pt x="431622" y="332740"/>
                  </a:lnTo>
                  <a:lnTo>
                    <a:pt x="412978" y="347980"/>
                  </a:lnTo>
                  <a:lnTo>
                    <a:pt x="395058" y="364490"/>
                  </a:lnTo>
                  <a:lnTo>
                    <a:pt x="381127" y="383540"/>
                  </a:lnTo>
                  <a:lnTo>
                    <a:pt x="374472" y="406400"/>
                  </a:lnTo>
                  <a:lnTo>
                    <a:pt x="368503" y="412750"/>
                  </a:lnTo>
                  <a:lnTo>
                    <a:pt x="380441" y="463550"/>
                  </a:lnTo>
                  <a:lnTo>
                    <a:pt x="386054" y="463550"/>
                  </a:lnTo>
                  <a:lnTo>
                    <a:pt x="391426" y="459740"/>
                  </a:lnTo>
                  <a:lnTo>
                    <a:pt x="396633" y="455930"/>
                  </a:lnTo>
                  <a:lnTo>
                    <a:pt x="401764" y="450850"/>
                  </a:lnTo>
                  <a:lnTo>
                    <a:pt x="438556" y="440690"/>
                  </a:lnTo>
                  <a:lnTo>
                    <a:pt x="457784" y="434340"/>
                  </a:lnTo>
                  <a:lnTo>
                    <a:pt x="475983" y="427990"/>
                  </a:lnTo>
                  <a:lnTo>
                    <a:pt x="475983" y="40513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686" y="5920853"/>
              <a:ext cx="72516" cy="10631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41247" y="1171955"/>
            <a:ext cx="8303259" cy="5686425"/>
            <a:chOff x="841247" y="1171955"/>
            <a:chExt cx="8303259" cy="5686425"/>
          </a:xfrm>
        </p:grpSpPr>
        <p:sp>
          <p:nvSpPr>
            <p:cNvPr id="12" name="object 12"/>
            <p:cNvSpPr/>
            <p:nvPr/>
          </p:nvSpPr>
          <p:spPr>
            <a:xfrm>
              <a:off x="2384807" y="6334345"/>
              <a:ext cx="6759575" cy="523875"/>
            </a:xfrm>
            <a:custGeom>
              <a:avLst/>
              <a:gdLst/>
              <a:ahLst/>
              <a:cxnLst/>
              <a:rect l="l" t="t" r="r" b="b"/>
              <a:pathLst>
                <a:path w="6759575" h="523875">
                  <a:moveTo>
                    <a:pt x="6759192" y="0"/>
                  </a:moveTo>
                  <a:lnTo>
                    <a:pt x="0" y="523652"/>
                  </a:lnTo>
                  <a:lnTo>
                    <a:pt x="6759192" y="523652"/>
                  </a:lnTo>
                  <a:lnTo>
                    <a:pt x="6759192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247" y="1171955"/>
              <a:ext cx="3998222" cy="5327904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241554" y="325374"/>
            <a:ext cx="2882900" cy="254000"/>
          </a:xfrm>
          <a:custGeom>
            <a:avLst/>
            <a:gdLst/>
            <a:ahLst/>
            <a:cxnLst/>
            <a:rect l="l" t="t" r="r" b="b"/>
            <a:pathLst>
              <a:path w="2882900" h="254000">
                <a:moveTo>
                  <a:pt x="0" y="254000"/>
                </a:moveTo>
                <a:lnTo>
                  <a:pt x="2882900" y="0"/>
                </a:lnTo>
              </a:path>
            </a:pathLst>
          </a:custGeom>
          <a:ln w="19050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6445" y="1271396"/>
            <a:ext cx="36995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385622"/>
                </a:solidFill>
                <a:latin typeface="Calibri"/>
                <a:cs typeface="Calibri"/>
              </a:rPr>
              <a:t>Etude</a:t>
            </a:r>
            <a:r>
              <a:rPr dirty="0" sz="1800" spc="-30" b="1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85622"/>
                </a:solidFill>
                <a:latin typeface="Calibri"/>
                <a:cs typeface="Calibri"/>
              </a:rPr>
              <a:t>de</a:t>
            </a:r>
            <a:r>
              <a:rPr dirty="0" sz="1800" spc="-25" b="1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85622"/>
                </a:solidFill>
                <a:latin typeface="Calibri"/>
                <a:cs typeface="Calibri"/>
              </a:rPr>
              <a:t>revitalisation</a:t>
            </a:r>
            <a:r>
              <a:rPr dirty="0" sz="1800" spc="-45" b="1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85622"/>
                </a:solidFill>
                <a:latin typeface="Calibri"/>
                <a:cs typeface="Calibri"/>
              </a:rPr>
              <a:t>de</a:t>
            </a:r>
            <a:r>
              <a:rPr dirty="0" sz="1800" spc="-15" b="1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85622"/>
                </a:solidFill>
                <a:latin typeface="Calibri"/>
                <a:cs typeface="Calibri"/>
              </a:rPr>
              <a:t>centre</a:t>
            </a:r>
            <a:r>
              <a:rPr dirty="0" sz="1800" spc="-20" b="1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85622"/>
                </a:solidFill>
                <a:latin typeface="Calibri"/>
                <a:cs typeface="Calibri"/>
              </a:rPr>
              <a:t>bourg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1395" y="1700783"/>
            <a:ext cx="8310880" cy="4719955"/>
            <a:chOff x="501395" y="1700783"/>
            <a:chExt cx="8310880" cy="47199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0307" y="1769405"/>
              <a:ext cx="1778647" cy="25193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320" y="1700783"/>
              <a:ext cx="6022848" cy="34122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395" y="4792979"/>
              <a:ext cx="8310272" cy="16274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6445" y="1271396"/>
            <a:ext cx="2450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385622"/>
                </a:solidFill>
                <a:latin typeface="Calibri"/>
                <a:cs typeface="Calibri"/>
              </a:rPr>
              <a:t>Choix</a:t>
            </a:r>
            <a:r>
              <a:rPr dirty="0" sz="1800" spc="-40" b="1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85622"/>
                </a:solidFill>
                <a:latin typeface="Calibri"/>
                <a:cs typeface="Calibri"/>
              </a:rPr>
              <a:t>de</a:t>
            </a:r>
            <a:r>
              <a:rPr dirty="0" sz="1800" spc="-20" b="1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1800" spc="10" b="1">
                <a:solidFill>
                  <a:srgbClr val="385622"/>
                </a:solidFill>
                <a:latin typeface="Calibri"/>
                <a:cs typeface="Calibri"/>
              </a:rPr>
              <a:t>l’îlot</a:t>
            </a:r>
            <a:r>
              <a:rPr dirty="0" sz="1800" spc="-40" b="1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385622"/>
                </a:solidFill>
                <a:latin typeface="Calibri"/>
                <a:cs typeface="Calibri"/>
              </a:rPr>
              <a:t>stratégique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6027" y="1466088"/>
            <a:ext cx="7327900" cy="4307205"/>
            <a:chOff x="986027" y="1466088"/>
            <a:chExt cx="7327900" cy="43072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6027" y="2016252"/>
              <a:ext cx="4478011" cy="31659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107" y="3616452"/>
              <a:ext cx="2877312" cy="2156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6587" y="1466088"/>
              <a:ext cx="2846832" cy="2135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430" y="6310307"/>
            <a:ext cx="165011" cy="1611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1106" y="6119150"/>
            <a:ext cx="184785" cy="125095"/>
            <a:chOff x="471106" y="6119150"/>
            <a:chExt cx="184785" cy="125095"/>
          </a:xfrm>
        </p:grpSpPr>
        <p:sp>
          <p:nvSpPr>
            <p:cNvPr id="4" name="object 4"/>
            <p:cNvSpPr/>
            <p:nvPr/>
          </p:nvSpPr>
          <p:spPr>
            <a:xfrm>
              <a:off x="593090" y="6119152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20">
                  <a:moveTo>
                    <a:pt x="4254" y="78473"/>
                  </a:moveTo>
                  <a:lnTo>
                    <a:pt x="0" y="79311"/>
                  </a:lnTo>
                  <a:lnTo>
                    <a:pt x="0" y="96202"/>
                  </a:lnTo>
                  <a:lnTo>
                    <a:pt x="4254" y="95351"/>
                  </a:lnTo>
                  <a:lnTo>
                    <a:pt x="4254" y="78473"/>
                  </a:lnTo>
                  <a:close/>
                </a:path>
                <a:path w="62865" h="96520">
                  <a:moveTo>
                    <a:pt x="29845" y="38811"/>
                  </a:moveTo>
                  <a:lnTo>
                    <a:pt x="24739" y="38811"/>
                  </a:lnTo>
                  <a:lnTo>
                    <a:pt x="15354" y="42189"/>
                  </a:lnTo>
                  <a:lnTo>
                    <a:pt x="18757" y="50634"/>
                  </a:lnTo>
                  <a:lnTo>
                    <a:pt x="23609" y="50330"/>
                  </a:lnTo>
                  <a:lnTo>
                    <a:pt x="25590" y="46304"/>
                  </a:lnTo>
                  <a:lnTo>
                    <a:pt x="26911" y="41490"/>
                  </a:lnTo>
                  <a:lnTo>
                    <a:pt x="29845" y="38811"/>
                  </a:lnTo>
                  <a:close/>
                </a:path>
                <a:path w="62865" h="96520">
                  <a:moveTo>
                    <a:pt x="62255" y="1689"/>
                  </a:moveTo>
                  <a:lnTo>
                    <a:pt x="59702" y="1689"/>
                  </a:lnTo>
                  <a:lnTo>
                    <a:pt x="57150" y="2540"/>
                  </a:lnTo>
                  <a:lnTo>
                    <a:pt x="56299" y="0"/>
                  </a:lnTo>
                  <a:lnTo>
                    <a:pt x="51028" y="8382"/>
                  </a:lnTo>
                  <a:lnTo>
                    <a:pt x="48717" y="17614"/>
                  </a:lnTo>
                  <a:lnTo>
                    <a:pt x="46570" y="26695"/>
                  </a:lnTo>
                  <a:lnTo>
                    <a:pt x="41795" y="34594"/>
                  </a:lnTo>
                  <a:lnTo>
                    <a:pt x="49466" y="34594"/>
                  </a:lnTo>
                  <a:lnTo>
                    <a:pt x="50749" y="25539"/>
                  </a:lnTo>
                  <a:lnTo>
                    <a:pt x="54584" y="17195"/>
                  </a:lnTo>
                  <a:lnTo>
                    <a:pt x="59067" y="9321"/>
                  </a:lnTo>
                  <a:lnTo>
                    <a:pt x="62255" y="1689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106" y="6120836"/>
              <a:ext cx="99163" cy="9872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7587" y="6197620"/>
              <a:ext cx="26034" cy="46990"/>
            </a:xfrm>
            <a:custGeom>
              <a:avLst/>
              <a:gdLst/>
              <a:ahLst/>
              <a:cxnLst/>
              <a:rect l="l" t="t" r="r" b="b"/>
              <a:pathLst>
                <a:path w="26034" h="46989">
                  <a:moveTo>
                    <a:pt x="9392" y="0"/>
                  </a:moveTo>
                  <a:lnTo>
                    <a:pt x="4562" y="11641"/>
                  </a:lnTo>
                  <a:lnTo>
                    <a:pt x="2775" y="25419"/>
                  </a:lnTo>
                  <a:lnTo>
                    <a:pt x="1948" y="38089"/>
                  </a:lnTo>
                  <a:lnTo>
                    <a:pt x="0" y="46405"/>
                  </a:lnTo>
                  <a:lnTo>
                    <a:pt x="1714" y="44719"/>
                  </a:lnTo>
                  <a:lnTo>
                    <a:pt x="5202" y="32804"/>
                  </a:lnTo>
                  <a:lnTo>
                    <a:pt x="14291" y="22785"/>
                  </a:lnTo>
                  <a:lnTo>
                    <a:pt x="23063" y="13396"/>
                  </a:lnTo>
                  <a:lnTo>
                    <a:pt x="25599" y="3371"/>
                  </a:lnTo>
                  <a:lnTo>
                    <a:pt x="23884" y="5068"/>
                  </a:lnTo>
                  <a:lnTo>
                    <a:pt x="17921" y="5068"/>
                  </a:lnTo>
                  <a:lnTo>
                    <a:pt x="10244" y="6754"/>
                  </a:lnTo>
                  <a:lnTo>
                    <a:pt x="9392" y="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240791" y="5855665"/>
            <a:ext cx="476250" cy="810260"/>
            <a:chOff x="240791" y="5855665"/>
            <a:chExt cx="476250" cy="810260"/>
          </a:xfrm>
        </p:grpSpPr>
        <p:sp>
          <p:nvSpPr>
            <p:cNvPr id="8" name="object 8"/>
            <p:cNvSpPr/>
            <p:nvPr/>
          </p:nvSpPr>
          <p:spPr>
            <a:xfrm>
              <a:off x="368731" y="5921717"/>
              <a:ext cx="95250" cy="109220"/>
            </a:xfrm>
            <a:custGeom>
              <a:avLst/>
              <a:gdLst/>
              <a:ahLst/>
              <a:cxnLst/>
              <a:rect l="l" t="t" r="r" b="b"/>
              <a:pathLst>
                <a:path w="95250" h="109220">
                  <a:moveTo>
                    <a:pt x="1714" y="23622"/>
                  </a:moveTo>
                  <a:lnTo>
                    <a:pt x="850" y="22771"/>
                  </a:lnTo>
                  <a:lnTo>
                    <a:pt x="0" y="23622"/>
                  </a:lnTo>
                  <a:lnTo>
                    <a:pt x="0" y="24460"/>
                  </a:lnTo>
                  <a:lnTo>
                    <a:pt x="1714" y="24460"/>
                  </a:lnTo>
                  <a:lnTo>
                    <a:pt x="1714" y="23622"/>
                  </a:lnTo>
                  <a:close/>
                </a:path>
                <a:path w="95250" h="109220">
                  <a:moveTo>
                    <a:pt x="2578" y="13487"/>
                  </a:moveTo>
                  <a:lnTo>
                    <a:pt x="1714" y="14338"/>
                  </a:lnTo>
                  <a:lnTo>
                    <a:pt x="1714" y="15176"/>
                  </a:lnTo>
                  <a:lnTo>
                    <a:pt x="2578" y="15176"/>
                  </a:lnTo>
                  <a:lnTo>
                    <a:pt x="2578" y="13487"/>
                  </a:lnTo>
                  <a:close/>
                </a:path>
                <a:path w="95250" h="109220">
                  <a:moveTo>
                    <a:pt x="6832" y="20231"/>
                  </a:moveTo>
                  <a:lnTo>
                    <a:pt x="5981" y="19392"/>
                  </a:lnTo>
                  <a:lnTo>
                    <a:pt x="5981" y="21082"/>
                  </a:lnTo>
                  <a:lnTo>
                    <a:pt x="6832" y="21082"/>
                  </a:lnTo>
                  <a:lnTo>
                    <a:pt x="6832" y="20231"/>
                  </a:lnTo>
                  <a:close/>
                </a:path>
                <a:path w="95250" h="109220">
                  <a:moveTo>
                    <a:pt x="7683" y="13487"/>
                  </a:moveTo>
                  <a:lnTo>
                    <a:pt x="6832" y="13487"/>
                  </a:lnTo>
                  <a:lnTo>
                    <a:pt x="5981" y="14338"/>
                  </a:lnTo>
                  <a:lnTo>
                    <a:pt x="6832" y="15176"/>
                  </a:lnTo>
                  <a:lnTo>
                    <a:pt x="6832" y="14338"/>
                  </a:lnTo>
                  <a:lnTo>
                    <a:pt x="7683" y="15176"/>
                  </a:lnTo>
                  <a:lnTo>
                    <a:pt x="7683" y="13487"/>
                  </a:lnTo>
                  <a:close/>
                </a:path>
                <a:path w="95250" h="109220">
                  <a:moveTo>
                    <a:pt x="8534" y="18554"/>
                  </a:moveTo>
                  <a:lnTo>
                    <a:pt x="7683" y="19392"/>
                  </a:lnTo>
                  <a:lnTo>
                    <a:pt x="8534" y="19392"/>
                  </a:lnTo>
                  <a:lnTo>
                    <a:pt x="8534" y="18554"/>
                  </a:lnTo>
                  <a:close/>
                </a:path>
                <a:path w="95250" h="109220">
                  <a:moveTo>
                    <a:pt x="9385" y="18554"/>
                  </a:moveTo>
                  <a:lnTo>
                    <a:pt x="8534" y="19392"/>
                  </a:lnTo>
                  <a:lnTo>
                    <a:pt x="9385" y="19392"/>
                  </a:lnTo>
                  <a:lnTo>
                    <a:pt x="9385" y="18554"/>
                  </a:lnTo>
                  <a:close/>
                </a:path>
                <a:path w="95250" h="109220">
                  <a:moveTo>
                    <a:pt x="9385" y="13487"/>
                  </a:moveTo>
                  <a:lnTo>
                    <a:pt x="8534" y="12649"/>
                  </a:lnTo>
                  <a:lnTo>
                    <a:pt x="8534" y="14338"/>
                  </a:lnTo>
                  <a:lnTo>
                    <a:pt x="9385" y="13487"/>
                  </a:lnTo>
                  <a:close/>
                </a:path>
                <a:path w="95250" h="109220">
                  <a:moveTo>
                    <a:pt x="11099" y="15176"/>
                  </a:moveTo>
                  <a:lnTo>
                    <a:pt x="10236" y="15176"/>
                  </a:lnTo>
                  <a:lnTo>
                    <a:pt x="10236" y="16027"/>
                  </a:lnTo>
                  <a:lnTo>
                    <a:pt x="11099" y="15176"/>
                  </a:lnTo>
                  <a:close/>
                </a:path>
                <a:path w="95250" h="109220">
                  <a:moveTo>
                    <a:pt x="11099" y="11811"/>
                  </a:moveTo>
                  <a:lnTo>
                    <a:pt x="10236" y="10960"/>
                  </a:lnTo>
                  <a:lnTo>
                    <a:pt x="10236" y="12649"/>
                  </a:lnTo>
                  <a:lnTo>
                    <a:pt x="11099" y="12649"/>
                  </a:lnTo>
                  <a:lnTo>
                    <a:pt x="11099" y="11811"/>
                  </a:lnTo>
                  <a:close/>
                </a:path>
                <a:path w="95250" h="109220">
                  <a:moveTo>
                    <a:pt x="11950" y="14338"/>
                  </a:moveTo>
                  <a:lnTo>
                    <a:pt x="11099" y="15176"/>
                  </a:lnTo>
                  <a:lnTo>
                    <a:pt x="11950" y="15176"/>
                  </a:lnTo>
                  <a:lnTo>
                    <a:pt x="11950" y="14338"/>
                  </a:lnTo>
                  <a:close/>
                </a:path>
                <a:path w="95250" h="109220">
                  <a:moveTo>
                    <a:pt x="11950" y="13487"/>
                  </a:moveTo>
                  <a:lnTo>
                    <a:pt x="10236" y="13487"/>
                  </a:lnTo>
                  <a:lnTo>
                    <a:pt x="9385" y="14338"/>
                  </a:lnTo>
                  <a:lnTo>
                    <a:pt x="11099" y="15176"/>
                  </a:lnTo>
                  <a:lnTo>
                    <a:pt x="10236" y="14338"/>
                  </a:lnTo>
                  <a:lnTo>
                    <a:pt x="11950" y="13487"/>
                  </a:lnTo>
                  <a:close/>
                </a:path>
                <a:path w="95250" h="109220">
                  <a:moveTo>
                    <a:pt x="14503" y="97028"/>
                  </a:moveTo>
                  <a:lnTo>
                    <a:pt x="12801" y="97028"/>
                  </a:lnTo>
                  <a:lnTo>
                    <a:pt x="12801" y="97878"/>
                  </a:lnTo>
                  <a:lnTo>
                    <a:pt x="14503" y="97878"/>
                  </a:lnTo>
                  <a:lnTo>
                    <a:pt x="14503" y="97028"/>
                  </a:lnTo>
                  <a:close/>
                </a:path>
                <a:path w="95250" h="109220">
                  <a:moveTo>
                    <a:pt x="14503" y="26987"/>
                  </a:moveTo>
                  <a:lnTo>
                    <a:pt x="13652" y="27838"/>
                  </a:lnTo>
                  <a:lnTo>
                    <a:pt x="14503" y="27838"/>
                  </a:lnTo>
                  <a:lnTo>
                    <a:pt x="14503" y="26987"/>
                  </a:lnTo>
                  <a:close/>
                </a:path>
                <a:path w="95250" h="109220">
                  <a:moveTo>
                    <a:pt x="15354" y="97878"/>
                  </a:moveTo>
                  <a:lnTo>
                    <a:pt x="14503" y="97878"/>
                  </a:lnTo>
                  <a:lnTo>
                    <a:pt x="14503" y="98717"/>
                  </a:lnTo>
                  <a:lnTo>
                    <a:pt x="12801" y="98717"/>
                  </a:lnTo>
                  <a:lnTo>
                    <a:pt x="12801" y="99555"/>
                  </a:lnTo>
                  <a:lnTo>
                    <a:pt x="11099" y="100406"/>
                  </a:lnTo>
                  <a:lnTo>
                    <a:pt x="11950" y="100406"/>
                  </a:lnTo>
                  <a:lnTo>
                    <a:pt x="12801" y="101244"/>
                  </a:lnTo>
                  <a:lnTo>
                    <a:pt x="14503" y="101244"/>
                  </a:lnTo>
                  <a:lnTo>
                    <a:pt x="13652" y="99555"/>
                  </a:lnTo>
                  <a:lnTo>
                    <a:pt x="15354" y="99555"/>
                  </a:lnTo>
                  <a:lnTo>
                    <a:pt x="15354" y="97878"/>
                  </a:lnTo>
                  <a:close/>
                </a:path>
                <a:path w="95250" h="109220">
                  <a:moveTo>
                    <a:pt x="16217" y="99555"/>
                  </a:moveTo>
                  <a:lnTo>
                    <a:pt x="15354" y="100406"/>
                  </a:lnTo>
                  <a:lnTo>
                    <a:pt x="16217" y="100406"/>
                  </a:lnTo>
                  <a:lnTo>
                    <a:pt x="16217" y="99555"/>
                  </a:lnTo>
                  <a:close/>
                </a:path>
                <a:path w="95250" h="109220">
                  <a:moveTo>
                    <a:pt x="16217" y="97028"/>
                  </a:moveTo>
                  <a:lnTo>
                    <a:pt x="15354" y="97028"/>
                  </a:lnTo>
                  <a:lnTo>
                    <a:pt x="15354" y="97878"/>
                  </a:lnTo>
                  <a:lnTo>
                    <a:pt x="16217" y="97878"/>
                  </a:lnTo>
                  <a:lnTo>
                    <a:pt x="16217" y="97028"/>
                  </a:lnTo>
                  <a:close/>
                </a:path>
                <a:path w="95250" h="109220">
                  <a:moveTo>
                    <a:pt x="16217" y="94488"/>
                  </a:moveTo>
                  <a:lnTo>
                    <a:pt x="15354" y="95338"/>
                  </a:lnTo>
                  <a:lnTo>
                    <a:pt x="16217" y="95338"/>
                  </a:lnTo>
                  <a:lnTo>
                    <a:pt x="16217" y="94488"/>
                  </a:lnTo>
                  <a:close/>
                </a:path>
                <a:path w="95250" h="109220">
                  <a:moveTo>
                    <a:pt x="16217" y="26987"/>
                  </a:moveTo>
                  <a:lnTo>
                    <a:pt x="15354" y="26149"/>
                  </a:lnTo>
                  <a:lnTo>
                    <a:pt x="13652" y="26149"/>
                  </a:lnTo>
                  <a:lnTo>
                    <a:pt x="14503" y="26987"/>
                  </a:lnTo>
                  <a:lnTo>
                    <a:pt x="16217" y="26987"/>
                  </a:lnTo>
                  <a:close/>
                </a:path>
                <a:path w="95250" h="109220">
                  <a:moveTo>
                    <a:pt x="17068" y="101244"/>
                  </a:moveTo>
                  <a:lnTo>
                    <a:pt x="16217" y="100406"/>
                  </a:lnTo>
                  <a:lnTo>
                    <a:pt x="16217" y="101244"/>
                  </a:lnTo>
                  <a:lnTo>
                    <a:pt x="17068" y="101244"/>
                  </a:lnTo>
                  <a:close/>
                </a:path>
                <a:path w="95250" h="109220">
                  <a:moveTo>
                    <a:pt x="17068" y="95338"/>
                  </a:moveTo>
                  <a:lnTo>
                    <a:pt x="16217" y="95338"/>
                  </a:lnTo>
                  <a:lnTo>
                    <a:pt x="16217" y="96177"/>
                  </a:lnTo>
                  <a:lnTo>
                    <a:pt x="17068" y="96177"/>
                  </a:lnTo>
                  <a:lnTo>
                    <a:pt x="17068" y="95338"/>
                  </a:lnTo>
                  <a:close/>
                </a:path>
                <a:path w="95250" h="109220">
                  <a:moveTo>
                    <a:pt x="17919" y="22771"/>
                  </a:moveTo>
                  <a:lnTo>
                    <a:pt x="17068" y="22771"/>
                  </a:lnTo>
                  <a:lnTo>
                    <a:pt x="17068" y="23622"/>
                  </a:lnTo>
                  <a:lnTo>
                    <a:pt x="17919" y="23622"/>
                  </a:lnTo>
                  <a:lnTo>
                    <a:pt x="17919" y="22771"/>
                  </a:lnTo>
                  <a:close/>
                </a:path>
                <a:path w="95250" h="109220">
                  <a:moveTo>
                    <a:pt x="18783" y="91960"/>
                  </a:moveTo>
                  <a:lnTo>
                    <a:pt x="17919" y="92811"/>
                  </a:lnTo>
                  <a:lnTo>
                    <a:pt x="17919" y="93649"/>
                  </a:lnTo>
                  <a:lnTo>
                    <a:pt x="18783" y="93649"/>
                  </a:lnTo>
                  <a:lnTo>
                    <a:pt x="18783" y="91960"/>
                  </a:lnTo>
                  <a:close/>
                </a:path>
                <a:path w="95250" h="109220">
                  <a:moveTo>
                    <a:pt x="18783" y="37122"/>
                  </a:moveTo>
                  <a:lnTo>
                    <a:pt x="17919" y="37122"/>
                  </a:lnTo>
                  <a:lnTo>
                    <a:pt x="17919" y="37960"/>
                  </a:lnTo>
                  <a:lnTo>
                    <a:pt x="18783" y="37122"/>
                  </a:lnTo>
                  <a:close/>
                </a:path>
                <a:path w="95250" h="109220">
                  <a:moveTo>
                    <a:pt x="18783" y="30365"/>
                  </a:moveTo>
                  <a:lnTo>
                    <a:pt x="17068" y="30365"/>
                  </a:lnTo>
                  <a:lnTo>
                    <a:pt x="17068" y="31203"/>
                  </a:lnTo>
                  <a:lnTo>
                    <a:pt x="17919" y="31203"/>
                  </a:lnTo>
                  <a:lnTo>
                    <a:pt x="18783" y="30365"/>
                  </a:lnTo>
                  <a:close/>
                </a:path>
                <a:path w="95250" h="109220">
                  <a:moveTo>
                    <a:pt x="18783" y="24460"/>
                  </a:moveTo>
                  <a:lnTo>
                    <a:pt x="17919" y="24460"/>
                  </a:lnTo>
                  <a:lnTo>
                    <a:pt x="17919" y="25311"/>
                  </a:lnTo>
                  <a:lnTo>
                    <a:pt x="18783" y="25311"/>
                  </a:lnTo>
                  <a:lnTo>
                    <a:pt x="18783" y="24460"/>
                  </a:lnTo>
                  <a:close/>
                </a:path>
                <a:path w="95250" h="109220">
                  <a:moveTo>
                    <a:pt x="19634" y="27838"/>
                  </a:moveTo>
                  <a:lnTo>
                    <a:pt x="18783" y="28676"/>
                  </a:lnTo>
                  <a:lnTo>
                    <a:pt x="18783" y="29514"/>
                  </a:lnTo>
                  <a:lnTo>
                    <a:pt x="19634" y="29514"/>
                  </a:lnTo>
                  <a:lnTo>
                    <a:pt x="19634" y="27838"/>
                  </a:lnTo>
                  <a:close/>
                </a:path>
                <a:path w="95250" h="109220">
                  <a:moveTo>
                    <a:pt x="19634" y="26149"/>
                  </a:moveTo>
                  <a:lnTo>
                    <a:pt x="18783" y="26149"/>
                  </a:lnTo>
                  <a:lnTo>
                    <a:pt x="18783" y="26987"/>
                  </a:lnTo>
                  <a:lnTo>
                    <a:pt x="19634" y="26149"/>
                  </a:lnTo>
                  <a:close/>
                </a:path>
                <a:path w="95250" h="109220">
                  <a:moveTo>
                    <a:pt x="20485" y="26987"/>
                  </a:moveTo>
                  <a:lnTo>
                    <a:pt x="18783" y="26987"/>
                  </a:lnTo>
                  <a:lnTo>
                    <a:pt x="18783" y="27838"/>
                  </a:lnTo>
                  <a:lnTo>
                    <a:pt x="19634" y="27838"/>
                  </a:lnTo>
                  <a:lnTo>
                    <a:pt x="20485" y="26987"/>
                  </a:lnTo>
                  <a:close/>
                </a:path>
                <a:path w="95250" h="109220">
                  <a:moveTo>
                    <a:pt x="21336" y="32905"/>
                  </a:moveTo>
                  <a:lnTo>
                    <a:pt x="20485" y="32054"/>
                  </a:lnTo>
                  <a:lnTo>
                    <a:pt x="20485" y="33743"/>
                  </a:lnTo>
                  <a:lnTo>
                    <a:pt x="21336" y="33743"/>
                  </a:lnTo>
                  <a:lnTo>
                    <a:pt x="21336" y="32905"/>
                  </a:lnTo>
                  <a:close/>
                </a:path>
                <a:path w="95250" h="109220">
                  <a:moveTo>
                    <a:pt x="22186" y="92811"/>
                  </a:moveTo>
                  <a:lnTo>
                    <a:pt x="21336" y="92811"/>
                  </a:lnTo>
                  <a:lnTo>
                    <a:pt x="20485" y="91122"/>
                  </a:lnTo>
                  <a:lnTo>
                    <a:pt x="21336" y="90271"/>
                  </a:lnTo>
                  <a:lnTo>
                    <a:pt x="21336" y="89433"/>
                  </a:lnTo>
                  <a:lnTo>
                    <a:pt x="20485" y="88595"/>
                  </a:lnTo>
                  <a:lnTo>
                    <a:pt x="18783" y="88595"/>
                  </a:lnTo>
                  <a:lnTo>
                    <a:pt x="18783" y="89433"/>
                  </a:lnTo>
                  <a:lnTo>
                    <a:pt x="19634" y="90271"/>
                  </a:lnTo>
                  <a:lnTo>
                    <a:pt x="19634" y="89433"/>
                  </a:lnTo>
                  <a:lnTo>
                    <a:pt x="20485" y="89433"/>
                  </a:lnTo>
                  <a:lnTo>
                    <a:pt x="19634" y="90271"/>
                  </a:lnTo>
                  <a:lnTo>
                    <a:pt x="21336" y="93649"/>
                  </a:lnTo>
                  <a:lnTo>
                    <a:pt x="21336" y="94488"/>
                  </a:lnTo>
                  <a:lnTo>
                    <a:pt x="21336" y="96177"/>
                  </a:lnTo>
                  <a:lnTo>
                    <a:pt x="22186" y="96177"/>
                  </a:lnTo>
                  <a:lnTo>
                    <a:pt x="22186" y="94488"/>
                  </a:lnTo>
                  <a:lnTo>
                    <a:pt x="22186" y="93649"/>
                  </a:lnTo>
                  <a:lnTo>
                    <a:pt x="22186" y="92811"/>
                  </a:lnTo>
                  <a:close/>
                </a:path>
                <a:path w="95250" h="109220">
                  <a:moveTo>
                    <a:pt x="22186" y="28676"/>
                  </a:moveTo>
                  <a:lnTo>
                    <a:pt x="21336" y="29514"/>
                  </a:lnTo>
                  <a:lnTo>
                    <a:pt x="22186" y="29514"/>
                  </a:lnTo>
                  <a:lnTo>
                    <a:pt x="22186" y="28676"/>
                  </a:lnTo>
                  <a:close/>
                </a:path>
                <a:path w="95250" h="109220">
                  <a:moveTo>
                    <a:pt x="23888" y="88595"/>
                  </a:moveTo>
                  <a:lnTo>
                    <a:pt x="23037" y="88595"/>
                  </a:lnTo>
                  <a:lnTo>
                    <a:pt x="22186" y="89433"/>
                  </a:lnTo>
                  <a:lnTo>
                    <a:pt x="23037" y="89433"/>
                  </a:lnTo>
                  <a:lnTo>
                    <a:pt x="23037" y="90271"/>
                  </a:lnTo>
                  <a:lnTo>
                    <a:pt x="23888" y="90271"/>
                  </a:lnTo>
                  <a:lnTo>
                    <a:pt x="23888" y="88595"/>
                  </a:lnTo>
                  <a:close/>
                </a:path>
                <a:path w="95250" h="109220">
                  <a:moveTo>
                    <a:pt x="23888" y="87744"/>
                  </a:moveTo>
                  <a:lnTo>
                    <a:pt x="23037" y="86906"/>
                  </a:lnTo>
                  <a:lnTo>
                    <a:pt x="22186" y="87744"/>
                  </a:lnTo>
                  <a:lnTo>
                    <a:pt x="22186" y="88595"/>
                  </a:lnTo>
                  <a:lnTo>
                    <a:pt x="23037" y="88595"/>
                  </a:lnTo>
                  <a:lnTo>
                    <a:pt x="23037" y="87744"/>
                  </a:lnTo>
                  <a:lnTo>
                    <a:pt x="23888" y="87744"/>
                  </a:lnTo>
                  <a:close/>
                </a:path>
                <a:path w="95250" h="109220">
                  <a:moveTo>
                    <a:pt x="23888" y="28676"/>
                  </a:moveTo>
                  <a:lnTo>
                    <a:pt x="23037" y="28676"/>
                  </a:lnTo>
                  <a:lnTo>
                    <a:pt x="23888" y="29514"/>
                  </a:lnTo>
                  <a:lnTo>
                    <a:pt x="23888" y="28676"/>
                  </a:lnTo>
                  <a:close/>
                </a:path>
                <a:path w="95250" h="109220">
                  <a:moveTo>
                    <a:pt x="24739" y="37122"/>
                  </a:moveTo>
                  <a:lnTo>
                    <a:pt x="23888" y="37122"/>
                  </a:lnTo>
                  <a:lnTo>
                    <a:pt x="23888" y="36271"/>
                  </a:lnTo>
                  <a:lnTo>
                    <a:pt x="23037" y="37122"/>
                  </a:lnTo>
                  <a:lnTo>
                    <a:pt x="23888" y="37960"/>
                  </a:lnTo>
                  <a:lnTo>
                    <a:pt x="24739" y="37960"/>
                  </a:lnTo>
                  <a:lnTo>
                    <a:pt x="24739" y="37122"/>
                  </a:lnTo>
                  <a:close/>
                </a:path>
                <a:path w="95250" h="109220">
                  <a:moveTo>
                    <a:pt x="24739" y="32905"/>
                  </a:moveTo>
                  <a:lnTo>
                    <a:pt x="23888" y="32905"/>
                  </a:lnTo>
                  <a:lnTo>
                    <a:pt x="23888" y="33743"/>
                  </a:lnTo>
                  <a:lnTo>
                    <a:pt x="24739" y="33743"/>
                  </a:lnTo>
                  <a:lnTo>
                    <a:pt x="24739" y="32905"/>
                  </a:lnTo>
                  <a:close/>
                </a:path>
                <a:path w="95250" h="109220">
                  <a:moveTo>
                    <a:pt x="24739" y="31203"/>
                  </a:moveTo>
                  <a:lnTo>
                    <a:pt x="23888" y="30365"/>
                  </a:lnTo>
                  <a:lnTo>
                    <a:pt x="23037" y="30365"/>
                  </a:lnTo>
                  <a:lnTo>
                    <a:pt x="21336" y="30365"/>
                  </a:lnTo>
                  <a:lnTo>
                    <a:pt x="20485" y="31203"/>
                  </a:lnTo>
                  <a:lnTo>
                    <a:pt x="21336" y="32054"/>
                  </a:lnTo>
                  <a:lnTo>
                    <a:pt x="22186" y="31203"/>
                  </a:lnTo>
                  <a:lnTo>
                    <a:pt x="23037" y="31203"/>
                  </a:lnTo>
                  <a:lnTo>
                    <a:pt x="24739" y="31203"/>
                  </a:lnTo>
                  <a:close/>
                </a:path>
                <a:path w="95250" h="109220">
                  <a:moveTo>
                    <a:pt x="27305" y="37122"/>
                  </a:moveTo>
                  <a:lnTo>
                    <a:pt x="26454" y="37122"/>
                  </a:lnTo>
                  <a:lnTo>
                    <a:pt x="27305" y="37960"/>
                  </a:lnTo>
                  <a:lnTo>
                    <a:pt x="27305" y="37122"/>
                  </a:lnTo>
                  <a:close/>
                </a:path>
                <a:path w="95250" h="109220">
                  <a:moveTo>
                    <a:pt x="27305" y="32054"/>
                  </a:moveTo>
                  <a:lnTo>
                    <a:pt x="26454" y="31203"/>
                  </a:lnTo>
                  <a:lnTo>
                    <a:pt x="25590" y="31203"/>
                  </a:lnTo>
                  <a:lnTo>
                    <a:pt x="25590" y="32054"/>
                  </a:lnTo>
                  <a:lnTo>
                    <a:pt x="26454" y="32054"/>
                  </a:lnTo>
                  <a:lnTo>
                    <a:pt x="26454" y="33743"/>
                  </a:lnTo>
                  <a:lnTo>
                    <a:pt x="27305" y="33743"/>
                  </a:lnTo>
                  <a:lnTo>
                    <a:pt x="27305" y="32054"/>
                  </a:lnTo>
                  <a:close/>
                </a:path>
                <a:path w="95250" h="109220">
                  <a:moveTo>
                    <a:pt x="28155" y="85204"/>
                  </a:moveTo>
                  <a:lnTo>
                    <a:pt x="26454" y="85204"/>
                  </a:lnTo>
                  <a:lnTo>
                    <a:pt x="27305" y="86055"/>
                  </a:lnTo>
                  <a:lnTo>
                    <a:pt x="26454" y="86906"/>
                  </a:lnTo>
                  <a:lnTo>
                    <a:pt x="26454" y="88595"/>
                  </a:lnTo>
                  <a:lnTo>
                    <a:pt x="27305" y="88595"/>
                  </a:lnTo>
                  <a:lnTo>
                    <a:pt x="27305" y="86906"/>
                  </a:lnTo>
                  <a:lnTo>
                    <a:pt x="28155" y="86906"/>
                  </a:lnTo>
                  <a:lnTo>
                    <a:pt x="28155" y="85204"/>
                  </a:lnTo>
                  <a:close/>
                </a:path>
                <a:path w="95250" h="109220">
                  <a:moveTo>
                    <a:pt x="29006" y="79311"/>
                  </a:moveTo>
                  <a:lnTo>
                    <a:pt x="28155" y="79311"/>
                  </a:lnTo>
                  <a:lnTo>
                    <a:pt x="28155" y="80149"/>
                  </a:lnTo>
                  <a:lnTo>
                    <a:pt x="29006" y="80149"/>
                  </a:lnTo>
                  <a:lnTo>
                    <a:pt x="29006" y="79311"/>
                  </a:lnTo>
                  <a:close/>
                </a:path>
                <a:path w="95250" h="109220">
                  <a:moveTo>
                    <a:pt x="29006" y="41325"/>
                  </a:moveTo>
                  <a:lnTo>
                    <a:pt x="28155" y="41325"/>
                  </a:lnTo>
                  <a:lnTo>
                    <a:pt x="29006" y="42176"/>
                  </a:lnTo>
                  <a:lnTo>
                    <a:pt x="29006" y="41325"/>
                  </a:lnTo>
                  <a:close/>
                </a:path>
                <a:path w="95250" h="109220">
                  <a:moveTo>
                    <a:pt x="29006" y="37960"/>
                  </a:moveTo>
                  <a:lnTo>
                    <a:pt x="28155" y="38798"/>
                  </a:lnTo>
                  <a:lnTo>
                    <a:pt x="29006" y="38798"/>
                  </a:lnTo>
                  <a:lnTo>
                    <a:pt x="29006" y="37960"/>
                  </a:lnTo>
                  <a:close/>
                </a:path>
                <a:path w="95250" h="109220">
                  <a:moveTo>
                    <a:pt x="29857" y="80987"/>
                  </a:moveTo>
                  <a:lnTo>
                    <a:pt x="29006" y="80149"/>
                  </a:lnTo>
                  <a:lnTo>
                    <a:pt x="28155" y="80987"/>
                  </a:lnTo>
                  <a:lnTo>
                    <a:pt x="28155" y="82677"/>
                  </a:lnTo>
                  <a:lnTo>
                    <a:pt x="29006" y="82677"/>
                  </a:lnTo>
                  <a:lnTo>
                    <a:pt x="29006" y="81838"/>
                  </a:lnTo>
                  <a:lnTo>
                    <a:pt x="29857" y="80987"/>
                  </a:lnTo>
                  <a:close/>
                </a:path>
                <a:path w="95250" h="109220">
                  <a:moveTo>
                    <a:pt x="29857" y="76784"/>
                  </a:moveTo>
                  <a:lnTo>
                    <a:pt x="29006" y="77622"/>
                  </a:lnTo>
                  <a:lnTo>
                    <a:pt x="29006" y="76784"/>
                  </a:lnTo>
                  <a:lnTo>
                    <a:pt x="28155" y="76784"/>
                  </a:lnTo>
                  <a:lnTo>
                    <a:pt x="28155" y="77622"/>
                  </a:lnTo>
                  <a:lnTo>
                    <a:pt x="29006" y="78460"/>
                  </a:lnTo>
                  <a:lnTo>
                    <a:pt x="29006" y="79311"/>
                  </a:lnTo>
                  <a:lnTo>
                    <a:pt x="29857" y="78460"/>
                  </a:lnTo>
                  <a:lnTo>
                    <a:pt x="29857" y="77622"/>
                  </a:lnTo>
                  <a:lnTo>
                    <a:pt x="29857" y="76784"/>
                  </a:lnTo>
                  <a:close/>
                </a:path>
                <a:path w="95250" h="109220">
                  <a:moveTo>
                    <a:pt x="29857" y="36271"/>
                  </a:moveTo>
                  <a:lnTo>
                    <a:pt x="29006" y="36271"/>
                  </a:lnTo>
                  <a:lnTo>
                    <a:pt x="28155" y="36271"/>
                  </a:lnTo>
                  <a:lnTo>
                    <a:pt x="28155" y="37960"/>
                  </a:lnTo>
                  <a:lnTo>
                    <a:pt x="29006" y="37960"/>
                  </a:lnTo>
                  <a:lnTo>
                    <a:pt x="29857" y="37122"/>
                  </a:lnTo>
                  <a:lnTo>
                    <a:pt x="29857" y="36271"/>
                  </a:lnTo>
                  <a:close/>
                </a:path>
                <a:path w="95250" h="109220">
                  <a:moveTo>
                    <a:pt x="31572" y="43027"/>
                  </a:moveTo>
                  <a:lnTo>
                    <a:pt x="30721" y="43027"/>
                  </a:lnTo>
                  <a:lnTo>
                    <a:pt x="29857" y="42176"/>
                  </a:lnTo>
                  <a:lnTo>
                    <a:pt x="29857" y="43865"/>
                  </a:lnTo>
                  <a:lnTo>
                    <a:pt x="30721" y="43865"/>
                  </a:lnTo>
                  <a:lnTo>
                    <a:pt x="31572" y="43027"/>
                  </a:lnTo>
                  <a:close/>
                </a:path>
                <a:path w="95250" h="109220">
                  <a:moveTo>
                    <a:pt x="31572" y="38798"/>
                  </a:moveTo>
                  <a:lnTo>
                    <a:pt x="30721" y="39649"/>
                  </a:lnTo>
                  <a:lnTo>
                    <a:pt x="31572" y="39649"/>
                  </a:lnTo>
                  <a:lnTo>
                    <a:pt x="31572" y="38798"/>
                  </a:lnTo>
                  <a:close/>
                </a:path>
                <a:path w="95250" h="109220">
                  <a:moveTo>
                    <a:pt x="32423" y="82677"/>
                  </a:moveTo>
                  <a:lnTo>
                    <a:pt x="30721" y="82677"/>
                  </a:lnTo>
                  <a:lnTo>
                    <a:pt x="30721" y="83527"/>
                  </a:lnTo>
                  <a:lnTo>
                    <a:pt x="31572" y="83527"/>
                  </a:lnTo>
                  <a:lnTo>
                    <a:pt x="32423" y="82677"/>
                  </a:lnTo>
                  <a:close/>
                </a:path>
                <a:path w="95250" h="109220">
                  <a:moveTo>
                    <a:pt x="32423" y="74244"/>
                  </a:moveTo>
                  <a:lnTo>
                    <a:pt x="31572" y="74244"/>
                  </a:lnTo>
                  <a:lnTo>
                    <a:pt x="31572" y="75933"/>
                  </a:lnTo>
                  <a:lnTo>
                    <a:pt x="32423" y="75082"/>
                  </a:lnTo>
                  <a:lnTo>
                    <a:pt x="32423" y="74244"/>
                  </a:lnTo>
                  <a:close/>
                </a:path>
                <a:path w="95250" h="109220">
                  <a:moveTo>
                    <a:pt x="32423" y="38798"/>
                  </a:moveTo>
                  <a:lnTo>
                    <a:pt x="31572" y="38798"/>
                  </a:lnTo>
                  <a:lnTo>
                    <a:pt x="32423" y="39649"/>
                  </a:lnTo>
                  <a:lnTo>
                    <a:pt x="32423" y="38798"/>
                  </a:lnTo>
                  <a:close/>
                </a:path>
                <a:path w="95250" h="109220">
                  <a:moveTo>
                    <a:pt x="33274" y="80149"/>
                  </a:moveTo>
                  <a:lnTo>
                    <a:pt x="32423" y="79311"/>
                  </a:lnTo>
                  <a:lnTo>
                    <a:pt x="32423" y="77622"/>
                  </a:lnTo>
                  <a:lnTo>
                    <a:pt x="31572" y="77622"/>
                  </a:lnTo>
                  <a:lnTo>
                    <a:pt x="31572" y="79311"/>
                  </a:lnTo>
                  <a:lnTo>
                    <a:pt x="30721" y="79311"/>
                  </a:lnTo>
                  <a:lnTo>
                    <a:pt x="30721" y="80149"/>
                  </a:lnTo>
                  <a:lnTo>
                    <a:pt x="32423" y="80149"/>
                  </a:lnTo>
                  <a:lnTo>
                    <a:pt x="31572" y="80987"/>
                  </a:lnTo>
                  <a:lnTo>
                    <a:pt x="31572" y="81838"/>
                  </a:lnTo>
                  <a:lnTo>
                    <a:pt x="32423" y="81838"/>
                  </a:lnTo>
                  <a:lnTo>
                    <a:pt x="33274" y="82677"/>
                  </a:lnTo>
                  <a:lnTo>
                    <a:pt x="33274" y="80149"/>
                  </a:lnTo>
                  <a:close/>
                </a:path>
                <a:path w="95250" h="109220">
                  <a:moveTo>
                    <a:pt x="34124" y="40487"/>
                  </a:moveTo>
                  <a:lnTo>
                    <a:pt x="33274" y="40487"/>
                  </a:lnTo>
                  <a:lnTo>
                    <a:pt x="33274" y="41325"/>
                  </a:lnTo>
                  <a:lnTo>
                    <a:pt x="32423" y="41325"/>
                  </a:lnTo>
                  <a:lnTo>
                    <a:pt x="33274" y="42176"/>
                  </a:lnTo>
                  <a:lnTo>
                    <a:pt x="34124" y="42176"/>
                  </a:lnTo>
                  <a:lnTo>
                    <a:pt x="34124" y="40487"/>
                  </a:lnTo>
                  <a:close/>
                </a:path>
                <a:path w="95250" h="109220">
                  <a:moveTo>
                    <a:pt x="34124" y="37122"/>
                  </a:moveTo>
                  <a:lnTo>
                    <a:pt x="33274" y="36271"/>
                  </a:lnTo>
                  <a:lnTo>
                    <a:pt x="32423" y="36271"/>
                  </a:lnTo>
                  <a:lnTo>
                    <a:pt x="32423" y="37122"/>
                  </a:lnTo>
                  <a:lnTo>
                    <a:pt x="34124" y="37122"/>
                  </a:lnTo>
                  <a:close/>
                </a:path>
                <a:path w="95250" h="109220">
                  <a:moveTo>
                    <a:pt x="34988" y="83527"/>
                  </a:moveTo>
                  <a:lnTo>
                    <a:pt x="33274" y="83527"/>
                  </a:lnTo>
                  <a:lnTo>
                    <a:pt x="33274" y="84366"/>
                  </a:lnTo>
                  <a:lnTo>
                    <a:pt x="34988" y="84366"/>
                  </a:lnTo>
                  <a:lnTo>
                    <a:pt x="34988" y="83527"/>
                  </a:lnTo>
                  <a:close/>
                </a:path>
                <a:path w="95250" h="109220">
                  <a:moveTo>
                    <a:pt x="35839" y="92811"/>
                  </a:moveTo>
                  <a:lnTo>
                    <a:pt x="34988" y="93649"/>
                  </a:lnTo>
                  <a:lnTo>
                    <a:pt x="35839" y="93649"/>
                  </a:lnTo>
                  <a:lnTo>
                    <a:pt x="35839" y="92811"/>
                  </a:lnTo>
                  <a:close/>
                </a:path>
                <a:path w="95250" h="109220">
                  <a:moveTo>
                    <a:pt x="35839" y="43027"/>
                  </a:moveTo>
                  <a:lnTo>
                    <a:pt x="34988" y="42176"/>
                  </a:lnTo>
                  <a:lnTo>
                    <a:pt x="34988" y="41325"/>
                  </a:lnTo>
                  <a:lnTo>
                    <a:pt x="34124" y="42176"/>
                  </a:lnTo>
                  <a:lnTo>
                    <a:pt x="34988" y="43027"/>
                  </a:lnTo>
                  <a:lnTo>
                    <a:pt x="34124" y="43865"/>
                  </a:lnTo>
                  <a:lnTo>
                    <a:pt x="34988" y="44716"/>
                  </a:lnTo>
                  <a:lnTo>
                    <a:pt x="35839" y="44716"/>
                  </a:lnTo>
                  <a:lnTo>
                    <a:pt x="35839" y="43027"/>
                  </a:lnTo>
                  <a:close/>
                </a:path>
                <a:path w="95250" h="109220">
                  <a:moveTo>
                    <a:pt x="37541" y="87744"/>
                  </a:moveTo>
                  <a:lnTo>
                    <a:pt x="36690" y="88595"/>
                  </a:lnTo>
                  <a:lnTo>
                    <a:pt x="36690" y="90271"/>
                  </a:lnTo>
                  <a:lnTo>
                    <a:pt x="37541" y="90271"/>
                  </a:lnTo>
                  <a:lnTo>
                    <a:pt x="37541" y="87744"/>
                  </a:lnTo>
                  <a:close/>
                </a:path>
                <a:path w="95250" h="109220">
                  <a:moveTo>
                    <a:pt x="39243" y="99555"/>
                  </a:moveTo>
                  <a:lnTo>
                    <a:pt x="38392" y="99555"/>
                  </a:lnTo>
                  <a:lnTo>
                    <a:pt x="38392" y="100406"/>
                  </a:lnTo>
                  <a:lnTo>
                    <a:pt x="39243" y="100406"/>
                  </a:lnTo>
                  <a:lnTo>
                    <a:pt x="39243" y="99555"/>
                  </a:lnTo>
                  <a:close/>
                </a:path>
                <a:path w="95250" h="109220">
                  <a:moveTo>
                    <a:pt x="45224" y="16027"/>
                  </a:moveTo>
                  <a:lnTo>
                    <a:pt x="44361" y="16027"/>
                  </a:lnTo>
                  <a:lnTo>
                    <a:pt x="44361" y="16865"/>
                  </a:lnTo>
                  <a:lnTo>
                    <a:pt x="45224" y="16865"/>
                  </a:lnTo>
                  <a:lnTo>
                    <a:pt x="45224" y="16027"/>
                  </a:lnTo>
                  <a:close/>
                </a:path>
                <a:path w="95250" h="109220">
                  <a:moveTo>
                    <a:pt x="46075" y="107149"/>
                  </a:moveTo>
                  <a:lnTo>
                    <a:pt x="45224" y="107149"/>
                  </a:lnTo>
                  <a:lnTo>
                    <a:pt x="45224" y="108839"/>
                  </a:lnTo>
                  <a:lnTo>
                    <a:pt x="46075" y="108000"/>
                  </a:lnTo>
                  <a:lnTo>
                    <a:pt x="46075" y="107149"/>
                  </a:lnTo>
                  <a:close/>
                </a:path>
                <a:path w="95250" h="109220">
                  <a:moveTo>
                    <a:pt x="56299" y="12649"/>
                  </a:moveTo>
                  <a:lnTo>
                    <a:pt x="55448" y="12649"/>
                  </a:lnTo>
                  <a:lnTo>
                    <a:pt x="55448" y="13487"/>
                  </a:lnTo>
                  <a:lnTo>
                    <a:pt x="56299" y="13487"/>
                  </a:lnTo>
                  <a:lnTo>
                    <a:pt x="56299" y="12649"/>
                  </a:lnTo>
                  <a:close/>
                </a:path>
                <a:path w="95250" h="109220">
                  <a:moveTo>
                    <a:pt x="56299" y="0"/>
                  </a:moveTo>
                  <a:lnTo>
                    <a:pt x="54597" y="0"/>
                  </a:lnTo>
                  <a:lnTo>
                    <a:pt x="54597" y="838"/>
                  </a:lnTo>
                  <a:lnTo>
                    <a:pt x="55448" y="1676"/>
                  </a:lnTo>
                  <a:lnTo>
                    <a:pt x="56299" y="1676"/>
                  </a:lnTo>
                  <a:lnTo>
                    <a:pt x="56299" y="0"/>
                  </a:lnTo>
                  <a:close/>
                </a:path>
                <a:path w="95250" h="109220">
                  <a:moveTo>
                    <a:pt x="57150" y="32905"/>
                  </a:moveTo>
                  <a:lnTo>
                    <a:pt x="56299" y="32905"/>
                  </a:lnTo>
                  <a:lnTo>
                    <a:pt x="56299" y="33743"/>
                  </a:lnTo>
                  <a:lnTo>
                    <a:pt x="57150" y="32905"/>
                  </a:lnTo>
                  <a:close/>
                </a:path>
                <a:path w="95250" h="109220">
                  <a:moveTo>
                    <a:pt x="57150" y="32054"/>
                  </a:moveTo>
                  <a:lnTo>
                    <a:pt x="55448" y="32054"/>
                  </a:lnTo>
                  <a:lnTo>
                    <a:pt x="55448" y="32905"/>
                  </a:lnTo>
                  <a:lnTo>
                    <a:pt x="56299" y="32905"/>
                  </a:lnTo>
                  <a:lnTo>
                    <a:pt x="57150" y="32054"/>
                  </a:lnTo>
                  <a:close/>
                </a:path>
                <a:path w="95250" h="109220">
                  <a:moveTo>
                    <a:pt x="57150" y="16027"/>
                  </a:moveTo>
                  <a:lnTo>
                    <a:pt x="56299" y="16027"/>
                  </a:lnTo>
                  <a:lnTo>
                    <a:pt x="56299" y="16865"/>
                  </a:lnTo>
                  <a:lnTo>
                    <a:pt x="57150" y="16027"/>
                  </a:lnTo>
                  <a:close/>
                </a:path>
                <a:path w="95250" h="109220">
                  <a:moveTo>
                    <a:pt x="57150" y="7581"/>
                  </a:moveTo>
                  <a:lnTo>
                    <a:pt x="56299" y="6743"/>
                  </a:lnTo>
                  <a:lnTo>
                    <a:pt x="56299" y="5054"/>
                  </a:lnTo>
                  <a:lnTo>
                    <a:pt x="55448" y="5054"/>
                  </a:lnTo>
                  <a:lnTo>
                    <a:pt x="55448" y="7581"/>
                  </a:lnTo>
                  <a:lnTo>
                    <a:pt x="57150" y="7581"/>
                  </a:lnTo>
                  <a:close/>
                </a:path>
                <a:path w="95250" h="109220">
                  <a:moveTo>
                    <a:pt x="58013" y="14338"/>
                  </a:moveTo>
                  <a:lnTo>
                    <a:pt x="57150" y="12649"/>
                  </a:lnTo>
                  <a:lnTo>
                    <a:pt x="57150" y="13487"/>
                  </a:lnTo>
                  <a:lnTo>
                    <a:pt x="58013" y="14338"/>
                  </a:lnTo>
                  <a:close/>
                </a:path>
                <a:path w="95250" h="109220">
                  <a:moveTo>
                    <a:pt x="58013" y="7581"/>
                  </a:moveTo>
                  <a:lnTo>
                    <a:pt x="57150" y="7581"/>
                  </a:lnTo>
                  <a:lnTo>
                    <a:pt x="56299" y="8420"/>
                  </a:lnTo>
                  <a:lnTo>
                    <a:pt x="57150" y="8420"/>
                  </a:lnTo>
                  <a:lnTo>
                    <a:pt x="57150" y="9271"/>
                  </a:lnTo>
                  <a:lnTo>
                    <a:pt x="58013" y="9271"/>
                  </a:lnTo>
                  <a:lnTo>
                    <a:pt x="58013" y="7581"/>
                  </a:lnTo>
                  <a:close/>
                </a:path>
                <a:path w="95250" h="109220">
                  <a:moveTo>
                    <a:pt x="58013" y="0"/>
                  </a:moveTo>
                  <a:lnTo>
                    <a:pt x="57150" y="0"/>
                  </a:lnTo>
                  <a:lnTo>
                    <a:pt x="57150" y="838"/>
                  </a:lnTo>
                  <a:lnTo>
                    <a:pt x="58013" y="838"/>
                  </a:lnTo>
                  <a:lnTo>
                    <a:pt x="58013" y="0"/>
                  </a:lnTo>
                  <a:close/>
                </a:path>
                <a:path w="95250" h="109220">
                  <a:moveTo>
                    <a:pt x="59715" y="10960"/>
                  </a:moveTo>
                  <a:lnTo>
                    <a:pt x="58013" y="10960"/>
                  </a:lnTo>
                  <a:lnTo>
                    <a:pt x="58864" y="11811"/>
                  </a:lnTo>
                  <a:lnTo>
                    <a:pt x="59715" y="11811"/>
                  </a:lnTo>
                  <a:lnTo>
                    <a:pt x="59715" y="10960"/>
                  </a:lnTo>
                  <a:close/>
                </a:path>
                <a:path w="95250" h="109220">
                  <a:moveTo>
                    <a:pt x="61429" y="838"/>
                  </a:moveTo>
                  <a:lnTo>
                    <a:pt x="60579" y="0"/>
                  </a:lnTo>
                  <a:lnTo>
                    <a:pt x="59715" y="0"/>
                  </a:lnTo>
                  <a:lnTo>
                    <a:pt x="59715" y="838"/>
                  </a:lnTo>
                  <a:lnTo>
                    <a:pt x="58864" y="1676"/>
                  </a:lnTo>
                  <a:lnTo>
                    <a:pt x="58864" y="2527"/>
                  </a:lnTo>
                  <a:lnTo>
                    <a:pt x="59715" y="2527"/>
                  </a:lnTo>
                  <a:lnTo>
                    <a:pt x="59715" y="1676"/>
                  </a:lnTo>
                  <a:lnTo>
                    <a:pt x="60579" y="2527"/>
                  </a:lnTo>
                  <a:lnTo>
                    <a:pt x="60579" y="1676"/>
                  </a:lnTo>
                  <a:lnTo>
                    <a:pt x="61429" y="838"/>
                  </a:lnTo>
                  <a:close/>
                </a:path>
                <a:path w="95250" h="109220">
                  <a:moveTo>
                    <a:pt x="71653" y="85204"/>
                  </a:moveTo>
                  <a:lnTo>
                    <a:pt x="70802" y="84366"/>
                  </a:lnTo>
                  <a:lnTo>
                    <a:pt x="69951" y="85204"/>
                  </a:lnTo>
                  <a:lnTo>
                    <a:pt x="71653" y="85204"/>
                  </a:lnTo>
                  <a:close/>
                </a:path>
                <a:path w="95250" h="109220">
                  <a:moveTo>
                    <a:pt x="71653" y="84366"/>
                  </a:moveTo>
                  <a:lnTo>
                    <a:pt x="70802" y="83527"/>
                  </a:lnTo>
                  <a:lnTo>
                    <a:pt x="69951" y="83527"/>
                  </a:lnTo>
                  <a:lnTo>
                    <a:pt x="69100" y="84366"/>
                  </a:lnTo>
                  <a:lnTo>
                    <a:pt x="69100" y="85204"/>
                  </a:lnTo>
                  <a:lnTo>
                    <a:pt x="69951" y="85204"/>
                  </a:lnTo>
                  <a:lnTo>
                    <a:pt x="69951" y="84366"/>
                  </a:lnTo>
                  <a:lnTo>
                    <a:pt x="70802" y="84366"/>
                  </a:lnTo>
                  <a:lnTo>
                    <a:pt x="71653" y="84366"/>
                  </a:lnTo>
                  <a:close/>
                </a:path>
                <a:path w="95250" h="109220">
                  <a:moveTo>
                    <a:pt x="88722" y="31203"/>
                  </a:moveTo>
                  <a:lnTo>
                    <a:pt x="87871" y="31203"/>
                  </a:lnTo>
                  <a:lnTo>
                    <a:pt x="87871" y="32054"/>
                  </a:lnTo>
                  <a:lnTo>
                    <a:pt x="88722" y="31203"/>
                  </a:lnTo>
                  <a:close/>
                </a:path>
                <a:path w="95250" h="109220">
                  <a:moveTo>
                    <a:pt x="91287" y="26987"/>
                  </a:moveTo>
                  <a:lnTo>
                    <a:pt x="90436" y="26149"/>
                  </a:lnTo>
                  <a:lnTo>
                    <a:pt x="90436" y="26987"/>
                  </a:lnTo>
                  <a:lnTo>
                    <a:pt x="89585" y="26987"/>
                  </a:lnTo>
                  <a:lnTo>
                    <a:pt x="90436" y="27838"/>
                  </a:lnTo>
                  <a:lnTo>
                    <a:pt x="91287" y="26987"/>
                  </a:lnTo>
                  <a:close/>
                </a:path>
                <a:path w="95250" h="109220">
                  <a:moveTo>
                    <a:pt x="91287" y="23622"/>
                  </a:moveTo>
                  <a:lnTo>
                    <a:pt x="90436" y="23622"/>
                  </a:lnTo>
                  <a:lnTo>
                    <a:pt x="90436" y="24460"/>
                  </a:lnTo>
                  <a:lnTo>
                    <a:pt x="91287" y="24460"/>
                  </a:lnTo>
                  <a:lnTo>
                    <a:pt x="91287" y="23622"/>
                  </a:lnTo>
                  <a:close/>
                </a:path>
                <a:path w="95250" h="109220">
                  <a:moveTo>
                    <a:pt x="92138" y="23622"/>
                  </a:moveTo>
                  <a:lnTo>
                    <a:pt x="91287" y="23622"/>
                  </a:lnTo>
                  <a:lnTo>
                    <a:pt x="92138" y="24460"/>
                  </a:lnTo>
                  <a:lnTo>
                    <a:pt x="92138" y="23622"/>
                  </a:lnTo>
                  <a:close/>
                </a:path>
                <a:path w="95250" h="109220">
                  <a:moveTo>
                    <a:pt x="94691" y="25311"/>
                  </a:moveTo>
                  <a:lnTo>
                    <a:pt x="93840" y="24460"/>
                  </a:lnTo>
                  <a:lnTo>
                    <a:pt x="92989" y="25311"/>
                  </a:lnTo>
                  <a:lnTo>
                    <a:pt x="92989" y="26149"/>
                  </a:lnTo>
                  <a:lnTo>
                    <a:pt x="94691" y="26149"/>
                  </a:lnTo>
                  <a:lnTo>
                    <a:pt x="94691" y="25311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0791" y="5855677"/>
              <a:ext cx="476250" cy="810260"/>
            </a:xfrm>
            <a:custGeom>
              <a:avLst/>
              <a:gdLst/>
              <a:ahLst/>
              <a:cxnLst/>
              <a:rect l="l" t="t" r="r" b="b"/>
              <a:pathLst>
                <a:path w="476250" h="810259">
                  <a:moveTo>
                    <a:pt x="128790" y="121729"/>
                  </a:moveTo>
                  <a:lnTo>
                    <a:pt x="126238" y="121729"/>
                  </a:lnTo>
                  <a:lnTo>
                    <a:pt x="126238" y="122567"/>
                  </a:lnTo>
                  <a:lnTo>
                    <a:pt x="127939" y="122567"/>
                  </a:lnTo>
                  <a:lnTo>
                    <a:pt x="128790" y="121729"/>
                  </a:lnTo>
                  <a:close/>
                </a:path>
                <a:path w="476250" h="810259">
                  <a:moveTo>
                    <a:pt x="134772" y="77470"/>
                  </a:moveTo>
                  <a:lnTo>
                    <a:pt x="133921" y="76200"/>
                  </a:lnTo>
                  <a:lnTo>
                    <a:pt x="133070" y="78740"/>
                  </a:lnTo>
                  <a:lnTo>
                    <a:pt x="134772" y="78740"/>
                  </a:lnTo>
                  <a:lnTo>
                    <a:pt x="134772" y="77470"/>
                  </a:lnTo>
                  <a:close/>
                </a:path>
                <a:path w="476250" h="810259">
                  <a:moveTo>
                    <a:pt x="138176" y="123190"/>
                  </a:moveTo>
                  <a:lnTo>
                    <a:pt x="137325" y="121920"/>
                  </a:lnTo>
                  <a:lnTo>
                    <a:pt x="137325" y="123190"/>
                  </a:lnTo>
                  <a:lnTo>
                    <a:pt x="138176" y="123190"/>
                  </a:lnTo>
                  <a:close/>
                </a:path>
                <a:path w="476250" h="810259">
                  <a:moveTo>
                    <a:pt x="139039" y="109220"/>
                  </a:moveTo>
                  <a:lnTo>
                    <a:pt x="138176" y="109220"/>
                  </a:lnTo>
                  <a:lnTo>
                    <a:pt x="139039" y="110490"/>
                  </a:lnTo>
                  <a:lnTo>
                    <a:pt x="139039" y="109220"/>
                  </a:lnTo>
                  <a:close/>
                </a:path>
                <a:path w="476250" h="810259">
                  <a:moveTo>
                    <a:pt x="139890" y="96405"/>
                  </a:moveTo>
                  <a:lnTo>
                    <a:pt x="139039" y="96405"/>
                  </a:lnTo>
                  <a:lnTo>
                    <a:pt x="139039" y="97243"/>
                  </a:lnTo>
                  <a:lnTo>
                    <a:pt x="139890" y="97243"/>
                  </a:lnTo>
                  <a:lnTo>
                    <a:pt x="139890" y="96405"/>
                  </a:lnTo>
                  <a:close/>
                </a:path>
                <a:path w="476250" h="810259">
                  <a:moveTo>
                    <a:pt x="139890" y="77851"/>
                  </a:moveTo>
                  <a:lnTo>
                    <a:pt x="139039" y="78689"/>
                  </a:lnTo>
                  <a:lnTo>
                    <a:pt x="139890" y="78689"/>
                  </a:lnTo>
                  <a:lnTo>
                    <a:pt x="139890" y="77851"/>
                  </a:lnTo>
                  <a:close/>
                </a:path>
                <a:path w="476250" h="810259">
                  <a:moveTo>
                    <a:pt x="140741" y="97243"/>
                  </a:moveTo>
                  <a:lnTo>
                    <a:pt x="139890" y="97243"/>
                  </a:lnTo>
                  <a:lnTo>
                    <a:pt x="140741" y="98094"/>
                  </a:lnTo>
                  <a:lnTo>
                    <a:pt x="140741" y="97243"/>
                  </a:lnTo>
                  <a:close/>
                </a:path>
                <a:path w="476250" h="810259">
                  <a:moveTo>
                    <a:pt x="140741" y="89662"/>
                  </a:moveTo>
                  <a:lnTo>
                    <a:pt x="139890" y="89662"/>
                  </a:lnTo>
                  <a:lnTo>
                    <a:pt x="139890" y="90500"/>
                  </a:lnTo>
                  <a:lnTo>
                    <a:pt x="139039" y="90500"/>
                  </a:lnTo>
                  <a:lnTo>
                    <a:pt x="139890" y="91351"/>
                  </a:lnTo>
                  <a:lnTo>
                    <a:pt x="140741" y="90500"/>
                  </a:lnTo>
                  <a:lnTo>
                    <a:pt x="140741" y="89662"/>
                  </a:lnTo>
                  <a:close/>
                </a:path>
                <a:path w="476250" h="810259">
                  <a:moveTo>
                    <a:pt x="140741" y="87972"/>
                  </a:moveTo>
                  <a:lnTo>
                    <a:pt x="139890" y="87972"/>
                  </a:lnTo>
                  <a:lnTo>
                    <a:pt x="139039" y="87122"/>
                  </a:lnTo>
                  <a:lnTo>
                    <a:pt x="139039" y="88811"/>
                  </a:lnTo>
                  <a:lnTo>
                    <a:pt x="139890" y="89662"/>
                  </a:lnTo>
                  <a:lnTo>
                    <a:pt x="140741" y="88811"/>
                  </a:lnTo>
                  <a:lnTo>
                    <a:pt x="140741" y="87972"/>
                  </a:lnTo>
                  <a:close/>
                </a:path>
                <a:path w="476250" h="810259">
                  <a:moveTo>
                    <a:pt x="140741" y="78689"/>
                  </a:moveTo>
                  <a:lnTo>
                    <a:pt x="139890" y="78689"/>
                  </a:lnTo>
                  <a:lnTo>
                    <a:pt x="140741" y="79527"/>
                  </a:lnTo>
                  <a:lnTo>
                    <a:pt x="140741" y="78689"/>
                  </a:lnTo>
                  <a:close/>
                </a:path>
                <a:path w="476250" h="810259">
                  <a:moveTo>
                    <a:pt x="142443" y="120040"/>
                  </a:moveTo>
                  <a:lnTo>
                    <a:pt x="140741" y="119189"/>
                  </a:lnTo>
                  <a:lnTo>
                    <a:pt x="140741" y="120040"/>
                  </a:lnTo>
                  <a:lnTo>
                    <a:pt x="142443" y="120040"/>
                  </a:lnTo>
                  <a:close/>
                </a:path>
                <a:path w="476250" h="810259">
                  <a:moveTo>
                    <a:pt x="142443" y="86271"/>
                  </a:moveTo>
                  <a:lnTo>
                    <a:pt x="141592" y="86271"/>
                  </a:lnTo>
                  <a:lnTo>
                    <a:pt x="141592" y="85432"/>
                  </a:lnTo>
                  <a:lnTo>
                    <a:pt x="139890" y="85432"/>
                  </a:lnTo>
                  <a:lnTo>
                    <a:pt x="139039" y="86271"/>
                  </a:lnTo>
                  <a:lnTo>
                    <a:pt x="139890" y="87122"/>
                  </a:lnTo>
                  <a:lnTo>
                    <a:pt x="140741" y="87122"/>
                  </a:lnTo>
                  <a:lnTo>
                    <a:pt x="140741" y="86271"/>
                  </a:lnTo>
                  <a:lnTo>
                    <a:pt x="142443" y="87972"/>
                  </a:lnTo>
                  <a:lnTo>
                    <a:pt x="142443" y="86271"/>
                  </a:lnTo>
                  <a:close/>
                </a:path>
                <a:path w="476250" h="810259">
                  <a:moveTo>
                    <a:pt x="142443" y="77470"/>
                  </a:moveTo>
                  <a:lnTo>
                    <a:pt x="141592" y="77470"/>
                  </a:lnTo>
                  <a:lnTo>
                    <a:pt x="142443" y="78740"/>
                  </a:lnTo>
                  <a:lnTo>
                    <a:pt x="142443" y="77470"/>
                  </a:lnTo>
                  <a:close/>
                </a:path>
                <a:path w="476250" h="810259">
                  <a:moveTo>
                    <a:pt x="144157" y="76200"/>
                  </a:moveTo>
                  <a:lnTo>
                    <a:pt x="142443" y="76200"/>
                  </a:lnTo>
                  <a:lnTo>
                    <a:pt x="142443" y="77470"/>
                  </a:lnTo>
                  <a:lnTo>
                    <a:pt x="144157" y="77470"/>
                  </a:lnTo>
                  <a:lnTo>
                    <a:pt x="144157" y="76200"/>
                  </a:lnTo>
                  <a:close/>
                </a:path>
                <a:path w="476250" h="810259">
                  <a:moveTo>
                    <a:pt x="150977" y="97243"/>
                  </a:moveTo>
                  <a:lnTo>
                    <a:pt x="149275" y="96405"/>
                  </a:lnTo>
                  <a:lnTo>
                    <a:pt x="148424" y="97243"/>
                  </a:lnTo>
                  <a:lnTo>
                    <a:pt x="149275" y="98094"/>
                  </a:lnTo>
                  <a:lnTo>
                    <a:pt x="150126" y="97243"/>
                  </a:lnTo>
                  <a:lnTo>
                    <a:pt x="150977" y="97243"/>
                  </a:lnTo>
                  <a:close/>
                </a:path>
                <a:path w="476250" h="810259">
                  <a:moveTo>
                    <a:pt x="151828" y="160020"/>
                  </a:moveTo>
                  <a:lnTo>
                    <a:pt x="150977" y="160020"/>
                  </a:lnTo>
                  <a:lnTo>
                    <a:pt x="151828" y="161290"/>
                  </a:lnTo>
                  <a:lnTo>
                    <a:pt x="151828" y="160020"/>
                  </a:lnTo>
                  <a:close/>
                </a:path>
                <a:path w="476250" h="810259">
                  <a:moveTo>
                    <a:pt x="152679" y="161290"/>
                  </a:moveTo>
                  <a:lnTo>
                    <a:pt x="151828" y="161290"/>
                  </a:lnTo>
                  <a:lnTo>
                    <a:pt x="150977" y="161290"/>
                  </a:lnTo>
                  <a:lnTo>
                    <a:pt x="151828" y="162560"/>
                  </a:lnTo>
                  <a:lnTo>
                    <a:pt x="152679" y="161290"/>
                  </a:lnTo>
                  <a:close/>
                </a:path>
                <a:path w="476250" h="810259">
                  <a:moveTo>
                    <a:pt x="156095" y="96520"/>
                  </a:moveTo>
                  <a:lnTo>
                    <a:pt x="155244" y="97790"/>
                  </a:lnTo>
                  <a:lnTo>
                    <a:pt x="156095" y="97790"/>
                  </a:lnTo>
                  <a:lnTo>
                    <a:pt x="156095" y="96520"/>
                  </a:lnTo>
                  <a:close/>
                </a:path>
                <a:path w="476250" h="810259">
                  <a:moveTo>
                    <a:pt x="162928" y="157480"/>
                  </a:moveTo>
                  <a:lnTo>
                    <a:pt x="162064" y="157480"/>
                  </a:lnTo>
                  <a:lnTo>
                    <a:pt x="162928" y="158750"/>
                  </a:lnTo>
                  <a:lnTo>
                    <a:pt x="162928" y="157480"/>
                  </a:lnTo>
                  <a:close/>
                </a:path>
                <a:path w="476250" h="810259">
                  <a:moveTo>
                    <a:pt x="164630" y="156210"/>
                  </a:moveTo>
                  <a:lnTo>
                    <a:pt x="163779" y="154940"/>
                  </a:lnTo>
                  <a:lnTo>
                    <a:pt x="162928" y="157480"/>
                  </a:lnTo>
                  <a:lnTo>
                    <a:pt x="164630" y="157480"/>
                  </a:lnTo>
                  <a:lnTo>
                    <a:pt x="164630" y="156210"/>
                  </a:lnTo>
                  <a:close/>
                </a:path>
                <a:path w="476250" h="810259">
                  <a:moveTo>
                    <a:pt x="166331" y="104140"/>
                  </a:moveTo>
                  <a:lnTo>
                    <a:pt x="164630" y="104140"/>
                  </a:lnTo>
                  <a:lnTo>
                    <a:pt x="164630" y="106680"/>
                  </a:lnTo>
                  <a:lnTo>
                    <a:pt x="165481" y="106680"/>
                  </a:lnTo>
                  <a:lnTo>
                    <a:pt x="165481" y="105410"/>
                  </a:lnTo>
                  <a:lnTo>
                    <a:pt x="166331" y="105410"/>
                  </a:lnTo>
                  <a:lnTo>
                    <a:pt x="166331" y="104140"/>
                  </a:lnTo>
                  <a:close/>
                </a:path>
                <a:path w="476250" h="810259">
                  <a:moveTo>
                    <a:pt x="168884" y="92710"/>
                  </a:moveTo>
                  <a:lnTo>
                    <a:pt x="168033" y="93980"/>
                  </a:lnTo>
                  <a:lnTo>
                    <a:pt x="168884" y="93980"/>
                  </a:lnTo>
                  <a:lnTo>
                    <a:pt x="168884" y="92710"/>
                  </a:lnTo>
                  <a:close/>
                </a:path>
                <a:path w="476250" h="810259">
                  <a:moveTo>
                    <a:pt x="172300" y="157162"/>
                  </a:moveTo>
                  <a:lnTo>
                    <a:pt x="171450" y="156311"/>
                  </a:lnTo>
                  <a:lnTo>
                    <a:pt x="170599" y="156311"/>
                  </a:lnTo>
                  <a:lnTo>
                    <a:pt x="170599" y="158000"/>
                  </a:lnTo>
                  <a:lnTo>
                    <a:pt x="171450" y="157162"/>
                  </a:lnTo>
                  <a:lnTo>
                    <a:pt x="172300" y="157162"/>
                  </a:lnTo>
                  <a:close/>
                </a:path>
                <a:path w="476250" h="810259">
                  <a:moveTo>
                    <a:pt x="172300" y="89662"/>
                  </a:moveTo>
                  <a:lnTo>
                    <a:pt x="170599" y="89662"/>
                  </a:lnTo>
                  <a:lnTo>
                    <a:pt x="171450" y="90500"/>
                  </a:lnTo>
                  <a:lnTo>
                    <a:pt x="172300" y="90500"/>
                  </a:lnTo>
                  <a:lnTo>
                    <a:pt x="172300" y="89662"/>
                  </a:lnTo>
                  <a:close/>
                </a:path>
                <a:path w="476250" h="810259">
                  <a:moveTo>
                    <a:pt x="173164" y="81216"/>
                  </a:moveTo>
                  <a:lnTo>
                    <a:pt x="172300" y="80378"/>
                  </a:lnTo>
                  <a:lnTo>
                    <a:pt x="172300" y="79527"/>
                  </a:lnTo>
                  <a:lnTo>
                    <a:pt x="171450" y="79527"/>
                  </a:lnTo>
                  <a:lnTo>
                    <a:pt x="171450" y="80010"/>
                  </a:lnTo>
                  <a:lnTo>
                    <a:pt x="171450" y="81216"/>
                  </a:lnTo>
                  <a:lnTo>
                    <a:pt x="173164" y="81216"/>
                  </a:lnTo>
                  <a:close/>
                </a:path>
                <a:path w="476250" h="810259">
                  <a:moveTo>
                    <a:pt x="174866" y="166370"/>
                  </a:moveTo>
                  <a:lnTo>
                    <a:pt x="174015" y="165100"/>
                  </a:lnTo>
                  <a:lnTo>
                    <a:pt x="173164" y="163830"/>
                  </a:lnTo>
                  <a:lnTo>
                    <a:pt x="173164" y="165100"/>
                  </a:lnTo>
                  <a:lnTo>
                    <a:pt x="174015" y="166370"/>
                  </a:lnTo>
                  <a:lnTo>
                    <a:pt x="174866" y="166370"/>
                  </a:lnTo>
                  <a:close/>
                </a:path>
                <a:path w="476250" h="810259">
                  <a:moveTo>
                    <a:pt x="176568" y="71120"/>
                  </a:moveTo>
                  <a:lnTo>
                    <a:pt x="175717" y="69850"/>
                  </a:lnTo>
                  <a:lnTo>
                    <a:pt x="175717" y="71120"/>
                  </a:lnTo>
                  <a:lnTo>
                    <a:pt x="176568" y="71120"/>
                  </a:lnTo>
                  <a:close/>
                </a:path>
                <a:path w="476250" h="810259">
                  <a:moveTo>
                    <a:pt x="176568" y="69850"/>
                  </a:moveTo>
                  <a:lnTo>
                    <a:pt x="175717" y="68580"/>
                  </a:lnTo>
                  <a:lnTo>
                    <a:pt x="174866" y="68580"/>
                  </a:lnTo>
                  <a:lnTo>
                    <a:pt x="174866" y="69850"/>
                  </a:lnTo>
                  <a:lnTo>
                    <a:pt x="175717" y="69850"/>
                  </a:lnTo>
                  <a:lnTo>
                    <a:pt x="176568" y="69850"/>
                  </a:lnTo>
                  <a:close/>
                </a:path>
                <a:path w="476250" h="810259">
                  <a:moveTo>
                    <a:pt x="177419" y="68580"/>
                  </a:moveTo>
                  <a:lnTo>
                    <a:pt x="176568" y="68580"/>
                  </a:lnTo>
                  <a:lnTo>
                    <a:pt x="176568" y="69850"/>
                  </a:lnTo>
                  <a:lnTo>
                    <a:pt x="177419" y="68580"/>
                  </a:lnTo>
                  <a:close/>
                </a:path>
                <a:path w="476250" h="810259">
                  <a:moveTo>
                    <a:pt x="183388" y="136906"/>
                  </a:moveTo>
                  <a:lnTo>
                    <a:pt x="182537" y="136906"/>
                  </a:lnTo>
                  <a:lnTo>
                    <a:pt x="183388" y="137756"/>
                  </a:lnTo>
                  <a:lnTo>
                    <a:pt x="183388" y="136906"/>
                  </a:lnTo>
                  <a:close/>
                </a:path>
                <a:path w="476250" h="810259">
                  <a:moveTo>
                    <a:pt x="183388" y="82550"/>
                  </a:moveTo>
                  <a:lnTo>
                    <a:pt x="182537" y="82550"/>
                  </a:lnTo>
                  <a:lnTo>
                    <a:pt x="181686" y="83820"/>
                  </a:lnTo>
                  <a:lnTo>
                    <a:pt x="182537" y="83820"/>
                  </a:lnTo>
                  <a:lnTo>
                    <a:pt x="183388" y="82550"/>
                  </a:lnTo>
                  <a:close/>
                </a:path>
                <a:path w="476250" h="810259">
                  <a:moveTo>
                    <a:pt x="184238" y="129540"/>
                  </a:moveTo>
                  <a:lnTo>
                    <a:pt x="183388" y="128270"/>
                  </a:lnTo>
                  <a:lnTo>
                    <a:pt x="183388" y="129540"/>
                  </a:lnTo>
                  <a:lnTo>
                    <a:pt x="184238" y="129540"/>
                  </a:lnTo>
                  <a:close/>
                </a:path>
                <a:path w="476250" h="810259">
                  <a:moveTo>
                    <a:pt x="185089" y="138595"/>
                  </a:moveTo>
                  <a:lnTo>
                    <a:pt x="184238" y="137756"/>
                  </a:lnTo>
                  <a:lnTo>
                    <a:pt x="183388" y="138595"/>
                  </a:lnTo>
                  <a:lnTo>
                    <a:pt x="184238" y="139433"/>
                  </a:lnTo>
                  <a:lnTo>
                    <a:pt x="184238" y="138595"/>
                  </a:lnTo>
                  <a:lnTo>
                    <a:pt x="185089" y="138595"/>
                  </a:lnTo>
                  <a:close/>
                </a:path>
                <a:path w="476250" h="810259">
                  <a:moveTo>
                    <a:pt x="185953" y="139433"/>
                  </a:moveTo>
                  <a:lnTo>
                    <a:pt x="185089" y="139433"/>
                  </a:lnTo>
                  <a:lnTo>
                    <a:pt x="185089" y="140284"/>
                  </a:lnTo>
                  <a:lnTo>
                    <a:pt x="185953" y="140284"/>
                  </a:lnTo>
                  <a:lnTo>
                    <a:pt x="185953" y="139433"/>
                  </a:lnTo>
                  <a:close/>
                </a:path>
                <a:path w="476250" h="810259">
                  <a:moveTo>
                    <a:pt x="186804" y="143662"/>
                  </a:moveTo>
                  <a:lnTo>
                    <a:pt x="185953" y="143662"/>
                  </a:lnTo>
                  <a:lnTo>
                    <a:pt x="186804" y="144500"/>
                  </a:lnTo>
                  <a:lnTo>
                    <a:pt x="186804" y="143662"/>
                  </a:lnTo>
                  <a:close/>
                </a:path>
                <a:path w="476250" h="810259">
                  <a:moveTo>
                    <a:pt x="187655" y="140284"/>
                  </a:moveTo>
                  <a:lnTo>
                    <a:pt x="186804" y="140284"/>
                  </a:lnTo>
                  <a:lnTo>
                    <a:pt x="186804" y="141122"/>
                  </a:lnTo>
                  <a:lnTo>
                    <a:pt x="187655" y="141122"/>
                  </a:lnTo>
                  <a:lnTo>
                    <a:pt x="187655" y="140284"/>
                  </a:lnTo>
                  <a:close/>
                </a:path>
                <a:path w="476250" h="810259">
                  <a:moveTo>
                    <a:pt x="190220" y="141973"/>
                  </a:moveTo>
                  <a:lnTo>
                    <a:pt x="189369" y="142824"/>
                  </a:lnTo>
                  <a:lnTo>
                    <a:pt x="190220" y="143662"/>
                  </a:lnTo>
                  <a:lnTo>
                    <a:pt x="190220" y="141973"/>
                  </a:lnTo>
                  <a:close/>
                </a:path>
                <a:path w="476250" h="810259">
                  <a:moveTo>
                    <a:pt x="190220" y="138430"/>
                  </a:moveTo>
                  <a:lnTo>
                    <a:pt x="189369" y="137160"/>
                  </a:lnTo>
                  <a:lnTo>
                    <a:pt x="188518" y="137160"/>
                  </a:lnTo>
                  <a:lnTo>
                    <a:pt x="188518" y="138430"/>
                  </a:lnTo>
                  <a:lnTo>
                    <a:pt x="190220" y="138430"/>
                  </a:lnTo>
                  <a:close/>
                </a:path>
                <a:path w="476250" h="810259">
                  <a:moveTo>
                    <a:pt x="191071" y="158851"/>
                  </a:moveTo>
                  <a:lnTo>
                    <a:pt x="190220" y="158851"/>
                  </a:lnTo>
                  <a:lnTo>
                    <a:pt x="190220" y="159689"/>
                  </a:lnTo>
                  <a:lnTo>
                    <a:pt x="191071" y="159689"/>
                  </a:lnTo>
                  <a:lnTo>
                    <a:pt x="191071" y="158851"/>
                  </a:lnTo>
                  <a:close/>
                </a:path>
                <a:path w="476250" h="810259">
                  <a:moveTo>
                    <a:pt x="191071" y="145351"/>
                  </a:moveTo>
                  <a:lnTo>
                    <a:pt x="190220" y="144500"/>
                  </a:lnTo>
                  <a:lnTo>
                    <a:pt x="190220" y="145351"/>
                  </a:lnTo>
                  <a:lnTo>
                    <a:pt x="191071" y="145351"/>
                  </a:lnTo>
                  <a:close/>
                </a:path>
                <a:path w="476250" h="810259">
                  <a:moveTo>
                    <a:pt x="191071" y="143662"/>
                  </a:moveTo>
                  <a:lnTo>
                    <a:pt x="190220" y="143662"/>
                  </a:lnTo>
                  <a:lnTo>
                    <a:pt x="189369" y="144500"/>
                  </a:lnTo>
                  <a:lnTo>
                    <a:pt x="190220" y="144500"/>
                  </a:lnTo>
                  <a:lnTo>
                    <a:pt x="191071" y="143662"/>
                  </a:lnTo>
                  <a:close/>
                </a:path>
                <a:path w="476250" h="810259">
                  <a:moveTo>
                    <a:pt x="192773" y="150406"/>
                  </a:moveTo>
                  <a:lnTo>
                    <a:pt x="191922" y="151244"/>
                  </a:lnTo>
                  <a:lnTo>
                    <a:pt x="192773" y="151244"/>
                  </a:lnTo>
                  <a:lnTo>
                    <a:pt x="192773" y="150406"/>
                  </a:lnTo>
                  <a:close/>
                </a:path>
                <a:path w="476250" h="810259">
                  <a:moveTo>
                    <a:pt x="199593" y="149860"/>
                  </a:moveTo>
                  <a:lnTo>
                    <a:pt x="198742" y="149860"/>
                  </a:lnTo>
                  <a:lnTo>
                    <a:pt x="199593" y="151130"/>
                  </a:lnTo>
                  <a:lnTo>
                    <a:pt x="199593" y="149860"/>
                  </a:lnTo>
                  <a:close/>
                </a:path>
                <a:path w="476250" h="810259">
                  <a:moveTo>
                    <a:pt x="200444" y="170662"/>
                  </a:moveTo>
                  <a:lnTo>
                    <a:pt x="199593" y="170662"/>
                  </a:lnTo>
                  <a:lnTo>
                    <a:pt x="198742" y="169811"/>
                  </a:lnTo>
                  <a:lnTo>
                    <a:pt x="199593" y="171500"/>
                  </a:lnTo>
                  <a:lnTo>
                    <a:pt x="197891" y="171500"/>
                  </a:lnTo>
                  <a:lnTo>
                    <a:pt x="198742" y="172339"/>
                  </a:lnTo>
                  <a:lnTo>
                    <a:pt x="199593" y="172339"/>
                  </a:lnTo>
                  <a:lnTo>
                    <a:pt x="200444" y="171500"/>
                  </a:lnTo>
                  <a:lnTo>
                    <a:pt x="200444" y="170662"/>
                  </a:lnTo>
                  <a:close/>
                </a:path>
                <a:path w="476250" h="810259">
                  <a:moveTo>
                    <a:pt x="203873" y="170662"/>
                  </a:moveTo>
                  <a:lnTo>
                    <a:pt x="203022" y="170662"/>
                  </a:lnTo>
                  <a:lnTo>
                    <a:pt x="203022" y="171500"/>
                  </a:lnTo>
                  <a:lnTo>
                    <a:pt x="203873" y="170662"/>
                  </a:lnTo>
                  <a:close/>
                </a:path>
                <a:path w="476250" h="810259">
                  <a:moveTo>
                    <a:pt x="204724" y="164757"/>
                  </a:moveTo>
                  <a:lnTo>
                    <a:pt x="203873" y="164757"/>
                  </a:lnTo>
                  <a:lnTo>
                    <a:pt x="203873" y="165595"/>
                  </a:lnTo>
                  <a:lnTo>
                    <a:pt x="204724" y="165595"/>
                  </a:lnTo>
                  <a:lnTo>
                    <a:pt x="204724" y="164757"/>
                  </a:lnTo>
                  <a:close/>
                </a:path>
                <a:path w="476250" h="810259">
                  <a:moveTo>
                    <a:pt x="204724" y="111760"/>
                  </a:moveTo>
                  <a:lnTo>
                    <a:pt x="203873" y="110490"/>
                  </a:lnTo>
                  <a:lnTo>
                    <a:pt x="203022" y="111760"/>
                  </a:lnTo>
                  <a:lnTo>
                    <a:pt x="204724" y="111760"/>
                  </a:lnTo>
                  <a:close/>
                </a:path>
                <a:path w="476250" h="810259">
                  <a:moveTo>
                    <a:pt x="205574" y="163918"/>
                  </a:moveTo>
                  <a:lnTo>
                    <a:pt x="204724" y="163918"/>
                  </a:lnTo>
                  <a:lnTo>
                    <a:pt x="205574" y="164757"/>
                  </a:lnTo>
                  <a:lnTo>
                    <a:pt x="205574" y="163918"/>
                  </a:lnTo>
                  <a:close/>
                </a:path>
                <a:path w="476250" h="810259">
                  <a:moveTo>
                    <a:pt x="205574" y="161378"/>
                  </a:moveTo>
                  <a:lnTo>
                    <a:pt x="204724" y="161378"/>
                  </a:lnTo>
                  <a:lnTo>
                    <a:pt x="204724" y="160528"/>
                  </a:lnTo>
                  <a:lnTo>
                    <a:pt x="203873" y="160528"/>
                  </a:lnTo>
                  <a:lnTo>
                    <a:pt x="203873" y="159689"/>
                  </a:lnTo>
                  <a:lnTo>
                    <a:pt x="203022" y="160528"/>
                  </a:lnTo>
                  <a:lnTo>
                    <a:pt x="203022" y="161378"/>
                  </a:lnTo>
                  <a:lnTo>
                    <a:pt x="203873" y="161378"/>
                  </a:lnTo>
                  <a:lnTo>
                    <a:pt x="203873" y="162217"/>
                  </a:lnTo>
                  <a:lnTo>
                    <a:pt x="205574" y="162217"/>
                  </a:lnTo>
                  <a:lnTo>
                    <a:pt x="205574" y="161378"/>
                  </a:lnTo>
                  <a:close/>
                </a:path>
                <a:path w="476250" h="810259">
                  <a:moveTo>
                    <a:pt x="205574" y="158851"/>
                  </a:moveTo>
                  <a:lnTo>
                    <a:pt x="203873" y="158851"/>
                  </a:lnTo>
                  <a:lnTo>
                    <a:pt x="203022" y="158000"/>
                  </a:lnTo>
                  <a:lnTo>
                    <a:pt x="203022" y="157162"/>
                  </a:lnTo>
                  <a:lnTo>
                    <a:pt x="202158" y="157162"/>
                  </a:lnTo>
                  <a:lnTo>
                    <a:pt x="202158" y="158851"/>
                  </a:lnTo>
                  <a:lnTo>
                    <a:pt x="203022" y="158851"/>
                  </a:lnTo>
                  <a:lnTo>
                    <a:pt x="203873" y="159689"/>
                  </a:lnTo>
                  <a:lnTo>
                    <a:pt x="205574" y="159689"/>
                  </a:lnTo>
                  <a:lnTo>
                    <a:pt x="205574" y="158851"/>
                  </a:lnTo>
                  <a:close/>
                </a:path>
                <a:path w="476250" h="810259">
                  <a:moveTo>
                    <a:pt x="214947" y="99060"/>
                  </a:moveTo>
                  <a:lnTo>
                    <a:pt x="214096" y="101600"/>
                  </a:lnTo>
                  <a:lnTo>
                    <a:pt x="214947" y="101600"/>
                  </a:lnTo>
                  <a:lnTo>
                    <a:pt x="214947" y="99060"/>
                  </a:lnTo>
                  <a:close/>
                </a:path>
                <a:path w="476250" h="810259">
                  <a:moveTo>
                    <a:pt x="216662" y="99060"/>
                  </a:moveTo>
                  <a:lnTo>
                    <a:pt x="215811" y="99060"/>
                  </a:lnTo>
                  <a:lnTo>
                    <a:pt x="215811" y="100330"/>
                  </a:lnTo>
                  <a:lnTo>
                    <a:pt x="216662" y="101600"/>
                  </a:lnTo>
                  <a:lnTo>
                    <a:pt x="216662" y="99060"/>
                  </a:lnTo>
                  <a:close/>
                </a:path>
                <a:path w="476250" h="810259">
                  <a:moveTo>
                    <a:pt x="226898" y="128473"/>
                  </a:moveTo>
                  <a:lnTo>
                    <a:pt x="226047" y="127622"/>
                  </a:lnTo>
                  <a:lnTo>
                    <a:pt x="225183" y="127622"/>
                  </a:lnTo>
                  <a:lnTo>
                    <a:pt x="225183" y="128473"/>
                  </a:lnTo>
                  <a:lnTo>
                    <a:pt x="226898" y="128473"/>
                  </a:lnTo>
                  <a:close/>
                </a:path>
                <a:path w="476250" h="810259">
                  <a:moveTo>
                    <a:pt x="227749" y="130149"/>
                  </a:moveTo>
                  <a:lnTo>
                    <a:pt x="226047" y="130149"/>
                  </a:lnTo>
                  <a:lnTo>
                    <a:pt x="225183" y="131013"/>
                  </a:lnTo>
                  <a:lnTo>
                    <a:pt x="225183" y="131851"/>
                  </a:lnTo>
                  <a:lnTo>
                    <a:pt x="226047" y="131851"/>
                  </a:lnTo>
                  <a:lnTo>
                    <a:pt x="226047" y="131013"/>
                  </a:lnTo>
                  <a:lnTo>
                    <a:pt x="227749" y="130149"/>
                  </a:lnTo>
                  <a:close/>
                </a:path>
                <a:path w="476250" h="810259">
                  <a:moveTo>
                    <a:pt x="229450" y="131851"/>
                  </a:moveTo>
                  <a:lnTo>
                    <a:pt x="228600" y="131851"/>
                  </a:lnTo>
                  <a:lnTo>
                    <a:pt x="228600" y="130149"/>
                  </a:lnTo>
                  <a:lnTo>
                    <a:pt x="227749" y="131013"/>
                  </a:lnTo>
                  <a:lnTo>
                    <a:pt x="226047" y="131013"/>
                  </a:lnTo>
                  <a:lnTo>
                    <a:pt x="226898" y="131851"/>
                  </a:lnTo>
                  <a:lnTo>
                    <a:pt x="227749" y="131851"/>
                  </a:lnTo>
                  <a:lnTo>
                    <a:pt x="227749" y="132689"/>
                  </a:lnTo>
                  <a:lnTo>
                    <a:pt x="228600" y="132689"/>
                  </a:lnTo>
                  <a:lnTo>
                    <a:pt x="229450" y="131851"/>
                  </a:lnTo>
                  <a:close/>
                </a:path>
                <a:path w="476250" h="810259">
                  <a:moveTo>
                    <a:pt x="231165" y="120040"/>
                  </a:moveTo>
                  <a:lnTo>
                    <a:pt x="230301" y="120878"/>
                  </a:lnTo>
                  <a:lnTo>
                    <a:pt x="231165" y="120878"/>
                  </a:lnTo>
                  <a:lnTo>
                    <a:pt x="231165" y="120040"/>
                  </a:lnTo>
                  <a:close/>
                </a:path>
                <a:path w="476250" h="810259">
                  <a:moveTo>
                    <a:pt x="232016" y="132689"/>
                  </a:moveTo>
                  <a:lnTo>
                    <a:pt x="231165" y="132689"/>
                  </a:lnTo>
                  <a:lnTo>
                    <a:pt x="230301" y="132689"/>
                  </a:lnTo>
                  <a:lnTo>
                    <a:pt x="231165" y="133540"/>
                  </a:lnTo>
                  <a:lnTo>
                    <a:pt x="232016" y="132689"/>
                  </a:lnTo>
                  <a:close/>
                </a:path>
                <a:path w="476250" h="810259">
                  <a:moveTo>
                    <a:pt x="232867" y="131013"/>
                  </a:moveTo>
                  <a:lnTo>
                    <a:pt x="232016" y="130149"/>
                  </a:lnTo>
                  <a:lnTo>
                    <a:pt x="231165" y="130149"/>
                  </a:lnTo>
                  <a:lnTo>
                    <a:pt x="231165" y="131013"/>
                  </a:lnTo>
                  <a:lnTo>
                    <a:pt x="232867" y="131013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2080"/>
                  </a:lnTo>
                  <a:lnTo>
                    <a:pt x="233730" y="132080"/>
                  </a:lnTo>
                  <a:lnTo>
                    <a:pt x="233730" y="133350"/>
                  </a:lnTo>
                  <a:lnTo>
                    <a:pt x="232867" y="134620"/>
                  </a:lnTo>
                  <a:lnTo>
                    <a:pt x="234581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4620"/>
                  </a:lnTo>
                  <a:lnTo>
                    <a:pt x="236283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7985" y="121920"/>
                  </a:moveTo>
                  <a:lnTo>
                    <a:pt x="237134" y="120650"/>
                  </a:lnTo>
                  <a:lnTo>
                    <a:pt x="236283" y="121920"/>
                  </a:lnTo>
                  <a:lnTo>
                    <a:pt x="237985" y="121920"/>
                  </a:lnTo>
                  <a:close/>
                </a:path>
                <a:path w="476250" h="810259">
                  <a:moveTo>
                    <a:pt x="240538" y="132689"/>
                  </a:moveTo>
                  <a:lnTo>
                    <a:pt x="239687" y="132689"/>
                  </a:lnTo>
                  <a:lnTo>
                    <a:pt x="239687" y="133540"/>
                  </a:lnTo>
                  <a:lnTo>
                    <a:pt x="240538" y="133540"/>
                  </a:lnTo>
                  <a:lnTo>
                    <a:pt x="240538" y="132689"/>
                  </a:lnTo>
                  <a:close/>
                </a:path>
                <a:path w="476250" h="810259">
                  <a:moveTo>
                    <a:pt x="243103" y="124256"/>
                  </a:moveTo>
                  <a:lnTo>
                    <a:pt x="242252" y="124256"/>
                  </a:lnTo>
                  <a:lnTo>
                    <a:pt x="242252" y="125095"/>
                  </a:lnTo>
                  <a:lnTo>
                    <a:pt x="243103" y="125095"/>
                  </a:lnTo>
                  <a:lnTo>
                    <a:pt x="243103" y="124256"/>
                  </a:lnTo>
                  <a:close/>
                </a:path>
                <a:path w="476250" h="810259">
                  <a:moveTo>
                    <a:pt x="475983" y="405130"/>
                  </a:moveTo>
                  <a:lnTo>
                    <a:pt x="473392" y="345440"/>
                  </a:lnTo>
                  <a:lnTo>
                    <a:pt x="465899" y="288290"/>
                  </a:lnTo>
                  <a:lnTo>
                    <a:pt x="464489" y="281940"/>
                  </a:lnTo>
                  <a:lnTo>
                    <a:pt x="463092" y="275590"/>
                  </a:lnTo>
                  <a:lnTo>
                    <a:pt x="453847" y="233680"/>
                  </a:lnTo>
                  <a:lnTo>
                    <a:pt x="450938" y="224790"/>
                  </a:lnTo>
                  <a:lnTo>
                    <a:pt x="439699" y="190500"/>
                  </a:lnTo>
                  <a:lnTo>
                    <a:pt x="438035" y="185420"/>
                  </a:lnTo>
                  <a:lnTo>
                    <a:pt x="437616" y="184150"/>
                  </a:lnTo>
                  <a:lnTo>
                    <a:pt x="434835" y="177800"/>
                  </a:lnTo>
                  <a:lnTo>
                    <a:pt x="420357" y="144780"/>
                  </a:lnTo>
                  <a:lnTo>
                    <a:pt x="419811" y="143510"/>
                  </a:lnTo>
                  <a:lnTo>
                    <a:pt x="417576" y="138430"/>
                  </a:lnTo>
                  <a:lnTo>
                    <a:pt x="416064" y="135890"/>
                  </a:lnTo>
                  <a:lnTo>
                    <a:pt x="406971" y="120650"/>
                  </a:lnTo>
                  <a:lnTo>
                    <a:pt x="405460" y="118110"/>
                  </a:lnTo>
                  <a:lnTo>
                    <a:pt x="399402" y="107950"/>
                  </a:lnTo>
                  <a:lnTo>
                    <a:pt x="209842" y="107950"/>
                  </a:lnTo>
                  <a:lnTo>
                    <a:pt x="208978" y="107950"/>
                  </a:lnTo>
                  <a:lnTo>
                    <a:pt x="208127" y="107950"/>
                  </a:lnTo>
                  <a:lnTo>
                    <a:pt x="208127" y="109220"/>
                  </a:lnTo>
                  <a:lnTo>
                    <a:pt x="206425" y="109220"/>
                  </a:lnTo>
                  <a:lnTo>
                    <a:pt x="206425" y="110490"/>
                  </a:lnTo>
                  <a:lnTo>
                    <a:pt x="205574" y="110490"/>
                  </a:lnTo>
                  <a:lnTo>
                    <a:pt x="205574" y="111760"/>
                  </a:lnTo>
                  <a:lnTo>
                    <a:pt x="207276" y="111760"/>
                  </a:lnTo>
                  <a:lnTo>
                    <a:pt x="206425" y="113030"/>
                  </a:lnTo>
                  <a:lnTo>
                    <a:pt x="207276" y="113030"/>
                  </a:lnTo>
                  <a:lnTo>
                    <a:pt x="208127" y="111760"/>
                  </a:lnTo>
                  <a:lnTo>
                    <a:pt x="208978" y="114300"/>
                  </a:lnTo>
                  <a:lnTo>
                    <a:pt x="216662" y="114300"/>
                  </a:lnTo>
                  <a:lnTo>
                    <a:pt x="217525" y="115570"/>
                  </a:lnTo>
                  <a:lnTo>
                    <a:pt x="218376" y="114300"/>
                  </a:lnTo>
                  <a:lnTo>
                    <a:pt x="219227" y="114300"/>
                  </a:lnTo>
                  <a:lnTo>
                    <a:pt x="219227" y="115570"/>
                  </a:lnTo>
                  <a:lnTo>
                    <a:pt x="220078" y="115570"/>
                  </a:lnTo>
                  <a:lnTo>
                    <a:pt x="220078" y="114300"/>
                  </a:lnTo>
                  <a:lnTo>
                    <a:pt x="220929" y="115570"/>
                  </a:lnTo>
                  <a:lnTo>
                    <a:pt x="220929" y="116840"/>
                  </a:lnTo>
                  <a:lnTo>
                    <a:pt x="229450" y="116840"/>
                  </a:lnTo>
                  <a:lnTo>
                    <a:pt x="228600" y="118110"/>
                  </a:lnTo>
                  <a:lnTo>
                    <a:pt x="228600" y="119380"/>
                  </a:lnTo>
                  <a:lnTo>
                    <a:pt x="229450" y="119380"/>
                  </a:lnTo>
                  <a:lnTo>
                    <a:pt x="229450" y="118110"/>
                  </a:lnTo>
                  <a:lnTo>
                    <a:pt x="231165" y="118110"/>
                  </a:lnTo>
                  <a:lnTo>
                    <a:pt x="231165" y="119380"/>
                  </a:lnTo>
                  <a:lnTo>
                    <a:pt x="233730" y="119380"/>
                  </a:lnTo>
                  <a:lnTo>
                    <a:pt x="234581" y="120650"/>
                  </a:lnTo>
                  <a:lnTo>
                    <a:pt x="237134" y="120650"/>
                  </a:lnTo>
                  <a:lnTo>
                    <a:pt x="237985" y="119380"/>
                  </a:lnTo>
                  <a:lnTo>
                    <a:pt x="237985" y="120650"/>
                  </a:lnTo>
                  <a:lnTo>
                    <a:pt x="238836" y="121920"/>
                  </a:lnTo>
                  <a:lnTo>
                    <a:pt x="239687" y="120650"/>
                  </a:lnTo>
                  <a:lnTo>
                    <a:pt x="239687" y="121920"/>
                  </a:lnTo>
                  <a:lnTo>
                    <a:pt x="243954" y="121920"/>
                  </a:lnTo>
                  <a:lnTo>
                    <a:pt x="244805" y="124460"/>
                  </a:lnTo>
                  <a:lnTo>
                    <a:pt x="243954" y="124460"/>
                  </a:lnTo>
                  <a:lnTo>
                    <a:pt x="243954" y="125730"/>
                  </a:lnTo>
                  <a:lnTo>
                    <a:pt x="244805" y="125730"/>
                  </a:lnTo>
                  <a:lnTo>
                    <a:pt x="244805" y="127000"/>
                  </a:lnTo>
                  <a:lnTo>
                    <a:pt x="245668" y="127000"/>
                  </a:lnTo>
                  <a:lnTo>
                    <a:pt x="245668" y="128270"/>
                  </a:lnTo>
                  <a:lnTo>
                    <a:pt x="244805" y="128270"/>
                  </a:lnTo>
                  <a:lnTo>
                    <a:pt x="244805" y="133350"/>
                  </a:lnTo>
                  <a:lnTo>
                    <a:pt x="245668" y="133350"/>
                  </a:lnTo>
                  <a:lnTo>
                    <a:pt x="245668" y="134620"/>
                  </a:lnTo>
                  <a:lnTo>
                    <a:pt x="243954" y="134620"/>
                  </a:lnTo>
                  <a:lnTo>
                    <a:pt x="244805" y="135890"/>
                  </a:lnTo>
                  <a:lnTo>
                    <a:pt x="243103" y="135890"/>
                  </a:lnTo>
                  <a:lnTo>
                    <a:pt x="243954" y="134620"/>
                  </a:lnTo>
                  <a:lnTo>
                    <a:pt x="242252" y="134620"/>
                  </a:lnTo>
                  <a:lnTo>
                    <a:pt x="242252" y="137160"/>
                  </a:lnTo>
                  <a:lnTo>
                    <a:pt x="241401" y="135890"/>
                  </a:lnTo>
                  <a:lnTo>
                    <a:pt x="242252" y="134620"/>
                  </a:lnTo>
                  <a:lnTo>
                    <a:pt x="241401" y="134620"/>
                  </a:lnTo>
                  <a:lnTo>
                    <a:pt x="239687" y="135890"/>
                  </a:lnTo>
                  <a:lnTo>
                    <a:pt x="238836" y="137160"/>
                  </a:lnTo>
                  <a:lnTo>
                    <a:pt x="238836" y="135890"/>
                  </a:lnTo>
                  <a:lnTo>
                    <a:pt x="237985" y="134620"/>
                  </a:lnTo>
                  <a:lnTo>
                    <a:pt x="236283" y="134620"/>
                  </a:lnTo>
                  <a:lnTo>
                    <a:pt x="237985" y="135890"/>
                  </a:lnTo>
                  <a:lnTo>
                    <a:pt x="236283" y="137160"/>
                  </a:lnTo>
                  <a:lnTo>
                    <a:pt x="234581" y="137160"/>
                  </a:lnTo>
                  <a:lnTo>
                    <a:pt x="234581" y="134620"/>
                  </a:lnTo>
                  <a:lnTo>
                    <a:pt x="232867" y="135890"/>
                  </a:lnTo>
                  <a:lnTo>
                    <a:pt x="232867" y="137160"/>
                  </a:lnTo>
                  <a:lnTo>
                    <a:pt x="232016" y="137160"/>
                  </a:lnTo>
                  <a:lnTo>
                    <a:pt x="232016" y="135890"/>
                  </a:lnTo>
                  <a:lnTo>
                    <a:pt x="227749" y="135890"/>
                  </a:lnTo>
                  <a:lnTo>
                    <a:pt x="226047" y="133350"/>
                  </a:lnTo>
                  <a:lnTo>
                    <a:pt x="225183" y="134620"/>
                  </a:lnTo>
                  <a:lnTo>
                    <a:pt x="225183" y="132080"/>
                  </a:lnTo>
                  <a:lnTo>
                    <a:pt x="223481" y="133350"/>
                  </a:lnTo>
                  <a:lnTo>
                    <a:pt x="222631" y="133350"/>
                  </a:lnTo>
                  <a:lnTo>
                    <a:pt x="222631" y="132080"/>
                  </a:lnTo>
                  <a:lnTo>
                    <a:pt x="221780" y="132080"/>
                  </a:lnTo>
                  <a:lnTo>
                    <a:pt x="222631" y="130810"/>
                  </a:lnTo>
                  <a:lnTo>
                    <a:pt x="222631" y="129540"/>
                  </a:lnTo>
                  <a:lnTo>
                    <a:pt x="221780" y="129540"/>
                  </a:lnTo>
                  <a:lnTo>
                    <a:pt x="220929" y="130810"/>
                  </a:lnTo>
                  <a:lnTo>
                    <a:pt x="221780" y="130810"/>
                  </a:lnTo>
                  <a:lnTo>
                    <a:pt x="220929" y="132080"/>
                  </a:lnTo>
                  <a:lnTo>
                    <a:pt x="220929" y="130810"/>
                  </a:lnTo>
                  <a:lnTo>
                    <a:pt x="220078" y="130810"/>
                  </a:lnTo>
                  <a:lnTo>
                    <a:pt x="218376" y="130810"/>
                  </a:lnTo>
                  <a:lnTo>
                    <a:pt x="217525" y="132080"/>
                  </a:lnTo>
                  <a:lnTo>
                    <a:pt x="217525" y="129540"/>
                  </a:lnTo>
                  <a:lnTo>
                    <a:pt x="215811" y="129540"/>
                  </a:lnTo>
                  <a:lnTo>
                    <a:pt x="214096" y="128270"/>
                  </a:lnTo>
                  <a:lnTo>
                    <a:pt x="214947" y="127000"/>
                  </a:lnTo>
                  <a:lnTo>
                    <a:pt x="213245" y="127000"/>
                  </a:lnTo>
                  <a:lnTo>
                    <a:pt x="213245" y="129540"/>
                  </a:lnTo>
                  <a:lnTo>
                    <a:pt x="213245" y="130810"/>
                  </a:lnTo>
                  <a:lnTo>
                    <a:pt x="212394" y="130810"/>
                  </a:lnTo>
                  <a:lnTo>
                    <a:pt x="212394" y="129540"/>
                  </a:lnTo>
                  <a:lnTo>
                    <a:pt x="213245" y="129540"/>
                  </a:lnTo>
                  <a:lnTo>
                    <a:pt x="213245" y="127000"/>
                  </a:lnTo>
                  <a:lnTo>
                    <a:pt x="212394" y="127000"/>
                  </a:lnTo>
                  <a:lnTo>
                    <a:pt x="211543" y="127000"/>
                  </a:lnTo>
                  <a:lnTo>
                    <a:pt x="211543" y="129540"/>
                  </a:lnTo>
                  <a:lnTo>
                    <a:pt x="209842" y="129540"/>
                  </a:lnTo>
                  <a:lnTo>
                    <a:pt x="209842" y="128270"/>
                  </a:lnTo>
                  <a:lnTo>
                    <a:pt x="208978" y="129540"/>
                  </a:lnTo>
                  <a:lnTo>
                    <a:pt x="208127" y="129540"/>
                  </a:lnTo>
                  <a:lnTo>
                    <a:pt x="208127" y="127000"/>
                  </a:lnTo>
                  <a:lnTo>
                    <a:pt x="207276" y="127000"/>
                  </a:lnTo>
                  <a:lnTo>
                    <a:pt x="208127" y="125730"/>
                  </a:lnTo>
                  <a:lnTo>
                    <a:pt x="208978" y="125730"/>
                  </a:lnTo>
                  <a:lnTo>
                    <a:pt x="208978" y="124460"/>
                  </a:lnTo>
                  <a:lnTo>
                    <a:pt x="208127" y="124460"/>
                  </a:lnTo>
                  <a:lnTo>
                    <a:pt x="206425" y="127000"/>
                  </a:lnTo>
                  <a:lnTo>
                    <a:pt x="205574" y="127000"/>
                  </a:lnTo>
                  <a:lnTo>
                    <a:pt x="205574" y="125730"/>
                  </a:lnTo>
                  <a:lnTo>
                    <a:pt x="205574" y="124460"/>
                  </a:lnTo>
                  <a:lnTo>
                    <a:pt x="204724" y="125730"/>
                  </a:lnTo>
                  <a:lnTo>
                    <a:pt x="204724" y="124460"/>
                  </a:lnTo>
                  <a:lnTo>
                    <a:pt x="203873" y="124460"/>
                  </a:lnTo>
                  <a:lnTo>
                    <a:pt x="203022" y="125730"/>
                  </a:lnTo>
                  <a:lnTo>
                    <a:pt x="203022" y="127000"/>
                  </a:lnTo>
                  <a:lnTo>
                    <a:pt x="201307" y="127000"/>
                  </a:lnTo>
                  <a:lnTo>
                    <a:pt x="199593" y="125730"/>
                  </a:lnTo>
                  <a:lnTo>
                    <a:pt x="198742" y="124460"/>
                  </a:lnTo>
                  <a:lnTo>
                    <a:pt x="198742" y="125730"/>
                  </a:lnTo>
                  <a:lnTo>
                    <a:pt x="197891" y="125730"/>
                  </a:lnTo>
                  <a:lnTo>
                    <a:pt x="197891" y="124460"/>
                  </a:lnTo>
                  <a:lnTo>
                    <a:pt x="197688" y="124460"/>
                  </a:lnTo>
                  <a:lnTo>
                    <a:pt x="197688" y="147231"/>
                  </a:lnTo>
                  <a:lnTo>
                    <a:pt x="197040" y="147878"/>
                  </a:lnTo>
                  <a:lnTo>
                    <a:pt x="196380" y="146570"/>
                  </a:lnTo>
                  <a:lnTo>
                    <a:pt x="197688" y="147231"/>
                  </a:lnTo>
                  <a:lnTo>
                    <a:pt x="197688" y="124460"/>
                  </a:lnTo>
                  <a:lnTo>
                    <a:pt x="197040" y="124460"/>
                  </a:lnTo>
                  <a:lnTo>
                    <a:pt x="197040" y="123190"/>
                  </a:lnTo>
                  <a:lnTo>
                    <a:pt x="196189" y="121920"/>
                  </a:lnTo>
                  <a:lnTo>
                    <a:pt x="196189" y="124460"/>
                  </a:lnTo>
                  <a:lnTo>
                    <a:pt x="194487" y="124460"/>
                  </a:lnTo>
                  <a:lnTo>
                    <a:pt x="192773" y="123190"/>
                  </a:lnTo>
                  <a:lnTo>
                    <a:pt x="192773" y="124460"/>
                  </a:lnTo>
                  <a:lnTo>
                    <a:pt x="188518" y="124460"/>
                  </a:lnTo>
                  <a:lnTo>
                    <a:pt x="188518" y="130810"/>
                  </a:lnTo>
                  <a:lnTo>
                    <a:pt x="188518" y="132080"/>
                  </a:lnTo>
                  <a:lnTo>
                    <a:pt x="187655" y="132080"/>
                  </a:lnTo>
                  <a:lnTo>
                    <a:pt x="187655" y="130810"/>
                  </a:lnTo>
                  <a:lnTo>
                    <a:pt x="188518" y="130810"/>
                  </a:lnTo>
                  <a:lnTo>
                    <a:pt x="188518" y="124460"/>
                  </a:lnTo>
                  <a:lnTo>
                    <a:pt x="185953" y="124460"/>
                  </a:lnTo>
                  <a:lnTo>
                    <a:pt x="186804" y="127000"/>
                  </a:lnTo>
                  <a:lnTo>
                    <a:pt x="185089" y="127000"/>
                  </a:lnTo>
                  <a:lnTo>
                    <a:pt x="183388" y="127000"/>
                  </a:lnTo>
                  <a:lnTo>
                    <a:pt x="184238" y="128270"/>
                  </a:lnTo>
                  <a:lnTo>
                    <a:pt x="184238" y="129540"/>
                  </a:lnTo>
                  <a:lnTo>
                    <a:pt x="186804" y="128270"/>
                  </a:lnTo>
                  <a:lnTo>
                    <a:pt x="185953" y="129540"/>
                  </a:lnTo>
                  <a:lnTo>
                    <a:pt x="185953" y="130810"/>
                  </a:lnTo>
                  <a:lnTo>
                    <a:pt x="184238" y="130810"/>
                  </a:lnTo>
                  <a:lnTo>
                    <a:pt x="183388" y="129540"/>
                  </a:lnTo>
                  <a:lnTo>
                    <a:pt x="182537" y="129540"/>
                  </a:lnTo>
                  <a:lnTo>
                    <a:pt x="182537" y="132080"/>
                  </a:lnTo>
                  <a:lnTo>
                    <a:pt x="184238" y="132080"/>
                  </a:lnTo>
                  <a:lnTo>
                    <a:pt x="183388" y="133350"/>
                  </a:lnTo>
                  <a:lnTo>
                    <a:pt x="183896" y="133350"/>
                  </a:lnTo>
                  <a:lnTo>
                    <a:pt x="183388" y="134378"/>
                  </a:lnTo>
                  <a:lnTo>
                    <a:pt x="183388" y="135216"/>
                  </a:lnTo>
                  <a:lnTo>
                    <a:pt x="184238" y="134378"/>
                  </a:lnTo>
                  <a:lnTo>
                    <a:pt x="184238" y="133350"/>
                  </a:lnTo>
                  <a:lnTo>
                    <a:pt x="185089" y="133350"/>
                  </a:lnTo>
                  <a:lnTo>
                    <a:pt x="185788" y="134378"/>
                  </a:lnTo>
                  <a:lnTo>
                    <a:pt x="185089" y="134378"/>
                  </a:lnTo>
                  <a:lnTo>
                    <a:pt x="185089" y="135216"/>
                  </a:lnTo>
                  <a:lnTo>
                    <a:pt x="183388" y="135216"/>
                  </a:lnTo>
                  <a:lnTo>
                    <a:pt x="184238" y="136067"/>
                  </a:lnTo>
                  <a:lnTo>
                    <a:pt x="184238" y="136906"/>
                  </a:lnTo>
                  <a:lnTo>
                    <a:pt x="185089" y="137756"/>
                  </a:lnTo>
                  <a:lnTo>
                    <a:pt x="185089" y="138595"/>
                  </a:lnTo>
                  <a:lnTo>
                    <a:pt x="186804" y="138595"/>
                  </a:lnTo>
                  <a:lnTo>
                    <a:pt x="186804" y="138430"/>
                  </a:lnTo>
                  <a:lnTo>
                    <a:pt x="186804" y="137756"/>
                  </a:lnTo>
                  <a:lnTo>
                    <a:pt x="185953" y="136906"/>
                  </a:lnTo>
                  <a:lnTo>
                    <a:pt x="185953" y="135890"/>
                  </a:lnTo>
                  <a:lnTo>
                    <a:pt x="186804" y="135255"/>
                  </a:lnTo>
                  <a:lnTo>
                    <a:pt x="186804" y="135890"/>
                  </a:lnTo>
                  <a:lnTo>
                    <a:pt x="185953" y="135890"/>
                  </a:lnTo>
                  <a:lnTo>
                    <a:pt x="187655" y="137160"/>
                  </a:lnTo>
                  <a:lnTo>
                    <a:pt x="188518" y="134620"/>
                  </a:lnTo>
                  <a:lnTo>
                    <a:pt x="187655" y="134620"/>
                  </a:lnTo>
                  <a:lnTo>
                    <a:pt x="186804" y="133350"/>
                  </a:lnTo>
                  <a:lnTo>
                    <a:pt x="187655" y="133350"/>
                  </a:lnTo>
                  <a:lnTo>
                    <a:pt x="187655" y="134620"/>
                  </a:lnTo>
                  <a:lnTo>
                    <a:pt x="188518" y="133350"/>
                  </a:lnTo>
                  <a:lnTo>
                    <a:pt x="188518" y="134620"/>
                  </a:lnTo>
                  <a:lnTo>
                    <a:pt x="189369" y="134620"/>
                  </a:lnTo>
                  <a:lnTo>
                    <a:pt x="189369" y="133350"/>
                  </a:lnTo>
                  <a:lnTo>
                    <a:pt x="189369" y="132080"/>
                  </a:lnTo>
                  <a:lnTo>
                    <a:pt x="190220" y="132080"/>
                  </a:lnTo>
                  <a:lnTo>
                    <a:pt x="190220" y="133350"/>
                  </a:lnTo>
                  <a:lnTo>
                    <a:pt x="189369" y="133350"/>
                  </a:lnTo>
                  <a:lnTo>
                    <a:pt x="190220" y="134620"/>
                  </a:lnTo>
                  <a:lnTo>
                    <a:pt x="189369" y="134620"/>
                  </a:lnTo>
                  <a:lnTo>
                    <a:pt x="190220" y="135890"/>
                  </a:lnTo>
                  <a:lnTo>
                    <a:pt x="189369" y="135890"/>
                  </a:lnTo>
                  <a:lnTo>
                    <a:pt x="189369" y="134620"/>
                  </a:lnTo>
                  <a:lnTo>
                    <a:pt x="188518" y="135890"/>
                  </a:lnTo>
                  <a:lnTo>
                    <a:pt x="190220" y="137160"/>
                  </a:lnTo>
                  <a:lnTo>
                    <a:pt x="191071" y="137160"/>
                  </a:lnTo>
                  <a:lnTo>
                    <a:pt x="191071" y="139700"/>
                  </a:lnTo>
                  <a:lnTo>
                    <a:pt x="191071" y="140284"/>
                  </a:lnTo>
                  <a:lnTo>
                    <a:pt x="190220" y="140284"/>
                  </a:lnTo>
                  <a:lnTo>
                    <a:pt x="190220" y="139700"/>
                  </a:lnTo>
                  <a:lnTo>
                    <a:pt x="191071" y="139700"/>
                  </a:lnTo>
                  <a:lnTo>
                    <a:pt x="191071" y="137160"/>
                  </a:lnTo>
                  <a:lnTo>
                    <a:pt x="190220" y="138430"/>
                  </a:lnTo>
                  <a:lnTo>
                    <a:pt x="190220" y="139433"/>
                  </a:lnTo>
                  <a:lnTo>
                    <a:pt x="188518" y="139433"/>
                  </a:lnTo>
                  <a:lnTo>
                    <a:pt x="188518" y="138430"/>
                  </a:lnTo>
                  <a:lnTo>
                    <a:pt x="187655" y="138430"/>
                  </a:lnTo>
                  <a:lnTo>
                    <a:pt x="188518" y="137160"/>
                  </a:lnTo>
                  <a:lnTo>
                    <a:pt x="187655" y="137160"/>
                  </a:lnTo>
                  <a:lnTo>
                    <a:pt x="186804" y="138430"/>
                  </a:lnTo>
                  <a:lnTo>
                    <a:pt x="187655" y="139700"/>
                  </a:lnTo>
                  <a:lnTo>
                    <a:pt x="188518" y="139700"/>
                  </a:lnTo>
                  <a:lnTo>
                    <a:pt x="188518" y="140284"/>
                  </a:lnTo>
                  <a:lnTo>
                    <a:pt x="189369" y="140284"/>
                  </a:lnTo>
                  <a:lnTo>
                    <a:pt x="188518" y="141973"/>
                  </a:lnTo>
                  <a:lnTo>
                    <a:pt x="190220" y="141973"/>
                  </a:lnTo>
                  <a:lnTo>
                    <a:pt x="191071" y="142824"/>
                  </a:lnTo>
                  <a:lnTo>
                    <a:pt x="191071" y="140970"/>
                  </a:lnTo>
                  <a:lnTo>
                    <a:pt x="192773" y="140970"/>
                  </a:lnTo>
                  <a:lnTo>
                    <a:pt x="192773" y="142240"/>
                  </a:lnTo>
                  <a:lnTo>
                    <a:pt x="193624" y="142240"/>
                  </a:lnTo>
                  <a:lnTo>
                    <a:pt x="193624" y="142824"/>
                  </a:lnTo>
                  <a:lnTo>
                    <a:pt x="192773" y="142824"/>
                  </a:lnTo>
                  <a:lnTo>
                    <a:pt x="192773" y="143662"/>
                  </a:lnTo>
                  <a:lnTo>
                    <a:pt x="191922" y="143662"/>
                  </a:lnTo>
                  <a:lnTo>
                    <a:pt x="192773" y="144500"/>
                  </a:lnTo>
                  <a:lnTo>
                    <a:pt x="191922" y="145351"/>
                  </a:lnTo>
                  <a:lnTo>
                    <a:pt x="192773" y="146189"/>
                  </a:lnTo>
                  <a:lnTo>
                    <a:pt x="192773" y="145351"/>
                  </a:lnTo>
                  <a:lnTo>
                    <a:pt x="194487" y="145351"/>
                  </a:lnTo>
                  <a:lnTo>
                    <a:pt x="193852" y="143510"/>
                  </a:lnTo>
                  <a:lnTo>
                    <a:pt x="194487" y="143510"/>
                  </a:lnTo>
                  <a:lnTo>
                    <a:pt x="194487" y="142240"/>
                  </a:lnTo>
                  <a:lnTo>
                    <a:pt x="195338" y="140970"/>
                  </a:lnTo>
                  <a:lnTo>
                    <a:pt x="195338" y="142240"/>
                  </a:lnTo>
                  <a:lnTo>
                    <a:pt x="197040" y="143510"/>
                  </a:lnTo>
                  <a:lnTo>
                    <a:pt x="196189" y="144145"/>
                  </a:lnTo>
                  <a:lnTo>
                    <a:pt x="196189" y="144780"/>
                  </a:lnTo>
                  <a:lnTo>
                    <a:pt x="195948" y="145122"/>
                  </a:lnTo>
                  <a:lnTo>
                    <a:pt x="195618" y="144780"/>
                  </a:lnTo>
                  <a:lnTo>
                    <a:pt x="196189" y="144780"/>
                  </a:lnTo>
                  <a:lnTo>
                    <a:pt x="196189" y="144145"/>
                  </a:lnTo>
                  <a:lnTo>
                    <a:pt x="195491" y="144665"/>
                  </a:lnTo>
                  <a:lnTo>
                    <a:pt x="195338" y="144500"/>
                  </a:lnTo>
                  <a:lnTo>
                    <a:pt x="195338" y="144780"/>
                  </a:lnTo>
                  <a:lnTo>
                    <a:pt x="195338" y="146050"/>
                  </a:lnTo>
                  <a:lnTo>
                    <a:pt x="195338" y="147027"/>
                  </a:lnTo>
                  <a:lnTo>
                    <a:pt x="197040" y="148717"/>
                  </a:lnTo>
                  <a:lnTo>
                    <a:pt x="197891" y="148717"/>
                  </a:lnTo>
                  <a:lnTo>
                    <a:pt x="198742" y="147878"/>
                  </a:lnTo>
                  <a:lnTo>
                    <a:pt x="197891" y="147878"/>
                  </a:lnTo>
                  <a:lnTo>
                    <a:pt x="198742" y="147027"/>
                  </a:lnTo>
                  <a:lnTo>
                    <a:pt x="198081" y="147027"/>
                  </a:lnTo>
                  <a:lnTo>
                    <a:pt x="198742" y="146050"/>
                  </a:lnTo>
                  <a:lnTo>
                    <a:pt x="199593" y="146050"/>
                  </a:lnTo>
                  <a:lnTo>
                    <a:pt x="200444" y="147320"/>
                  </a:lnTo>
                  <a:lnTo>
                    <a:pt x="201307" y="147320"/>
                  </a:lnTo>
                  <a:lnTo>
                    <a:pt x="200444" y="146050"/>
                  </a:lnTo>
                  <a:lnTo>
                    <a:pt x="200444" y="144780"/>
                  </a:lnTo>
                  <a:lnTo>
                    <a:pt x="202158" y="144780"/>
                  </a:lnTo>
                  <a:lnTo>
                    <a:pt x="202158" y="146050"/>
                  </a:lnTo>
                  <a:lnTo>
                    <a:pt x="203022" y="147320"/>
                  </a:lnTo>
                  <a:lnTo>
                    <a:pt x="202158" y="147320"/>
                  </a:lnTo>
                  <a:lnTo>
                    <a:pt x="202158" y="148590"/>
                  </a:lnTo>
                  <a:lnTo>
                    <a:pt x="203022" y="148590"/>
                  </a:lnTo>
                  <a:lnTo>
                    <a:pt x="202158" y="149860"/>
                  </a:lnTo>
                  <a:lnTo>
                    <a:pt x="201307" y="149860"/>
                  </a:lnTo>
                  <a:lnTo>
                    <a:pt x="202158" y="148590"/>
                  </a:lnTo>
                  <a:lnTo>
                    <a:pt x="201307" y="148590"/>
                  </a:lnTo>
                  <a:lnTo>
                    <a:pt x="200444" y="147320"/>
                  </a:lnTo>
                  <a:lnTo>
                    <a:pt x="198742" y="148590"/>
                  </a:lnTo>
                  <a:lnTo>
                    <a:pt x="199593" y="149860"/>
                  </a:lnTo>
                  <a:lnTo>
                    <a:pt x="200444" y="149860"/>
                  </a:lnTo>
                  <a:lnTo>
                    <a:pt x="201307" y="151130"/>
                  </a:lnTo>
                  <a:lnTo>
                    <a:pt x="200444" y="152400"/>
                  </a:lnTo>
                  <a:lnTo>
                    <a:pt x="201307" y="152400"/>
                  </a:lnTo>
                  <a:lnTo>
                    <a:pt x="200444" y="153670"/>
                  </a:lnTo>
                  <a:lnTo>
                    <a:pt x="200444" y="154940"/>
                  </a:lnTo>
                  <a:lnTo>
                    <a:pt x="200444" y="155473"/>
                  </a:lnTo>
                  <a:lnTo>
                    <a:pt x="201307" y="156311"/>
                  </a:lnTo>
                  <a:lnTo>
                    <a:pt x="203022" y="156311"/>
                  </a:lnTo>
                  <a:lnTo>
                    <a:pt x="202158" y="155473"/>
                  </a:lnTo>
                  <a:lnTo>
                    <a:pt x="201307" y="154635"/>
                  </a:lnTo>
                  <a:lnTo>
                    <a:pt x="201307" y="153784"/>
                  </a:lnTo>
                  <a:lnTo>
                    <a:pt x="202158" y="153670"/>
                  </a:lnTo>
                  <a:lnTo>
                    <a:pt x="202158" y="152400"/>
                  </a:lnTo>
                  <a:lnTo>
                    <a:pt x="203022" y="152400"/>
                  </a:lnTo>
                  <a:lnTo>
                    <a:pt x="203022" y="149860"/>
                  </a:lnTo>
                  <a:lnTo>
                    <a:pt x="203873" y="148590"/>
                  </a:lnTo>
                  <a:lnTo>
                    <a:pt x="203873" y="149860"/>
                  </a:lnTo>
                  <a:lnTo>
                    <a:pt x="204724" y="149860"/>
                  </a:lnTo>
                  <a:lnTo>
                    <a:pt x="204724" y="151130"/>
                  </a:lnTo>
                  <a:lnTo>
                    <a:pt x="203873" y="151130"/>
                  </a:lnTo>
                  <a:lnTo>
                    <a:pt x="203022" y="152400"/>
                  </a:lnTo>
                  <a:lnTo>
                    <a:pt x="203873" y="153670"/>
                  </a:lnTo>
                  <a:lnTo>
                    <a:pt x="203873" y="156210"/>
                  </a:lnTo>
                  <a:lnTo>
                    <a:pt x="204000" y="156311"/>
                  </a:lnTo>
                  <a:lnTo>
                    <a:pt x="203873" y="156311"/>
                  </a:lnTo>
                  <a:lnTo>
                    <a:pt x="203873" y="157162"/>
                  </a:lnTo>
                  <a:lnTo>
                    <a:pt x="204724" y="158000"/>
                  </a:lnTo>
                  <a:lnTo>
                    <a:pt x="204724" y="157162"/>
                  </a:lnTo>
                  <a:lnTo>
                    <a:pt x="205143" y="157162"/>
                  </a:lnTo>
                  <a:lnTo>
                    <a:pt x="205574" y="157480"/>
                  </a:lnTo>
                  <a:lnTo>
                    <a:pt x="208127" y="157480"/>
                  </a:lnTo>
                  <a:lnTo>
                    <a:pt x="208127" y="158750"/>
                  </a:lnTo>
                  <a:lnTo>
                    <a:pt x="208978" y="157480"/>
                  </a:lnTo>
                  <a:lnTo>
                    <a:pt x="208978" y="158750"/>
                  </a:lnTo>
                  <a:lnTo>
                    <a:pt x="209842" y="158750"/>
                  </a:lnTo>
                  <a:lnTo>
                    <a:pt x="210693" y="160020"/>
                  </a:lnTo>
                  <a:lnTo>
                    <a:pt x="208978" y="160020"/>
                  </a:lnTo>
                  <a:lnTo>
                    <a:pt x="208978" y="158750"/>
                  </a:lnTo>
                  <a:lnTo>
                    <a:pt x="208127" y="158750"/>
                  </a:lnTo>
                  <a:lnTo>
                    <a:pt x="207276" y="158750"/>
                  </a:lnTo>
                  <a:lnTo>
                    <a:pt x="207276" y="160020"/>
                  </a:lnTo>
                  <a:lnTo>
                    <a:pt x="205574" y="160020"/>
                  </a:lnTo>
                  <a:lnTo>
                    <a:pt x="205574" y="161290"/>
                  </a:lnTo>
                  <a:lnTo>
                    <a:pt x="206425" y="161290"/>
                  </a:lnTo>
                  <a:lnTo>
                    <a:pt x="206425" y="162560"/>
                  </a:lnTo>
                  <a:lnTo>
                    <a:pt x="208127" y="162560"/>
                  </a:lnTo>
                  <a:lnTo>
                    <a:pt x="208127" y="161290"/>
                  </a:lnTo>
                  <a:lnTo>
                    <a:pt x="208978" y="162560"/>
                  </a:lnTo>
                  <a:lnTo>
                    <a:pt x="209842" y="161290"/>
                  </a:lnTo>
                  <a:lnTo>
                    <a:pt x="210693" y="162560"/>
                  </a:lnTo>
                  <a:lnTo>
                    <a:pt x="211543" y="161290"/>
                  </a:lnTo>
                  <a:lnTo>
                    <a:pt x="212394" y="161290"/>
                  </a:lnTo>
                  <a:lnTo>
                    <a:pt x="213245" y="162560"/>
                  </a:lnTo>
                  <a:lnTo>
                    <a:pt x="211543" y="162560"/>
                  </a:lnTo>
                  <a:lnTo>
                    <a:pt x="211543" y="163830"/>
                  </a:lnTo>
                  <a:lnTo>
                    <a:pt x="213245" y="166370"/>
                  </a:lnTo>
                  <a:lnTo>
                    <a:pt x="213245" y="167640"/>
                  </a:lnTo>
                  <a:lnTo>
                    <a:pt x="214096" y="167640"/>
                  </a:lnTo>
                  <a:lnTo>
                    <a:pt x="214096" y="165100"/>
                  </a:lnTo>
                  <a:lnTo>
                    <a:pt x="214947" y="166370"/>
                  </a:lnTo>
                  <a:lnTo>
                    <a:pt x="215811" y="165100"/>
                  </a:lnTo>
                  <a:lnTo>
                    <a:pt x="216662" y="166370"/>
                  </a:lnTo>
                  <a:lnTo>
                    <a:pt x="216662" y="167640"/>
                  </a:lnTo>
                  <a:lnTo>
                    <a:pt x="219227" y="168910"/>
                  </a:lnTo>
                  <a:lnTo>
                    <a:pt x="217525" y="170180"/>
                  </a:lnTo>
                  <a:lnTo>
                    <a:pt x="217525" y="168910"/>
                  </a:lnTo>
                  <a:lnTo>
                    <a:pt x="216662" y="167640"/>
                  </a:lnTo>
                  <a:lnTo>
                    <a:pt x="216662" y="168910"/>
                  </a:lnTo>
                  <a:lnTo>
                    <a:pt x="215811" y="168910"/>
                  </a:lnTo>
                  <a:lnTo>
                    <a:pt x="215811" y="170180"/>
                  </a:lnTo>
                  <a:lnTo>
                    <a:pt x="214947" y="170180"/>
                  </a:lnTo>
                  <a:lnTo>
                    <a:pt x="214947" y="172720"/>
                  </a:lnTo>
                  <a:lnTo>
                    <a:pt x="213245" y="172720"/>
                  </a:lnTo>
                  <a:lnTo>
                    <a:pt x="213245" y="173990"/>
                  </a:lnTo>
                  <a:lnTo>
                    <a:pt x="212394" y="173990"/>
                  </a:lnTo>
                  <a:lnTo>
                    <a:pt x="211543" y="175260"/>
                  </a:lnTo>
                  <a:lnTo>
                    <a:pt x="211543" y="173990"/>
                  </a:lnTo>
                  <a:lnTo>
                    <a:pt x="210693" y="175260"/>
                  </a:lnTo>
                  <a:lnTo>
                    <a:pt x="208978" y="175260"/>
                  </a:lnTo>
                  <a:lnTo>
                    <a:pt x="208127" y="177800"/>
                  </a:lnTo>
                  <a:lnTo>
                    <a:pt x="206425" y="176530"/>
                  </a:lnTo>
                  <a:lnTo>
                    <a:pt x="205574" y="176530"/>
                  </a:lnTo>
                  <a:lnTo>
                    <a:pt x="205574" y="177800"/>
                  </a:lnTo>
                  <a:lnTo>
                    <a:pt x="203873" y="177800"/>
                  </a:lnTo>
                  <a:lnTo>
                    <a:pt x="203873" y="175260"/>
                  </a:lnTo>
                  <a:lnTo>
                    <a:pt x="201307" y="175260"/>
                  </a:lnTo>
                  <a:lnTo>
                    <a:pt x="201307" y="176530"/>
                  </a:lnTo>
                  <a:lnTo>
                    <a:pt x="197040" y="172720"/>
                  </a:lnTo>
                  <a:lnTo>
                    <a:pt x="197040" y="168910"/>
                  </a:lnTo>
                  <a:lnTo>
                    <a:pt x="195338" y="170180"/>
                  </a:lnTo>
                  <a:lnTo>
                    <a:pt x="195338" y="168910"/>
                  </a:lnTo>
                  <a:lnTo>
                    <a:pt x="196189" y="168910"/>
                  </a:lnTo>
                  <a:lnTo>
                    <a:pt x="196189" y="167640"/>
                  </a:lnTo>
                  <a:lnTo>
                    <a:pt x="195338" y="166370"/>
                  </a:lnTo>
                  <a:lnTo>
                    <a:pt x="194487" y="165100"/>
                  </a:lnTo>
                  <a:lnTo>
                    <a:pt x="192773" y="165100"/>
                  </a:lnTo>
                  <a:lnTo>
                    <a:pt x="192773" y="166370"/>
                  </a:lnTo>
                  <a:lnTo>
                    <a:pt x="191071" y="165100"/>
                  </a:lnTo>
                  <a:lnTo>
                    <a:pt x="191071" y="163830"/>
                  </a:lnTo>
                  <a:lnTo>
                    <a:pt x="190220" y="163830"/>
                  </a:lnTo>
                  <a:lnTo>
                    <a:pt x="190220" y="160020"/>
                  </a:lnTo>
                  <a:lnTo>
                    <a:pt x="189369" y="161290"/>
                  </a:lnTo>
                  <a:lnTo>
                    <a:pt x="188518" y="161290"/>
                  </a:lnTo>
                  <a:lnTo>
                    <a:pt x="189369" y="160020"/>
                  </a:lnTo>
                  <a:lnTo>
                    <a:pt x="187655" y="158750"/>
                  </a:lnTo>
                  <a:lnTo>
                    <a:pt x="186804" y="158750"/>
                  </a:lnTo>
                  <a:lnTo>
                    <a:pt x="186804" y="157480"/>
                  </a:lnTo>
                  <a:lnTo>
                    <a:pt x="185089" y="157480"/>
                  </a:lnTo>
                  <a:lnTo>
                    <a:pt x="185089" y="154940"/>
                  </a:lnTo>
                  <a:lnTo>
                    <a:pt x="184238" y="156210"/>
                  </a:lnTo>
                  <a:lnTo>
                    <a:pt x="183388" y="154940"/>
                  </a:lnTo>
                  <a:lnTo>
                    <a:pt x="182537" y="154940"/>
                  </a:lnTo>
                  <a:lnTo>
                    <a:pt x="182537" y="153670"/>
                  </a:lnTo>
                  <a:lnTo>
                    <a:pt x="181686" y="154940"/>
                  </a:lnTo>
                  <a:lnTo>
                    <a:pt x="181686" y="153670"/>
                  </a:lnTo>
                  <a:lnTo>
                    <a:pt x="180835" y="153670"/>
                  </a:lnTo>
                  <a:lnTo>
                    <a:pt x="179984" y="154940"/>
                  </a:lnTo>
                  <a:lnTo>
                    <a:pt x="179984" y="152400"/>
                  </a:lnTo>
                  <a:lnTo>
                    <a:pt x="179133" y="152400"/>
                  </a:lnTo>
                  <a:lnTo>
                    <a:pt x="177419" y="151130"/>
                  </a:lnTo>
                  <a:lnTo>
                    <a:pt x="176568" y="149860"/>
                  </a:lnTo>
                  <a:lnTo>
                    <a:pt x="175717" y="151130"/>
                  </a:lnTo>
                  <a:lnTo>
                    <a:pt x="174866" y="151130"/>
                  </a:lnTo>
                  <a:lnTo>
                    <a:pt x="174866" y="149860"/>
                  </a:lnTo>
                  <a:lnTo>
                    <a:pt x="174015" y="149860"/>
                  </a:lnTo>
                  <a:lnTo>
                    <a:pt x="174015" y="154940"/>
                  </a:lnTo>
                  <a:lnTo>
                    <a:pt x="174866" y="154940"/>
                  </a:lnTo>
                  <a:lnTo>
                    <a:pt x="174866" y="156210"/>
                  </a:lnTo>
                  <a:lnTo>
                    <a:pt x="175717" y="156210"/>
                  </a:lnTo>
                  <a:lnTo>
                    <a:pt x="175717" y="157480"/>
                  </a:lnTo>
                  <a:lnTo>
                    <a:pt x="176568" y="157480"/>
                  </a:lnTo>
                  <a:lnTo>
                    <a:pt x="175717" y="160020"/>
                  </a:lnTo>
                  <a:lnTo>
                    <a:pt x="174866" y="160020"/>
                  </a:lnTo>
                  <a:lnTo>
                    <a:pt x="174015" y="158750"/>
                  </a:lnTo>
                  <a:lnTo>
                    <a:pt x="174866" y="157480"/>
                  </a:lnTo>
                  <a:lnTo>
                    <a:pt x="172300" y="157480"/>
                  </a:lnTo>
                  <a:lnTo>
                    <a:pt x="172300" y="160020"/>
                  </a:lnTo>
                  <a:lnTo>
                    <a:pt x="173164" y="160020"/>
                  </a:lnTo>
                  <a:lnTo>
                    <a:pt x="174015" y="161290"/>
                  </a:lnTo>
                  <a:lnTo>
                    <a:pt x="172300" y="161290"/>
                  </a:lnTo>
                  <a:lnTo>
                    <a:pt x="172300" y="162560"/>
                  </a:lnTo>
                  <a:lnTo>
                    <a:pt x="173164" y="162560"/>
                  </a:lnTo>
                  <a:lnTo>
                    <a:pt x="173164" y="163830"/>
                  </a:lnTo>
                  <a:lnTo>
                    <a:pt x="174015" y="162560"/>
                  </a:lnTo>
                  <a:lnTo>
                    <a:pt x="174015" y="165100"/>
                  </a:lnTo>
                  <a:lnTo>
                    <a:pt x="175717" y="165100"/>
                  </a:lnTo>
                  <a:lnTo>
                    <a:pt x="174866" y="166370"/>
                  </a:lnTo>
                  <a:lnTo>
                    <a:pt x="174866" y="167640"/>
                  </a:lnTo>
                  <a:lnTo>
                    <a:pt x="174015" y="168910"/>
                  </a:lnTo>
                  <a:lnTo>
                    <a:pt x="175717" y="170180"/>
                  </a:lnTo>
                  <a:lnTo>
                    <a:pt x="173164" y="170180"/>
                  </a:lnTo>
                  <a:lnTo>
                    <a:pt x="174866" y="172720"/>
                  </a:lnTo>
                  <a:lnTo>
                    <a:pt x="174866" y="173990"/>
                  </a:lnTo>
                  <a:lnTo>
                    <a:pt x="175717" y="173990"/>
                  </a:lnTo>
                  <a:lnTo>
                    <a:pt x="175717" y="175260"/>
                  </a:lnTo>
                  <a:lnTo>
                    <a:pt x="176568" y="175260"/>
                  </a:lnTo>
                  <a:lnTo>
                    <a:pt x="176568" y="176530"/>
                  </a:lnTo>
                  <a:lnTo>
                    <a:pt x="177419" y="177800"/>
                  </a:lnTo>
                  <a:lnTo>
                    <a:pt x="177419" y="176530"/>
                  </a:lnTo>
                  <a:lnTo>
                    <a:pt x="178282" y="176530"/>
                  </a:lnTo>
                  <a:lnTo>
                    <a:pt x="178282" y="177800"/>
                  </a:lnTo>
                  <a:lnTo>
                    <a:pt x="177419" y="177800"/>
                  </a:lnTo>
                  <a:lnTo>
                    <a:pt x="176568" y="177800"/>
                  </a:lnTo>
                  <a:lnTo>
                    <a:pt x="175717" y="179070"/>
                  </a:lnTo>
                  <a:lnTo>
                    <a:pt x="174015" y="179070"/>
                  </a:lnTo>
                  <a:lnTo>
                    <a:pt x="174015" y="177800"/>
                  </a:lnTo>
                  <a:lnTo>
                    <a:pt x="173164" y="176530"/>
                  </a:lnTo>
                  <a:lnTo>
                    <a:pt x="173164" y="179070"/>
                  </a:lnTo>
                  <a:lnTo>
                    <a:pt x="171450" y="180340"/>
                  </a:lnTo>
                  <a:lnTo>
                    <a:pt x="166331" y="180340"/>
                  </a:lnTo>
                  <a:lnTo>
                    <a:pt x="166331" y="179070"/>
                  </a:lnTo>
                  <a:lnTo>
                    <a:pt x="165481" y="180340"/>
                  </a:lnTo>
                  <a:lnTo>
                    <a:pt x="164630" y="177800"/>
                  </a:lnTo>
                  <a:lnTo>
                    <a:pt x="165481" y="176530"/>
                  </a:lnTo>
                  <a:lnTo>
                    <a:pt x="163779" y="173990"/>
                  </a:lnTo>
                  <a:lnTo>
                    <a:pt x="164630" y="172720"/>
                  </a:lnTo>
                  <a:lnTo>
                    <a:pt x="162928" y="172720"/>
                  </a:lnTo>
                  <a:lnTo>
                    <a:pt x="162928" y="171450"/>
                  </a:lnTo>
                  <a:lnTo>
                    <a:pt x="163779" y="171450"/>
                  </a:lnTo>
                  <a:lnTo>
                    <a:pt x="162928" y="170180"/>
                  </a:lnTo>
                  <a:lnTo>
                    <a:pt x="162928" y="168910"/>
                  </a:lnTo>
                  <a:lnTo>
                    <a:pt x="162064" y="167640"/>
                  </a:lnTo>
                  <a:lnTo>
                    <a:pt x="162928" y="166370"/>
                  </a:lnTo>
                  <a:lnTo>
                    <a:pt x="162928" y="165100"/>
                  </a:lnTo>
                  <a:lnTo>
                    <a:pt x="162928" y="162560"/>
                  </a:lnTo>
                  <a:lnTo>
                    <a:pt x="161213" y="162560"/>
                  </a:lnTo>
                  <a:lnTo>
                    <a:pt x="162064" y="161290"/>
                  </a:lnTo>
                  <a:lnTo>
                    <a:pt x="162064" y="160020"/>
                  </a:lnTo>
                  <a:lnTo>
                    <a:pt x="161213" y="160020"/>
                  </a:lnTo>
                  <a:lnTo>
                    <a:pt x="161213" y="158750"/>
                  </a:lnTo>
                  <a:lnTo>
                    <a:pt x="162064" y="158750"/>
                  </a:lnTo>
                  <a:lnTo>
                    <a:pt x="162064" y="157480"/>
                  </a:lnTo>
                  <a:lnTo>
                    <a:pt x="162928" y="156210"/>
                  </a:lnTo>
                  <a:lnTo>
                    <a:pt x="162064" y="154940"/>
                  </a:lnTo>
                  <a:lnTo>
                    <a:pt x="162064" y="153670"/>
                  </a:lnTo>
                  <a:lnTo>
                    <a:pt x="162928" y="153670"/>
                  </a:lnTo>
                  <a:lnTo>
                    <a:pt x="163779" y="154940"/>
                  </a:lnTo>
                  <a:lnTo>
                    <a:pt x="163779" y="152400"/>
                  </a:lnTo>
                  <a:lnTo>
                    <a:pt x="162928" y="152400"/>
                  </a:lnTo>
                  <a:lnTo>
                    <a:pt x="162064" y="151130"/>
                  </a:lnTo>
                  <a:lnTo>
                    <a:pt x="162064" y="152400"/>
                  </a:lnTo>
                  <a:lnTo>
                    <a:pt x="161213" y="152400"/>
                  </a:lnTo>
                  <a:lnTo>
                    <a:pt x="161213" y="151130"/>
                  </a:lnTo>
                  <a:lnTo>
                    <a:pt x="160362" y="151130"/>
                  </a:lnTo>
                  <a:lnTo>
                    <a:pt x="159512" y="152400"/>
                  </a:lnTo>
                  <a:lnTo>
                    <a:pt x="160362" y="152400"/>
                  </a:lnTo>
                  <a:lnTo>
                    <a:pt x="160362" y="153670"/>
                  </a:lnTo>
                  <a:lnTo>
                    <a:pt x="159512" y="153670"/>
                  </a:lnTo>
                  <a:lnTo>
                    <a:pt x="159512" y="152400"/>
                  </a:lnTo>
                  <a:lnTo>
                    <a:pt x="159512" y="151130"/>
                  </a:lnTo>
                  <a:lnTo>
                    <a:pt x="158661" y="152400"/>
                  </a:lnTo>
                  <a:lnTo>
                    <a:pt x="157797" y="152400"/>
                  </a:lnTo>
                  <a:lnTo>
                    <a:pt x="156946" y="151130"/>
                  </a:lnTo>
                  <a:lnTo>
                    <a:pt x="158661" y="151130"/>
                  </a:lnTo>
                  <a:lnTo>
                    <a:pt x="158661" y="149860"/>
                  </a:lnTo>
                  <a:lnTo>
                    <a:pt x="156095" y="149860"/>
                  </a:lnTo>
                  <a:lnTo>
                    <a:pt x="156095" y="152400"/>
                  </a:lnTo>
                  <a:lnTo>
                    <a:pt x="157797" y="153670"/>
                  </a:lnTo>
                  <a:lnTo>
                    <a:pt x="156946" y="153670"/>
                  </a:lnTo>
                  <a:lnTo>
                    <a:pt x="156946" y="154940"/>
                  </a:lnTo>
                  <a:lnTo>
                    <a:pt x="157797" y="154940"/>
                  </a:lnTo>
                  <a:lnTo>
                    <a:pt x="157797" y="156210"/>
                  </a:lnTo>
                  <a:lnTo>
                    <a:pt x="156946" y="157480"/>
                  </a:lnTo>
                  <a:lnTo>
                    <a:pt x="156946" y="154940"/>
                  </a:lnTo>
                  <a:lnTo>
                    <a:pt x="156095" y="154940"/>
                  </a:lnTo>
                  <a:lnTo>
                    <a:pt x="156095" y="156210"/>
                  </a:lnTo>
                  <a:lnTo>
                    <a:pt x="155244" y="156210"/>
                  </a:lnTo>
                  <a:lnTo>
                    <a:pt x="155244" y="157480"/>
                  </a:lnTo>
                  <a:lnTo>
                    <a:pt x="156095" y="157480"/>
                  </a:lnTo>
                  <a:lnTo>
                    <a:pt x="156095" y="158750"/>
                  </a:lnTo>
                  <a:lnTo>
                    <a:pt x="155244" y="158750"/>
                  </a:lnTo>
                  <a:lnTo>
                    <a:pt x="154393" y="157480"/>
                  </a:lnTo>
                  <a:lnTo>
                    <a:pt x="153530" y="157480"/>
                  </a:lnTo>
                  <a:lnTo>
                    <a:pt x="154393" y="158750"/>
                  </a:lnTo>
                  <a:lnTo>
                    <a:pt x="154393" y="160020"/>
                  </a:lnTo>
                  <a:lnTo>
                    <a:pt x="153530" y="160020"/>
                  </a:lnTo>
                  <a:lnTo>
                    <a:pt x="153530" y="162560"/>
                  </a:lnTo>
                  <a:lnTo>
                    <a:pt x="151828" y="162560"/>
                  </a:lnTo>
                  <a:lnTo>
                    <a:pt x="150977" y="162560"/>
                  </a:lnTo>
                  <a:lnTo>
                    <a:pt x="151828" y="165100"/>
                  </a:lnTo>
                  <a:lnTo>
                    <a:pt x="149275" y="165100"/>
                  </a:lnTo>
                  <a:lnTo>
                    <a:pt x="149275" y="162560"/>
                  </a:lnTo>
                  <a:lnTo>
                    <a:pt x="147574" y="162560"/>
                  </a:lnTo>
                  <a:lnTo>
                    <a:pt x="148424" y="161290"/>
                  </a:lnTo>
                  <a:lnTo>
                    <a:pt x="148424" y="160020"/>
                  </a:lnTo>
                  <a:lnTo>
                    <a:pt x="146723" y="160020"/>
                  </a:lnTo>
                  <a:lnTo>
                    <a:pt x="147574" y="161290"/>
                  </a:lnTo>
                  <a:lnTo>
                    <a:pt x="146723" y="161290"/>
                  </a:lnTo>
                  <a:lnTo>
                    <a:pt x="146723" y="162560"/>
                  </a:lnTo>
                  <a:lnTo>
                    <a:pt x="148424" y="163830"/>
                  </a:lnTo>
                  <a:lnTo>
                    <a:pt x="148424" y="165100"/>
                  </a:lnTo>
                  <a:lnTo>
                    <a:pt x="147574" y="166370"/>
                  </a:lnTo>
                  <a:lnTo>
                    <a:pt x="146723" y="166370"/>
                  </a:lnTo>
                  <a:lnTo>
                    <a:pt x="146723" y="165100"/>
                  </a:lnTo>
                  <a:lnTo>
                    <a:pt x="145859" y="165100"/>
                  </a:lnTo>
                  <a:lnTo>
                    <a:pt x="145859" y="167640"/>
                  </a:lnTo>
                  <a:lnTo>
                    <a:pt x="144157" y="167640"/>
                  </a:lnTo>
                  <a:lnTo>
                    <a:pt x="144157" y="168910"/>
                  </a:lnTo>
                  <a:lnTo>
                    <a:pt x="143294" y="167640"/>
                  </a:lnTo>
                  <a:lnTo>
                    <a:pt x="143294" y="170180"/>
                  </a:lnTo>
                  <a:lnTo>
                    <a:pt x="142443" y="170180"/>
                  </a:lnTo>
                  <a:lnTo>
                    <a:pt x="143294" y="171450"/>
                  </a:lnTo>
                  <a:lnTo>
                    <a:pt x="143294" y="172720"/>
                  </a:lnTo>
                  <a:lnTo>
                    <a:pt x="139890" y="172720"/>
                  </a:lnTo>
                  <a:lnTo>
                    <a:pt x="139890" y="171450"/>
                  </a:lnTo>
                  <a:lnTo>
                    <a:pt x="137325" y="171450"/>
                  </a:lnTo>
                  <a:lnTo>
                    <a:pt x="137325" y="170180"/>
                  </a:lnTo>
                  <a:lnTo>
                    <a:pt x="129654" y="170180"/>
                  </a:lnTo>
                  <a:lnTo>
                    <a:pt x="127939" y="167640"/>
                  </a:lnTo>
                  <a:lnTo>
                    <a:pt x="126238" y="166370"/>
                  </a:lnTo>
                  <a:lnTo>
                    <a:pt x="124536" y="166370"/>
                  </a:lnTo>
                  <a:lnTo>
                    <a:pt x="122834" y="165100"/>
                  </a:lnTo>
                  <a:lnTo>
                    <a:pt x="126238" y="160020"/>
                  </a:lnTo>
                  <a:lnTo>
                    <a:pt x="129654" y="156210"/>
                  </a:lnTo>
                  <a:lnTo>
                    <a:pt x="130517" y="156210"/>
                  </a:lnTo>
                  <a:lnTo>
                    <a:pt x="129654" y="154940"/>
                  </a:lnTo>
                  <a:lnTo>
                    <a:pt x="130517" y="154940"/>
                  </a:lnTo>
                  <a:lnTo>
                    <a:pt x="130517" y="153670"/>
                  </a:lnTo>
                  <a:lnTo>
                    <a:pt x="132219" y="152400"/>
                  </a:lnTo>
                  <a:lnTo>
                    <a:pt x="132219" y="151130"/>
                  </a:lnTo>
                  <a:lnTo>
                    <a:pt x="134772" y="149860"/>
                  </a:lnTo>
                  <a:lnTo>
                    <a:pt x="137325" y="146050"/>
                  </a:lnTo>
                  <a:lnTo>
                    <a:pt x="139039" y="146050"/>
                  </a:lnTo>
                  <a:lnTo>
                    <a:pt x="139890" y="144780"/>
                  </a:lnTo>
                  <a:lnTo>
                    <a:pt x="139039" y="144780"/>
                  </a:lnTo>
                  <a:lnTo>
                    <a:pt x="139890" y="143510"/>
                  </a:lnTo>
                  <a:lnTo>
                    <a:pt x="141592" y="142240"/>
                  </a:lnTo>
                  <a:lnTo>
                    <a:pt x="140741" y="140970"/>
                  </a:lnTo>
                  <a:lnTo>
                    <a:pt x="141592" y="140970"/>
                  </a:lnTo>
                  <a:lnTo>
                    <a:pt x="141592" y="142240"/>
                  </a:lnTo>
                  <a:lnTo>
                    <a:pt x="142443" y="140970"/>
                  </a:lnTo>
                  <a:lnTo>
                    <a:pt x="142443" y="139700"/>
                  </a:lnTo>
                  <a:lnTo>
                    <a:pt x="143294" y="138430"/>
                  </a:lnTo>
                  <a:lnTo>
                    <a:pt x="144157" y="139700"/>
                  </a:lnTo>
                  <a:lnTo>
                    <a:pt x="144157" y="138430"/>
                  </a:lnTo>
                  <a:lnTo>
                    <a:pt x="145008" y="138430"/>
                  </a:lnTo>
                  <a:lnTo>
                    <a:pt x="145008" y="137160"/>
                  </a:lnTo>
                  <a:lnTo>
                    <a:pt x="146723" y="137160"/>
                  </a:lnTo>
                  <a:lnTo>
                    <a:pt x="146723" y="135890"/>
                  </a:lnTo>
                  <a:lnTo>
                    <a:pt x="147574" y="135890"/>
                  </a:lnTo>
                  <a:lnTo>
                    <a:pt x="146723" y="134620"/>
                  </a:lnTo>
                  <a:lnTo>
                    <a:pt x="148424" y="134620"/>
                  </a:lnTo>
                  <a:lnTo>
                    <a:pt x="149275" y="133350"/>
                  </a:lnTo>
                  <a:lnTo>
                    <a:pt x="150977" y="133350"/>
                  </a:lnTo>
                  <a:lnTo>
                    <a:pt x="150977" y="132080"/>
                  </a:lnTo>
                  <a:lnTo>
                    <a:pt x="152679" y="132080"/>
                  </a:lnTo>
                  <a:lnTo>
                    <a:pt x="152679" y="130810"/>
                  </a:lnTo>
                  <a:lnTo>
                    <a:pt x="153530" y="129540"/>
                  </a:lnTo>
                  <a:lnTo>
                    <a:pt x="153530" y="128270"/>
                  </a:lnTo>
                  <a:lnTo>
                    <a:pt x="154393" y="128270"/>
                  </a:lnTo>
                  <a:lnTo>
                    <a:pt x="153530" y="127000"/>
                  </a:lnTo>
                  <a:lnTo>
                    <a:pt x="152679" y="127000"/>
                  </a:lnTo>
                  <a:lnTo>
                    <a:pt x="151828" y="125730"/>
                  </a:lnTo>
                  <a:lnTo>
                    <a:pt x="152679" y="125730"/>
                  </a:lnTo>
                  <a:lnTo>
                    <a:pt x="151828" y="124460"/>
                  </a:lnTo>
                  <a:lnTo>
                    <a:pt x="148424" y="124460"/>
                  </a:lnTo>
                  <a:lnTo>
                    <a:pt x="146723" y="124460"/>
                  </a:lnTo>
                  <a:lnTo>
                    <a:pt x="146723" y="121920"/>
                  </a:lnTo>
                  <a:lnTo>
                    <a:pt x="145859" y="121920"/>
                  </a:lnTo>
                  <a:lnTo>
                    <a:pt x="145859" y="124460"/>
                  </a:lnTo>
                  <a:lnTo>
                    <a:pt x="141592" y="124460"/>
                  </a:lnTo>
                  <a:lnTo>
                    <a:pt x="141592" y="123190"/>
                  </a:lnTo>
                  <a:lnTo>
                    <a:pt x="140741" y="123190"/>
                  </a:lnTo>
                  <a:lnTo>
                    <a:pt x="140741" y="124460"/>
                  </a:lnTo>
                  <a:lnTo>
                    <a:pt x="139890" y="124460"/>
                  </a:lnTo>
                  <a:lnTo>
                    <a:pt x="139890" y="123190"/>
                  </a:lnTo>
                  <a:lnTo>
                    <a:pt x="139039" y="121920"/>
                  </a:lnTo>
                  <a:lnTo>
                    <a:pt x="138176" y="123190"/>
                  </a:lnTo>
                  <a:lnTo>
                    <a:pt x="137325" y="124460"/>
                  </a:lnTo>
                  <a:lnTo>
                    <a:pt x="136474" y="123190"/>
                  </a:lnTo>
                  <a:lnTo>
                    <a:pt x="135623" y="124460"/>
                  </a:lnTo>
                  <a:lnTo>
                    <a:pt x="135623" y="123190"/>
                  </a:lnTo>
                  <a:lnTo>
                    <a:pt x="133070" y="123190"/>
                  </a:lnTo>
                  <a:lnTo>
                    <a:pt x="133070" y="121920"/>
                  </a:lnTo>
                  <a:lnTo>
                    <a:pt x="132219" y="121920"/>
                  </a:lnTo>
                  <a:lnTo>
                    <a:pt x="132219" y="124460"/>
                  </a:lnTo>
                  <a:lnTo>
                    <a:pt x="130517" y="124460"/>
                  </a:lnTo>
                  <a:lnTo>
                    <a:pt x="130517" y="121920"/>
                  </a:lnTo>
                  <a:lnTo>
                    <a:pt x="129654" y="121920"/>
                  </a:lnTo>
                  <a:lnTo>
                    <a:pt x="129654" y="124460"/>
                  </a:lnTo>
                  <a:lnTo>
                    <a:pt x="124536" y="124460"/>
                  </a:lnTo>
                  <a:lnTo>
                    <a:pt x="124536" y="123190"/>
                  </a:lnTo>
                  <a:lnTo>
                    <a:pt x="122834" y="123190"/>
                  </a:lnTo>
                  <a:lnTo>
                    <a:pt x="121970" y="124460"/>
                  </a:lnTo>
                  <a:lnTo>
                    <a:pt x="120269" y="124460"/>
                  </a:lnTo>
                  <a:lnTo>
                    <a:pt x="120269" y="123190"/>
                  </a:lnTo>
                  <a:lnTo>
                    <a:pt x="119418" y="123190"/>
                  </a:lnTo>
                  <a:lnTo>
                    <a:pt x="118567" y="121920"/>
                  </a:lnTo>
                  <a:lnTo>
                    <a:pt x="117716" y="124460"/>
                  </a:lnTo>
                  <a:lnTo>
                    <a:pt x="116014" y="124460"/>
                  </a:lnTo>
                  <a:lnTo>
                    <a:pt x="115150" y="125730"/>
                  </a:lnTo>
                  <a:lnTo>
                    <a:pt x="112598" y="124460"/>
                  </a:lnTo>
                  <a:lnTo>
                    <a:pt x="111734" y="125730"/>
                  </a:lnTo>
                  <a:lnTo>
                    <a:pt x="112598" y="125730"/>
                  </a:lnTo>
                  <a:lnTo>
                    <a:pt x="112598" y="127000"/>
                  </a:lnTo>
                  <a:lnTo>
                    <a:pt x="110032" y="127000"/>
                  </a:lnTo>
                  <a:lnTo>
                    <a:pt x="110032" y="125730"/>
                  </a:lnTo>
                  <a:lnTo>
                    <a:pt x="109181" y="125730"/>
                  </a:lnTo>
                  <a:lnTo>
                    <a:pt x="108331" y="127000"/>
                  </a:lnTo>
                  <a:lnTo>
                    <a:pt x="106616" y="127000"/>
                  </a:lnTo>
                  <a:lnTo>
                    <a:pt x="107480" y="125730"/>
                  </a:lnTo>
                  <a:lnTo>
                    <a:pt x="107480" y="124460"/>
                  </a:lnTo>
                  <a:lnTo>
                    <a:pt x="105765" y="124460"/>
                  </a:lnTo>
                  <a:lnTo>
                    <a:pt x="104914" y="123190"/>
                  </a:lnTo>
                  <a:lnTo>
                    <a:pt x="104914" y="120650"/>
                  </a:lnTo>
                  <a:lnTo>
                    <a:pt x="104063" y="120650"/>
                  </a:lnTo>
                  <a:lnTo>
                    <a:pt x="104063" y="119380"/>
                  </a:lnTo>
                  <a:lnTo>
                    <a:pt x="103212" y="116840"/>
                  </a:lnTo>
                  <a:lnTo>
                    <a:pt x="103212" y="114300"/>
                  </a:lnTo>
                  <a:lnTo>
                    <a:pt x="107480" y="113030"/>
                  </a:lnTo>
                  <a:lnTo>
                    <a:pt x="111734" y="113030"/>
                  </a:lnTo>
                  <a:lnTo>
                    <a:pt x="115150" y="111760"/>
                  </a:lnTo>
                  <a:lnTo>
                    <a:pt x="125387" y="111760"/>
                  </a:lnTo>
                  <a:lnTo>
                    <a:pt x="125387" y="110490"/>
                  </a:lnTo>
                  <a:lnTo>
                    <a:pt x="126238" y="111760"/>
                  </a:lnTo>
                  <a:lnTo>
                    <a:pt x="133070" y="111760"/>
                  </a:lnTo>
                  <a:lnTo>
                    <a:pt x="135623" y="111760"/>
                  </a:lnTo>
                  <a:lnTo>
                    <a:pt x="136474" y="110490"/>
                  </a:lnTo>
                  <a:lnTo>
                    <a:pt x="138176" y="110490"/>
                  </a:lnTo>
                  <a:lnTo>
                    <a:pt x="138176" y="109220"/>
                  </a:lnTo>
                  <a:lnTo>
                    <a:pt x="137325" y="109220"/>
                  </a:lnTo>
                  <a:lnTo>
                    <a:pt x="138176" y="106680"/>
                  </a:lnTo>
                  <a:lnTo>
                    <a:pt x="137325" y="106680"/>
                  </a:lnTo>
                  <a:lnTo>
                    <a:pt x="137325" y="105410"/>
                  </a:lnTo>
                  <a:lnTo>
                    <a:pt x="136474" y="104140"/>
                  </a:lnTo>
                  <a:lnTo>
                    <a:pt x="135623" y="102870"/>
                  </a:lnTo>
                  <a:lnTo>
                    <a:pt x="135623" y="104140"/>
                  </a:lnTo>
                  <a:lnTo>
                    <a:pt x="134772" y="100330"/>
                  </a:lnTo>
                  <a:lnTo>
                    <a:pt x="132219" y="100330"/>
                  </a:lnTo>
                  <a:lnTo>
                    <a:pt x="131368" y="97790"/>
                  </a:lnTo>
                  <a:lnTo>
                    <a:pt x="130517" y="97790"/>
                  </a:lnTo>
                  <a:lnTo>
                    <a:pt x="128790" y="95250"/>
                  </a:lnTo>
                  <a:lnTo>
                    <a:pt x="128790" y="93980"/>
                  </a:lnTo>
                  <a:lnTo>
                    <a:pt x="127939" y="93980"/>
                  </a:lnTo>
                  <a:lnTo>
                    <a:pt x="126238" y="92710"/>
                  </a:lnTo>
                  <a:lnTo>
                    <a:pt x="125387" y="91440"/>
                  </a:lnTo>
                  <a:lnTo>
                    <a:pt x="125387" y="90170"/>
                  </a:lnTo>
                  <a:lnTo>
                    <a:pt x="124536" y="88900"/>
                  </a:lnTo>
                  <a:lnTo>
                    <a:pt x="124536" y="86360"/>
                  </a:lnTo>
                  <a:lnTo>
                    <a:pt x="122834" y="86360"/>
                  </a:lnTo>
                  <a:lnTo>
                    <a:pt x="121970" y="85090"/>
                  </a:lnTo>
                  <a:lnTo>
                    <a:pt x="120269" y="85090"/>
                  </a:lnTo>
                  <a:lnTo>
                    <a:pt x="120269" y="83820"/>
                  </a:lnTo>
                  <a:lnTo>
                    <a:pt x="121970" y="82550"/>
                  </a:lnTo>
                  <a:lnTo>
                    <a:pt x="122834" y="82550"/>
                  </a:lnTo>
                  <a:lnTo>
                    <a:pt x="125387" y="81280"/>
                  </a:lnTo>
                  <a:lnTo>
                    <a:pt x="128790" y="78740"/>
                  </a:lnTo>
                  <a:lnTo>
                    <a:pt x="132219" y="78740"/>
                  </a:lnTo>
                  <a:lnTo>
                    <a:pt x="132219" y="77470"/>
                  </a:lnTo>
                  <a:lnTo>
                    <a:pt x="133070" y="77470"/>
                  </a:lnTo>
                  <a:lnTo>
                    <a:pt x="133921" y="76200"/>
                  </a:lnTo>
                  <a:lnTo>
                    <a:pt x="138176" y="76200"/>
                  </a:lnTo>
                  <a:lnTo>
                    <a:pt x="137325" y="74930"/>
                  </a:lnTo>
                  <a:lnTo>
                    <a:pt x="140741" y="74930"/>
                  </a:lnTo>
                  <a:lnTo>
                    <a:pt x="141592" y="73660"/>
                  </a:lnTo>
                  <a:lnTo>
                    <a:pt x="142443" y="73660"/>
                  </a:lnTo>
                  <a:lnTo>
                    <a:pt x="142443" y="72390"/>
                  </a:lnTo>
                  <a:lnTo>
                    <a:pt x="143294" y="72390"/>
                  </a:lnTo>
                  <a:lnTo>
                    <a:pt x="145008" y="74930"/>
                  </a:lnTo>
                  <a:lnTo>
                    <a:pt x="144157" y="76200"/>
                  </a:lnTo>
                  <a:lnTo>
                    <a:pt x="145859" y="78740"/>
                  </a:lnTo>
                  <a:lnTo>
                    <a:pt x="147574" y="78740"/>
                  </a:lnTo>
                  <a:lnTo>
                    <a:pt x="145859" y="80010"/>
                  </a:lnTo>
                  <a:lnTo>
                    <a:pt x="145008" y="80010"/>
                  </a:lnTo>
                  <a:lnTo>
                    <a:pt x="144157" y="80010"/>
                  </a:lnTo>
                  <a:lnTo>
                    <a:pt x="144157" y="81280"/>
                  </a:lnTo>
                  <a:lnTo>
                    <a:pt x="143294" y="81280"/>
                  </a:lnTo>
                  <a:lnTo>
                    <a:pt x="143294" y="80010"/>
                  </a:lnTo>
                  <a:lnTo>
                    <a:pt x="144157" y="80010"/>
                  </a:lnTo>
                  <a:lnTo>
                    <a:pt x="144157" y="78740"/>
                  </a:lnTo>
                  <a:lnTo>
                    <a:pt x="142443" y="78740"/>
                  </a:lnTo>
                  <a:lnTo>
                    <a:pt x="141592" y="78740"/>
                  </a:lnTo>
                  <a:lnTo>
                    <a:pt x="141592" y="80010"/>
                  </a:lnTo>
                  <a:lnTo>
                    <a:pt x="140741" y="80010"/>
                  </a:lnTo>
                  <a:lnTo>
                    <a:pt x="140741" y="81280"/>
                  </a:lnTo>
                  <a:lnTo>
                    <a:pt x="142443" y="82550"/>
                  </a:lnTo>
                  <a:lnTo>
                    <a:pt x="141592" y="82550"/>
                  </a:lnTo>
                  <a:lnTo>
                    <a:pt x="141592" y="83820"/>
                  </a:lnTo>
                  <a:lnTo>
                    <a:pt x="144157" y="83820"/>
                  </a:lnTo>
                  <a:lnTo>
                    <a:pt x="145008" y="83820"/>
                  </a:lnTo>
                  <a:lnTo>
                    <a:pt x="145008" y="82550"/>
                  </a:lnTo>
                  <a:lnTo>
                    <a:pt x="145859" y="82550"/>
                  </a:lnTo>
                  <a:lnTo>
                    <a:pt x="145859" y="81280"/>
                  </a:lnTo>
                  <a:lnTo>
                    <a:pt x="146723" y="81280"/>
                  </a:lnTo>
                  <a:lnTo>
                    <a:pt x="146723" y="83820"/>
                  </a:lnTo>
                  <a:lnTo>
                    <a:pt x="149275" y="83820"/>
                  </a:lnTo>
                  <a:lnTo>
                    <a:pt x="149275" y="86360"/>
                  </a:lnTo>
                  <a:lnTo>
                    <a:pt x="148424" y="86360"/>
                  </a:lnTo>
                  <a:lnTo>
                    <a:pt x="146723" y="86360"/>
                  </a:lnTo>
                  <a:lnTo>
                    <a:pt x="146723" y="87630"/>
                  </a:lnTo>
                  <a:lnTo>
                    <a:pt x="147574" y="87630"/>
                  </a:lnTo>
                  <a:lnTo>
                    <a:pt x="148424" y="88900"/>
                  </a:lnTo>
                  <a:lnTo>
                    <a:pt x="148424" y="87630"/>
                  </a:lnTo>
                  <a:lnTo>
                    <a:pt x="149275" y="87630"/>
                  </a:lnTo>
                  <a:lnTo>
                    <a:pt x="148424" y="88900"/>
                  </a:lnTo>
                  <a:lnTo>
                    <a:pt x="149275" y="88900"/>
                  </a:lnTo>
                  <a:lnTo>
                    <a:pt x="148424" y="90170"/>
                  </a:lnTo>
                  <a:lnTo>
                    <a:pt x="149275" y="91440"/>
                  </a:lnTo>
                  <a:lnTo>
                    <a:pt x="149275" y="90170"/>
                  </a:lnTo>
                  <a:lnTo>
                    <a:pt x="150126" y="88900"/>
                  </a:lnTo>
                  <a:lnTo>
                    <a:pt x="150126" y="87630"/>
                  </a:lnTo>
                  <a:lnTo>
                    <a:pt x="151828" y="86360"/>
                  </a:lnTo>
                  <a:lnTo>
                    <a:pt x="151828" y="91440"/>
                  </a:lnTo>
                  <a:lnTo>
                    <a:pt x="150126" y="91440"/>
                  </a:lnTo>
                  <a:lnTo>
                    <a:pt x="149275" y="92710"/>
                  </a:lnTo>
                  <a:lnTo>
                    <a:pt x="149275" y="93980"/>
                  </a:lnTo>
                  <a:lnTo>
                    <a:pt x="150977" y="93980"/>
                  </a:lnTo>
                  <a:lnTo>
                    <a:pt x="150126" y="92710"/>
                  </a:lnTo>
                  <a:lnTo>
                    <a:pt x="150977" y="92710"/>
                  </a:lnTo>
                  <a:lnTo>
                    <a:pt x="150977" y="93980"/>
                  </a:lnTo>
                  <a:lnTo>
                    <a:pt x="151828" y="93980"/>
                  </a:lnTo>
                  <a:lnTo>
                    <a:pt x="152260" y="92710"/>
                  </a:lnTo>
                  <a:lnTo>
                    <a:pt x="152679" y="91440"/>
                  </a:lnTo>
                  <a:lnTo>
                    <a:pt x="153530" y="92710"/>
                  </a:lnTo>
                  <a:lnTo>
                    <a:pt x="152679" y="92710"/>
                  </a:lnTo>
                  <a:lnTo>
                    <a:pt x="151828" y="93980"/>
                  </a:lnTo>
                  <a:lnTo>
                    <a:pt x="153530" y="93980"/>
                  </a:lnTo>
                  <a:lnTo>
                    <a:pt x="153530" y="95250"/>
                  </a:lnTo>
                  <a:lnTo>
                    <a:pt x="154393" y="95250"/>
                  </a:lnTo>
                  <a:lnTo>
                    <a:pt x="154393" y="96520"/>
                  </a:lnTo>
                  <a:lnTo>
                    <a:pt x="155244" y="95250"/>
                  </a:lnTo>
                  <a:lnTo>
                    <a:pt x="155244" y="96520"/>
                  </a:lnTo>
                  <a:lnTo>
                    <a:pt x="156095" y="96520"/>
                  </a:lnTo>
                  <a:lnTo>
                    <a:pt x="156946" y="97790"/>
                  </a:lnTo>
                  <a:lnTo>
                    <a:pt x="156095" y="99060"/>
                  </a:lnTo>
                  <a:lnTo>
                    <a:pt x="156095" y="100330"/>
                  </a:lnTo>
                  <a:lnTo>
                    <a:pt x="156946" y="101600"/>
                  </a:lnTo>
                  <a:lnTo>
                    <a:pt x="158661" y="101600"/>
                  </a:lnTo>
                  <a:lnTo>
                    <a:pt x="156946" y="99060"/>
                  </a:lnTo>
                  <a:lnTo>
                    <a:pt x="157797" y="99060"/>
                  </a:lnTo>
                  <a:lnTo>
                    <a:pt x="158661" y="100330"/>
                  </a:lnTo>
                  <a:lnTo>
                    <a:pt x="159512" y="99060"/>
                  </a:lnTo>
                  <a:lnTo>
                    <a:pt x="159512" y="101600"/>
                  </a:lnTo>
                  <a:lnTo>
                    <a:pt x="160362" y="101600"/>
                  </a:lnTo>
                  <a:lnTo>
                    <a:pt x="160362" y="102870"/>
                  </a:lnTo>
                  <a:lnTo>
                    <a:pt x="162064" y="102870"/>
                  </a:lnTo>
                  <a:lnTo>
                    <a:pt x="162064" y="104140"/>
                  </a:lnTo>
                  <a:lnTo>
                    <a:pt x="162928" y="104140"/>
                  </a:lnTo>
                  <a:lnTo>
                    <a:pt x="162928" y="102870"/>
                  </a:lnTo>
                  <a:lnTo>
                    <a:pt x="163779" y="102870"/>
                  </a:lnTo>
                  <a:lnTo>
                    <a:pt x="162928" y="104140"/>
                  </a:lnTo>
                  <a:lnTo>
                    <a:pt x="163779" y="104140"/>
                  </a:lnTo>
                  <a:lnTo>
                    <a:pt x="165481" y="102870"/>
                  </a:lnTo>
                  <a:lnTo>
                    <a:pt x="166331" y="101600"/>
                  </a:lnTo>
                  <a:lnTo>
                    <a:pt x="165481" y="100330"/>
                  </a:lnTo>
                  <a:lnTo>
                    <a:pt x="167182" y="100330"/>
                  </a:lnTo>
                  <a:lnTo>
                    <a:pt x="166331" y="99060"/>
                  </a:lnTo>
                  <a:lnTo>
                    <a:pt x="167182" y="99060"/>
                  </a:lnTo>
                  <a:lnTo>
                    <a:pt x="166331" y="97790"/>
                  </a:lnTo>
                  <a:lnTo>
                    <a:pt x="166331" y="96520"/>
                  </a:lnTo>
                  <a:lnTo>
                    <a:pt x="168033" y="96520"/>
                  </a:lnTo>
                  <a:lnTo>
                    <a:pt x="168033" y="95250"/>
                  </a:lnTo>
                  <a:lnTo>
                    <a:pt x="167182" y="95250"/>
                  </a:lnTo>
                  <a:lnTo>
                    <a:pt x="167182" y="93980"/>
                  </a:lnTo>
                  <a:lnTo>
                    <a:pt x="168033" y="93980"/>
                  </a:lnTo>
                  <a:lnTo>
                    <a:pt x="167182" y="92710"/>
                  </a:lnTo>
                  <a:lnTo>
                    <a:pt x="167182" y="91440"/>
                  </a:lnTo>
                  <a:lnTo>
                    <a:pt x="168033" y="91440"/>
                  </a:lnTo>
                  <a:lnTo>
                    <a:pt x="168033" y="92710"/>
                  </a:lnTo>
                  <a:lnTo>
                    <a:pt x="168884" y="92710"/>
                  </a:lnTo>
                  <a:lnTo>
                    <a:pt x="169735" y="91440"/>
                  </a:lnTo>
                  <a:lnTo>
                    <a:pt x="168884" y="91440"/>
                  </a:lnTo>
                  <a:lnTo>
                    <a:pt x="168884" y="90170"/>
                  </a:lnTo>
                  <a:lnTo>
                    <a:pt x="169748" y="88900"/>
                  </a:lnTo>
                  <a:lnTo>
                    <a:pt x="170599" y="87630"/>
                  </a:lnTo>
                  <a:lnTo>
                    <a:pt x="170599" y="86360"/>
                  </a:lnTo>
                  <a:lnTo>
                    <a:pt x="169735" y="86360"/>
                  </a:lnTo>
                  <a:lnTo>
                    <a:pt x="169735" y="85090"/>
                  </a:lnTo>
                  <a:lnTo>
                    <a:pt x="168884" y="83820"/>
                  </a:lnTo>
                  <a:lnTo>
                    <a:pt x="170599" y="83820"/>
                  </a:lnTo>
                  <a:lnTo>
                    <a:pt x="170599" y="81280"/>
                  </a:lnTo>
                  <a:lnTo>
                    <a:pt x="171450" y="80010"/>
                  </a:lnTo>
                  <a:lnTo>
                    <a:pt x="169735" y="78740"/>
                  </a:lnTo>
                  <a:lnTo>
                    <a:pt x="171450" y="78740"/>
                  </a:lnTo>
                  <a:lnTo>
                    <a:pt x="171450" y="77470"/>
                  </a:lnTo>
                  <a:lnTo>
                    <a:pt x="172300" y="77470"/>
                  </a:lnTo>
                  <a:lnTo>
                    <a:pt x="173164" y="76200"/>
                  </a:lnTo>
                  <a:lnTo>
                    <a:pt x="173164" y="74930"/>
                  </a:lnTo>
                  <a:lnTo>
                    <a:pt x="174015" y="74930"/>
                  </a:lnTo>
                  <a:lnTo>
                    <a:pt x="174015" y="73660"/>
                  </a:lnTo>
                  <a:lnTo>
                    <a:pt x="174866" y="72390"/>
                  </a:lnTo>
                  <a:lnTo>
                    <a:pt x="174015" y="71120"/>
                  </a:lnTo>
                  <a:lnTo>
                    <a:pt x="173164" y="71120"/>
                  </a:lnTo>
                  <a:lnTo>
                    <a:pt x="172300" y="71120"/>
                  </a:lnTo>
                  <a:lnTo>
                    <a:pt x="173164" y="68580"/>
                  </a:lnTo>
                  <a:lnTo>
                    <a:pt x="173164" y="71120"/>
                  </a:lnTo>
                  <a:lnTo>
                    <a:pt x="174015" y="69850"/>
                  </a:lnTo>
                  <a:lnTo>
                    <a:pt x="174015" y="68580"/>
                  </a:lnTo>
                  <a:lnTo>
                    <a:pt x="174866" y="68580"/>
                  </a:lnTo>
                  <a:lnTo>
                    <a:pt x="174015" y="67310"/>
                  </a:lnTo>
                  <a:lnTo>
                    <a:pt x="174866" y="67310"/>
                  </a:lnTo>
                  <a:lnTo>
                    <a:pt x="174015" y="66040"/>
                  </a:lnTo>
                  <a:lnTo>
                    <a:pt x="174015" y="64770"/>
                  </a:lnTo>
                  <a:lnTo>
                    <a:pt x="175717" y="64770"/>
                  </a:lnTo>
                  <a:lnTo>
                    <a:pt x="174866" y="63500"/>
                  </a:lnTo>
                  <a:lnTo>
                    <a:pt x="176568" y="63500"/>
                  </a:lnTo>
                  <a:lnTo>
                    <a:pt x="178282" y="64770"/>
                  </a:lnTo>
                  <a:lnTo>
                    <a:pt x="179133" y="63500"/>
                  </a:lnTo>
                  <a:lnTo>
                    <a:pt x="179984" y="62230"/>
                  </a:lnTo>
                  <a:lnTo>
                    <a:pt x="180835" y="63500"/>
                  </a:lnTo>
                  <a:lnTo>
                    <a:pt x="183388" y="63500"/>
                  </a:lnTo>
                  <a:lnTo>
                    <a:pt x="184238" y="64770"/>
                  </a:lnTo>
                  <a:lnTo>
                    <a:pt x="184238" y="63500"/>
                  </a:lnTo>
                  <a:lnTo>
                    <a:pt x="185089" y="63500"/>
                  </a:lnTo>
                  <a:lnTo>
                    <a:pt x="185953" y="64770"/>
                  </a:lnTo>
                  <a:lnTo>
                    <a:pt x="190220" y="64770"/>
                  </a:lnTo>
                  <a:lnTo>
                    <a:pt x="190220" y="66040"/>
                  </a:lnTo>
                  <a:lnTo>
                    <a:pt x="191071" y="67310"/>
                  </a:lnTo>
                  <a:lnTo>
                    <a:pt x="191071" y="66040"/>
                  </a:lnTo>
                  <a:lnTo>
                    <a:pt x="191922" y="64770"/>
                  </a:lnTo>
                  <a:lnTo>
                    <a:pt x="191922" y="66040"/>
                  </a:lnTo>
                  <a:lnTo>
                    <a:pt x="192773" y="66040"/>
                  </a:lnTo>
                  <a:lnTo>
                    <a:pt x="192773" y="68580"/>
                  </a:lnTo>
                  <a:lnTo>
                    <a:pt x="194487" y="68580"/>
                  </a:lnTo>
                  <a:lnTo>
                    <a:pt x="193624" y="71120"/>
                  </a:lnTo>
                  <a:lnTo>
                    <a:pt x="193624" y="69850"/>
                  </a:lnTo>
                  <a:lnTo>
                    <a:pt x="192773" y="69850"/>
                  </a:lnTo>
                  <a:lnTo>
                    <a:pt x="192773" y="68580"/>
                  </a:lnTo>
                  <a:lnTo>
                    <a:pt x="191922" y="68580"/>
                  </a:lnTo>
                  <a:lnTo>
                    <a:pt x="191071" y="67310"/>
                  </a:lnTo>
                  <a:lnTo>
                    <a:pt x="191071" y="68580"/>
                  </a:lnTo>
                  <a:lnTo>
                    <a:pt x="189369" y="68580"/>
                  </a:lnTo>
                  <a:lnTo>
                    <a:pt x="188518" y="71120"/>
                  </a:lnTo>
                  <a:lnTo>
                    <a:pt x="190220" y="71120"/>
                  </a:lnTo>
                  <a:lnTo>
                    <a:pt x="191071" y="72390"/>
                  </a:lnTo>
                  <a:lnTo>
                    <a:pt x="190220" y="73660"/>
                  </a:lnTo>
                  <a:lnTo>
                    <a:pt x="191071" y="73660"/>
                  </a:lnTo>
                  <a:lnTo>
                    <a:pt x="190220" y="76200"/>
                  </a:lnTo>
                  <a:lnTo>
                    <a:pt x="187655" y="73660"/>
                  </a:lnTo>
                  <a:lnTo>
                    <a:pt x="187655" y="76200"/>
                  </a:lnTo>
                  <a:lnTo>
                    <a:pt x="189369" y="76200"/>
                  </a:lnTo>
                  <a:lnTo>
                    <a:pt x="187655" y="78740"/>
                  </a:lnTo>
                  <a:lnTo>
                    <a:pt x="188518" y="78740"/>
                  </a:lnTo>
                  <a:lnTo>
                    <a:pt x="190220" y="80010"/>
                  </a:lnTo>
                  <a:lnTo>
                    <a:pt x="190220" y="78740"/>
                  </a:lnTo>
                  <a:lnTo>
                    <a:pt x="189369" y="78740"/>
                  </a:lnTo>
                  <a:lnTo>
                    <a:pt x="190220" y="77470"/>
                  </a:lnTo>
                  <a:lnTo>
                    <a:pt x="190220" y="78740"/>
                  </a:lnTo>
                  <a:lnTo>
                    <a:pt x="191071" y="77470"/>
                  </a:lnTo>
                  <a:lnTo>
                    <a:pt x="191071" y="78740"/>
                  </a:lnTo>
                  <a:lnTo>
                    <a:pt x="190220" y="78740"/>
                  </a:lnTo>
                  <a:lnTo>
                    <a:pt x="191071" y="80010"/>
                  </a:lnTo>
                  <a:lnTo>
                    <a:pt x="190220" y="80010"/>
                  </a:lnTo>
                  <a:lnTo>
                    <a:pt x="189369" y="80010"/>
                  </a:lnTo>
                  <a:lnTo>
                    <a:pt x="187655" y="82550"/>
                  </a:lnTo>
                  <a:lnTo>
                    <a:pt x="187655" y="92710"/>
                  </a:lnTo>
                  <a:lnTo>
                    <a:pt x="187655" y="93980"/>
                  </a:lnTo>
                  <a:lnTo>
                    <a:pt x="186804" y="95250"/>
                  </a:lnTo>
                  <a:lnTo>
                    <a:pt x="187655" y="95250"/>
                  </a:lnTo>
                  <a:lnTo>
                    <a:pt x="187655" y="96520"/>
                  </a:lnTo>
                  <a:lnTo>
                    <a:pt x="185953" y="96520"/>
                  </a:lnTo>
                  <a:lnTo>
                    <a:pt x="185953" y="93980"/>
                  </a:lnTo>
                  <a:lnTo>
                    <a:pt x="186804" y="92710"/>
                  </a:lnTo>
                  <a:lnTo>
                    <a:pt x="187655" y="92710"/>
                  </a:lnTo>
                  <a:lnTo>
                    <a:pt x="187655" y="82550"/>
                  </a:lnTo>
                  <a:lnTo>
                    <a:pt x="186804" y="81280"/>
                  </a:lnTo>
                  <a:lnTo>
                    <a:pt x="187655" y="81280"/>
                  </a:lnTo>
                  <a:lnTo>
                    <a:pt x="187655" y="80010"/>
                  </a:lnTo>
                  <a:lnTo>
                    <a:pt x="185953" y="80010"/>
                  </a:lnTo>
                  <a:lnTo>
                    <a:pt x="185953" y="81280"/>
                  </a:lnTo>
                  <a:lnTo>
                    <a:pt x="185089" y="81280"/>
                  </a:lnTo>
                  <a:lnTo>
                    <a:pt x="185089" y="82550"/>
                  </a:lnTo>
                  <a:lnTo>
                    <a:pt x="185953" y="82550"/>
                  </a:lnTo>
                  <a:lnTo>
                    <a:pt x="186804" y="83820"/>
                  </a:lnTo>
                  <a:lnTo>
                    <a:pt x="184238" y="83820"/>
                  </a:lnTo>
                  <a:lnTo>
                    <a:pt x="185089" y="85090"/>
                  </a:lnTo>
                  <a:lnTo>
                    <a:pt x="184238" y="86360"/>
                  </a:lnTo>
                  <a:lnTo>
                    <a:pt x="184238" y="85090"/>
                  </a:lnTo>
                  <a:lnTo>
                    <a:pt x="183388" y="83820"/>
                  </a:lnTo>
                  <a:lnTo>
                    <a:pt x="182537" y="83820"/>
                  </a:lnTo>
                  <a:lnTo>
                    <a:pt x="182537" y="86360"/>
                  </a:lnTo>
                  <a:lnTo>
                    <a:pt x="183388" y="86360"/>
                  </a:lnTo>
                  <a:lnTo>
                    <a:pt x="184238" y="87630"/>
                  </a:lnTo>
                  <a:lnTo>
                    <a:pt x="184238" y="88900"/>
                  </a:lnTo>
                  <a:lnTo>
                    <a:pt x="181686" y="88900"/>
                  </a:lnTo>
                  <a:lnTo>
                    <a:pt x="182537" y="91440"/>
                  </a:lnTo>
                  <a:lnTo>
                    <a:pt x="181686" y="91440"/>
                  </a:lnTo>
                  <a:lnTo>
                    <a:pt x="181686" y="92710"/>
                  </a:lnTo>
                  <a:lnTo>
                    <a:pt x="179984" y="92710"/>
                  </a:lnTo>
                  <a:lnTo>
                    <a:pt x="180835" y="93980"/>
                  </a:lnTo>
                  <a:lnTo>
                    <a:pt x="182537" y="93980"/>
                  </a:lnTo>
                  <a:lnTo>
                    <a:pt x="181686" y="96520"/>
                  </a:lnTo>
                  <a:lnTo>
                    <a:pt x="179133" y="96520"/>
                  </a:lnTo>
                  <a:lnTo>
                    <a:pt x="179984" y="97790"/>
                  </a:lnTo>
                  <a:lnTo>
                    <a:pt x="179133" y="97790"/>
                  </a:lnTo>
                  <a:lnTo>
                    <a:pt x="180835" y="99060"/>
                  </a:lnTo>
                  <a:lnTo>
                    <a:pt x="181686" y="101600"/>
                  </a:lnTo>
                  <a:lnTo>
                    <a:pt x="182537" y="101600"/>
                  </a:lnTo>
                  <a:lnTo>
                    <a:pt x="183388" y="102870"/>
                  </a:lnTo>
                  <a:lnTo>
                    <a:pt x="184238" y="102870"/>
                  </a:lnTo>
                  <a:lnTo>
                    <a:pt x="184238" y="101600"/>
                  </a:lnTo>
                  <a:lnTo>
                    <a:pt x="183388" y="100330"/>
                  </a:lnTo>
                  <a:lnTo>
                    <a:pt x="183388" y="99060"/>
                  </a:lnTo>
                  <a:lnTo>
                    <a:pt x="182537" y="97790"/>
                  </a:lnTo>
                  <a:lnTo>
                    <a:pt x="182537" y="96520"/>
                  </a:lnTo>
                  <a:lnTo>
                    <a:pt x="183388" y="96520"/>
                  </a:lnTo>
                  <a:lnTo>
                    <a:pt x="184238" y="99060"/>
                  </a:lnTo>
                  <a:lnTo>
                    <a:pt x="184238" y="96520"/>
                  </a:lnTo>
                  <a:lnTo>
                    <a:pt x="185089" y="96520"/>
                  </a:lnTo>
                  <a:lnTo>
                    <a:pt x="185089" y="97790"/>
                  </a:lnTo>
                  <a:lnTo>
                    <a:pt x="186804" y="97790"/>
                  </a:lnTo>
                  <a:lnTo>
                    <a:pt x="185953" y="99060"/>
                  </a:lnTo>
                  <a:lnTo>
                    <a:pt x="187655" y="99060"/>
                  </a:lnTo>
                  <a:lnTo>
                    <a:pt x="188518" y="99060"/>
                  </a:lnTo>
                  <a:lnTo>
                    <a:pt x="189369" y="97790"/>
                  </a:lnTo>
                  <a:lnTo>
                    <a:pt x="191071" y="97790"/>
                  </a:lnTo>
                  <a:lnTo>
                    <a:pt x="191071" y="95250"/>
                  </a:lnTo>
                  <a:lnTo>
                    <a:pt x="192773" y="96520"/>
                  </a:lnTo>
                  <a:lnTo>
                    <a:pt x="193624" y="95250"/>
                  </a:lnTo>
                  <a:lnTo>
                    <a:pt x="194487" y="95250"/>
                  </a:lnTo>
                  <a:lnTo>
                    <a:pt x="195770" y="93980"/>
                  </a:lnTo>
                  <a:lnTo>
                    <a:pt x="197040" y="92710"/>
                  </a:lnTo>
                  <a:lnTo>
                    <a:pt x="197891" y="92710"/>
                  </a:lnTo>
                  <a:lnTo>
                    <a:pt x="198742" y="92710"/>
                  </a:lnTo>
                  <a:lnTo>
                    <a:pt x="198742" y="90170"/>
                  </a:lnTo>
                  <a:lnTo>
                    <a:pt x="202158" y="90170"/>
                  </a:lnTo>
                  <a:lnTo>
                    <a:pt x="203022" y="88900"/>
                  </a:lnTo>
                  <a:lnTo>
                    <a:pt x="203873" y="88900"/>
                  </a:lnTo>
                  <a:lnTo>
                    <a:pt x="203873" y="86360"/>
                  </a:lnTo>
                  <a:lnTo>
                    <a:pt x="204724" y="86360"/>
                  </a:lnTo>
                  <a:lnTo>
                    <a:pt x="204724" y="87630"/>
                  </a:lnTo>
                  <a:lnTo>
                    <a:pt x="206425" y="87630"/>
                  </a:lnTo>
                  <a:lnTo>
                    <a:pt x="205574" y="86360"/>
                  </a:lnTo>
                  <a:lnTo>
                    <a:pt x="206425" y="85090"/>
                  </a:lnTo>
                  <a:lnTo>
                    <a:pt x="206425" y="86360"/>
                  </a:lnTo>
                  <a:lnTo>
                    <a:pt x="208127" y="85090"/>
                  </a:lnTo>
                  <a:lnTo>
                    <a:pt x="208978" y="85090"/>
                  </a:lnTo>
                  <a:lnTo>
                    <a:pt x="208978" y="83820"/>
                  </a:lnTo>
                  <a:lnTo>
                    <a:pt x="211543" y="83820"/>
                  </a:lnTo>
                  <a:lnTo>
                    <a:pt x="211543" y="81280"/>
                  </a:lnTo>
                  <a:lnTo>
                    <a:pt x="212394" y="81280"/>
                  </a:lnTo>
                  <a:lnTo>
                    <a:pt x="212394" y="82550"/>
                  </a:lnTo>
                  <a:lnTo>
                    <a:pt x="213245" y="82550"/>
                  </a:lnTo>
                  <a:lnTo>
                    <a:pt x="213245" y="81280"/>
                  </a:lnTo>
                  <a:lnTo>
                    <a:pt x="216662" y="81280"/>
                  </a:lnTo>
                  <a:lnTo>
                    <a:pt x="217525" y="82550"/>
                  </a:lnTo>
                  <a:lnTo>
                    <a:pt x="218376" y="82550"/>
                  </a:lnTo>
                  <a:lnTo>
                    <a:pt x="218376" y="83820"/>
                  </a:lnTo>
                  <a:lnTo>
                    <a:pt x="220078" y="83820"/>
                  </a:lnTo>
                  <a:lnTo>
                    <a:pt x="220929" y="85090"/>
                  </a:lnTo>
                  <a:lnTo>
                    <a:pt x="221780" y="85090"/>
                  </a:lnTo>
                  <a:lnTo>
                    <a:pt x="222631" y="86360"/>
                  </a:lnTo>
                  <a:lnTo>
                    <a:pt x="223481" y="86360"/>
                  </a:lnTo>
                  <a:lnTo>
                    <a:pt x="223481" y="87630"/>
                  </a:lnTo>
                  <a:lnTo>
                    <a:pt x="222631" y="87630"/>
                  </a:lnTo>
                  <a:lnTo>
                    <a:pt x="222631" y="88900"/>
                  </a:lnTo>
                  <a:lnTo>
                    <a:pt x="223481" y="90170"/>
                  </a:lnTo>
                  <a:lnTo>
                    <a:pt x="223481" y="88900"/>
                  </a:lnTo>
                  <a:lnTo>
                    <a:pt x="224332" y="88900"/>
                  </a:lnTo>
                  <a:lnTo>
                    <a:pt x="224332" y="90170"/>
                  </a:lnTo>
                  <a:lnTo>
                    <a:pt x="223481" y="91440"/>
                  </a:lnTo>
                  <a:lnTo>
                    <a:pt x="224332" y="91440"/>
                  </a:lnTo>
                  <a:lnTo>
                    <a:pt x="225183" y="90170"/>
                  </a:lnTo>
                  <a:lnTo>
                    <a:pt x="225183" y="88900"/>
                  </a:lnTo>
                  <a:lnTo>
                    <a:pt x="226047" y="90170"/>
                  </a:lnTo>
                  <a:lnTo>
                    <a:pt x="225183" y="90170"/>
                  </a:lnTo>
                  <a:lnTo>
                    <a:pt x="225183" y="92710"/>
                  </a:lnTo>
                  <a:lnTo>
                    <a:pt x="224332" y="93980"/>
                  </a:lnTo>
                  <a:lnTo>
                    <a:pt x="222631" y="93980"/>
                  </a:lnTo>
                  <a:lnTo>
                    <a:pt x="221780" y="92710"/>
                  </a:lnTo>
                  <a:lnTo>
                    <a:pt x="221780" y="93980"/>
                  </a:lnTo>
                  <a:lnTo>
                    <a:pt x="220929" y="93980"/>
                  </a:lnTo>
                  <a:lnTo>
                    <a:pt x="222631" y="95250"/>
                  </a:lnTo>
                  <a:lnTo>
                    <a:pt x="220929" y="97790"/>
                  </a:lnTo>
                  <a:lnTo>
                    <a:pt x="220078" y="97790"/>
                  </a:lnTo>
                  <a:lnTo>
                    <a:pt x="220078" y="99060"/>
                  </a:lnTo>
                  <a:lnTo>
                    <a:pt x="218376" y="100330"/>
                  </a:lnTo>
                  <a:lnTo>
                    <a:pt x="217525" y="100330"/>
                  </a:lnTo>
                  <a:lnTo>
                    <a:pt x="216662" y="101600"/>
                  </a:lnTo>
                  <a:lnTo>
                    <a:pt x="214947" y="101600"/>
                  </a:lnTo>
                  <a:lnTo>
                    <a:pt x="214947" y="102870"/>
                  </a:lnTo>
                  <a:lnTo>
                    <a:pt x="214096" y="102870"/>
                  </a:lnTo>
                  <a:lnTo>
                    <a:pt x="214096" y="104140"/>
                  </a:lnTo>
                  <a:lnTo>
                    <a:pt x="212394" y="104140"/>
                  </a:lnTo>
                  <a:lnTo>
                    <a:pt x="212394" y="101600"/>
                  </a:lnTo>
                  <a:lnTo>
                    <a:pt x="213245" y="101600"/>
                  </a:lnTo>
                  <a:lnTo>
                    <a:pt x="213245" y="100330"/>
                  </a:lnTo>
                  <a:lnTo>
                    <a:pt x="212394" y="100330"/>
                  </a:lnTo>
                  <a:lnTo>
                    <a:pt x="211543" y="101600"/>
                  </a:lnTo>
                  <a:lnTo>
                    <a:pt x="210693" y="101600"/>
                  </a:lnTo>
                  <a:lnTo>
                    <a:pt x="211543" y="102870"/>
                  </a:lnTo>
                  <a:lnTo>
                    <a:pt x="211543" y="105410"/>
                  </a:lnTo>
                  <a:lnTo>
                    <a:pt x="209842" y="104140"/>
                  </a:lnTo>
                  <a:lnTo>
                    <a:pt x="209842" y="106680"/>
                  </a:lnTo>
                  <a:lnTo>
                    <a:pt x="398640" y="106680"/>
                  </a:lnTo>
                  <a:lnTo>
                    <a:pt x="397891" y="105410"/>
                  </a:lnTo>
                  <a:lnTo>
                    <a:pt x="397129" y="104140"/>
                  </a:lnTo>
                  <a:lnTo>
                    <a:pt x="394093" y="99060"/>
                  </a:lnTo>
                  <a:lnTo>
                    <a:pt x="386232" y="88900"/>
                  </a:lnTo>
                  <a:lnTo>
                    <a:pt x="380326" y="81280"/>
                  </a:lnTo>
                  <a:lnTo>
                    <a:pt x="377380" y="77470"/>
                  </a:lnTo>
                  <a:lnTo>
                    <a:pt x="338289" y="38100"/>
                  </a:lnTo>
                  <a:lnTo>
                    <a:pt x="306692" y="16510"/>
                  </a:lnTo>
                  <a:lnTo>
                    <a:pt x="237985" y="0"/>
                  </a:lnTo>
                  <a:lnTo>
                    <a:pt x="201587" y="5080"/>
                  </a:lnTo>
                  <a:lnTo>
                    <a:pt x="134315" y="40640"/>
                  </a:lnTo>
                  <a:lnTo>
                    <a:pt x="104267" y="69850"/>
                  </a:lnTo>
                  <a:lnTo>
                    <a:pt x="77190" y="105410"/>
                  </a:lnTo>
                  <a:lnTo>
                    <a:pt x="53492" y="148590"/>
                  </a:lnTo>
                  <a:lnTo>
                    <a:pt x="33578" y="195580"/>
                  </a:lnTo>
                  <a:lnTo>
                    <a:pt x="17894" y="248920"/>
                  </a:lnTo>
                  <a:lnTo>
                    <a:pt x="6845" y="304800"/>
                  </a:lnTo>
                  <a:lnTo>
                    <a:pt x="850" y="365760"/>
                  </a:lnTo>
                  <a:lnTo>
                    <a:pt x="20840" y="394970"/>
                  </a:lnTo>
                  <a:lnTo>
                    <a:pt x="52031" y="411480"/>
                  </a:lnTo>
                  <a:lnTo>
                    <a:pt x="80022" y="430530"/>
                  </a:lnTo>
                  <a:lnTo>
                    <a:pt x="90411" y="466090"/>
                  </a:lnTo>
                  <a:lnTo>
                    <a:pt x="89560" y="468630"/>
                  </a:lnTo>
                  <a:lnTo>
                    <a:pt x="84442" y="468630"/>
                  </a:lnTo>
                  <a:lnTo>
                    <a:pt x="73050" y="445770"/>
                  </a:lnTo>
                  <a:lnTo>
                    <a:pt x="57886" y="426720"/>
                  </a:lnTo>
                  <a:lnTo>
                    <a:pt x="38735" y="412750"/>
                  </a:lnTo>
                  <a:lnTo>
                    <a:pt x="15341" y="406400"/>
                  </a:lnTo>
                  <a:lnTo>
                    <a:pt x="11938" y="400050"/>
                  </a:lnTo>
                  <a:lnTo>
                    <a:pt x="5118" y="393700"/>
                  </a:lnTo>
                  <a:lnTo>
                    <a:pt x="0" y="387350"/>
                  </a:lnTo>
                  <a:lnTo>
                    <a:pt x="0" y="416560"/>
                  </a:lnTo>
                  <a:lnTo>
                    <a:pt x="20701" y="426720"/>
                  </a:lnTo>
                  <a:lnTo>
                    <a:pt x="43497" y="435610"/>
                  </a:lnTo>
                  <a:lnTo>
                    <a:pt x="61175" y="449580"/>
                  </a:lnTo>
                  <a:lnTo>
                    <a:pt x="66535" y="473710"/>
                  </a:lnTo>
                  <a:lnTo>
                    <a:pt x="64820" y="481330"/>
                  </a:lnTo>
                  <a:lnTo>
                    <a:pt x="69938" y="490220"/>
                  </a:lnTo>
                  <a:lnTo>
                    <a:pt x="62268" y="494030"/>
                  </a:lnTo>
                  <a:lnTo>
                    <a:pt x="56299" y="494030"/>
                  </a:lnTo>
                  <a:lnTo>
                    <a:pt x="48615" y="468630"/>
                  </a:lnTo>
                  <a:lnTo>
                    <a:pt x="42862" y="457200"/>
                  </a:lnTo>
                  <a:lnTo>
                    <a:pt x="33261" y="445770"/>
                  </a:lnTo>
                  <a:lnTo>
                    <a:pt x="24828" y="444500"/>
                  </a:lnTo>
                  <a:lnTo>
                    <a:pt x="16306" y="441960"/>
                  </a:lnTo>
                  <a:lnTo>
                    <a:pt x="7950" y="438150"/>
                  </a:lnTo>
                  <a:lnTo>
                    <a:pt x="0" y="434340"/>
                  </a:lnTo>
                  <a:lnTo>
                    <a:pt x="5549" y="496570"/>
                  </a:lnTo>
                  <a:lnTo>
                    <a:pt x="16306" y="554990"/>
                  </a:lnTo>
                  <a:lnTo>
                    <a:pt x="31838" y="608330"/>
                  </a:lnTo>
                  <a:lnTo>
                    <a:pt x="51701" y="657860"/>
                  </a:lnTo>
                  <a:lnTo>
                    <a:pt x="75488" y="701040"/>
                  </a:lnTo>
                  <a:lnTo>
                    <a:pt x="102743" y="739140"/>
                  </a:lnTo>
                  <a:lnTo>
                    <a:pt x="133057" y="769620"/>
                  </a:lnTo>
                  <a:lnTo>
                    <a:pt x="165989" y="792480"/>
                  </a:lnTo>
                  <a:lnTo>
                    <a:pt x="237985" y="810260"/>
                  </a:lnTo>
                  <a:lnTo>
                    <a:pt x="264515" y="807720"/>
                  </a:lnTo>
                  <a:lnTo>
                    <a:pt x="290233" y="801370"/>
                  </a:lnTo>
                  <a:lnTo>
                    <a:pt x="314998" y="788670"/>
                  </a:lnTo>
                  <a:lnTo>
                    <a:pt x="338645" y="773430"/>
                  </a:lnTo>
                  <a:lnTo>
                    <a:pt x="335229" y="768350"/>
                  </a:lnTo>
                  <a:lnTo>
                    <a:pt x="332676" y="763270"/>
                  </a:lnTo>
                  <a:lnTo>
                    <a:pt x="329260" y="758190"/>
                  </a:lnTo>
                  <a:lnTo>
                    <a:pt x="333527" y="751840"/>
                  </a:lnTo>
                  <a:lnTo>
                    <a:pt x="334378" y="751840"/>
                  </a:lnTo>
                  <a:lnTo>
                    <a:pt x="335229" y="753110"/>
                  </a:lnTo>
                  <a:lnTo>
                    <a:pt x="336092" y="753110"/>
                  </a:lnTo>
                  <a:lnTo>
                    <a:pt x="341198" y="756920"/>
                  </a:lnTo>
                  <a:lnTo>
                    <a:pt x="343750" y="762000"/>
                  </a:lnTo>
                  <a:lnTo>
                    <a:pt x="345465" y="767080"/>
                  </a:lnTo>
                  <a:lnTo>
                    <a:pt x="350570" y="762000"/>
                  </a:lnTo>
                  <a:lnTo>
                    <a:pt x="355600" y="758190"/>
                  </a:lnTo>
                  <a:lnTo>
                    <a:pt x="360464" y="753110"/>
                  </a:lnTo>
                  <a:lnTo>
                    <a:pt x="361619" y="751840"/>
                  </a:lnTo>
                  <a:lnTo>
                    <a:pt x="365086" y="748030"/>
                  </a:lnTo>
                  <a:lnTo>
                    <a:pt x="352298" y="726440"/>
                  </a:lnTo>
                  <a:lnTo>
                    <a:pt x="331279" y="713740"/>
                  </a:lnTo>
                  <a:lnTo>
                    <a:pt x="306908" y="706120"/>
                  </a:lnTo>
                  <a:lnTo>
                    <a:pt x="284048" y="694690"/>
                  </a:lnTo>
                  <a:lnTo>
                    <a:pt x="250583" y="670560"/>
                  </a:lnTo>
                  <a:lnTo>
                    <a:pt x="248221" y="657860"/>
                  </a:lnTo>
                  <a:lnTo>
                    <a:pt x="257987" y="660400"/>
                  </a:lnTo>
                  <a:lnTo>
                    <a:pt x="265607" y="668020"/>
                  </a:lnTo>
                  <a:lnTo>
                    <a:pt x="273050" y="676910"/>
                  </a:lnTo>
                  <a:lnTo>
                    <a:pt x="282346" y="683260"/>
                  </a:lnTo>
                  <a:lnTo>
                    <a:pt x="331711" y="703580"/>
                  </a:lnTo>
                  <a:lnTo>
                    <a:pt x="354914" y="717550"/>
                  </a:lnTo>
                  <a:lnTo>
                    <a:pt x="375323" y="735330"/>
                  </a:lnTo>
                  <a:lnTo>
                    <a:pt x="379666" y="730250"/>
                  </a:lnTo>
                  <a:lnTo>
                    <a:pt x="388035" y="720090"/>
                  </a:lnTo>
                  <a:lnTo>
                    <a:pt x="392391" y="713740"/>
                  </a:lnTo>
                  <a:lnTo>
                    <a:pt x="339496" y="678180"/>
                  </a:lnTo>
                  <a:lnTo>
                    <a:pt x="339496" y="671830"/>
                  </a:lnTo>
                  <a:lnTo>
                    <a:pt x="384721" y="690880"/>
                  </a:lnTo>
                  <a:lnTo>
                    <a:pt x="397497" y="702310"/>
                  </a:lnTo>
                  <a:lnTo>
                    <a:pt x="399199" y="702310"/>
                  </a:lnTo>
                  <a:lnTo>
                    <a:pt x="413029" y="678180"/>
                  </a:lnTo>
                  <a:lnTo>
                    <a:pt x="421754" y="662940"/>
                  </a:lnTo>
                  <a:lnTo>
                    <a:pt x="428167" y="647700"/>
                  </a:lnTo>
                  <a:lnTo>
                    <a:pt x="433501" y="635000"/>
                  </a:lnTo>
                  <a:lnTo>
                    <a:pt x="438315" y="623570"/>
                  </a:lnTo>
                  <a:lnTo>
                    <a:pt x="454469" y="574040"/>
                  </a:lnTo>
                  <a:lnTo>
                    <a:pt x="463410" y="534670"/>
                  </a:lnTo>
                  <a:lnTo>
                    <a:pt x="474268" y="457200"/>
                  </a:lnTo>
                  <a:lnTo>
                    <a:pt x="475119" y="445770"/>
                  </a:lnTo>
                  <a:lnTo>
                    <a:pt x="449173" y="450850"/>
                  </a:lnTo>
                  <a:lnTo>
                    <a:pt x="422338" y="458470"/>
                  </a:lnTo>
                  <a:lnTo>
                    <a:pt x="405180" y="466610"/>
                  </a:lnTo>
                  <a:lnTo>
                    <a:pt x="405180" y="675640"/>
                  </a:lnTo>
                  <a:lnTo>
                    <a:pt x="402615" y="678180"/>
                  </a:lnTo>
                  <a:lnTo>
                    <a:pt x="398094" y="671830"/>
                  </a:lnTo>
                  <a:lnTo>
                    <a:pt x="396290" y="669290"/>
                  </a:lnTo>
                  <a:lnTo>
                    <a:pt x="388988" y="664210"/>
                  </a:lnTo>
                  <a:lnTo>
                    <a:pt x="387159" y="662940"/>
                  </a:lnTo>
                  <a:lnTo>
                    <a:pt x="376593" y="659130"/>
                  </a:lnTo>
                  <a:lnTo>
                    <a:pt x="365937" y="656590"/>
                  </a:lnTo>
                  <a:lnTo>
                    <a:pt x="313804" y="664210"/>
                  </a:lnTo>
                  <a:lnTo>
                    <a:pt x="289052" y="661670"/>
                  </a:lnTo>
                  <a:lnTo>
                    <a:pt x="284353" y="657860"/>
                  </a:lnTo>
                  <a:lnTo>
                    <a:pt x="281216" y="655320"/>
                  </a:lnTo>
                  <a:lnTo>
                    <a:pt x="268693" y="645160"/>
                  </a:lnTo>
                  <a:lnTo>
                    <a:pt x="267843" y="637540"/>
                  </a:lnTo>
                  <a:lnTo>
                    <a:pt x="268693" y="636270"/>
                  </a:lnTo>
                  <a:lnTo>
                    <a:pt x="274675" y="635000"/>
                  </a:lnTo>
                  <a:lnTo>
                    <a:pt x="306451" y="650240"/>
                  </a:lnTo>
                  <a:lnTo>
                    <a:pt x="345363" y="647700"/>
                  </a:lnTo>
                  <a:lnTo>
                    <a:pt x="381546" y="648970"/>
                  </a:lnTo>
                  <a:lnTo>
                    <a:pt x="405180" y="675640"/>
                  </a:lnTo>
                  <a:lnTo>
                    <a:pt x="405180" y="466610"/>
                  </a:lnTo>
                  <a:lnTo>
                    <a:pt x="398233" y="469900"/>
                  </a:lnTo>
                  <a:lnTo>
                    <a:pt x="380441" y="491490"/>
                  </a:lnTo>
                  <a:lnTo>
                    <a:pt x="381787" y="508000"/>
                  </a:lnTo>
                  <a:lnTo>
                    <a:pt x="375856" y="519430"/>
                  </a:lnTo>
                  <a:lnTo>
                    <a:pt x="364959" y="528320"/>
                  </a:lnTo>
                  <a:lnTo>
                    <a:pt x="351434" y="534670"/>
                  </a:lnTo>
                  <a:lnTo>
                    <a:pt x="347395" y="529590"/>
                  </a:lnTo>
                  <a:lnTo>
                    <a:pt x="347319" y="524510"/>
                  </a:lnTo>
                  <a:lnTo>
                    <a:pt x="347281" y="521970"/>
                  </a:lnTo>
                  <a:lnTo>
                    <a:pt x="346036" y="515620"/>
                  </a:lnTo>
                  <a:lnTo>
                    <a:pt x="338645" y="514350"/>
                  </a:lnTo>
                  <a:lnTo>
                    <a:pt x="334378" y="519430"/>
                  </a:lnTo>
                  <a:lnTo>
                    <a:pt x="329260" y="524510"/>
                  </a:lnTo>
                  <a:lnTo>
                    <a:pt x="321589" y="524510"/>
                  </a:lnTo>
                  <a:lnTo>
                    <a:pt x="326212" y="514350"/>
                  </a:lnTo>
                  <a:lnTo>
                    <a:pt x="333629" y="506730"/>
                  </a:lnTo>
                  <a:lnTo>
                    <a:pt x="341858" y="500380"/>
                  </a:lnTo>
                  <a:lnTo>
                    <a:pt x="348881" y="491490"/>
                  </a:lnTo>
                  <a:lnTo>
                    <a:pt x="350240" y="463550"/>
                  </a:lnTo>
                  <a:lnTo>
                    <a:pt x="350177" y="455930"/>
                  </a:lnTo>
                  <a:lnTo>
                    <a:pt x="349186" y="440690"/>
                  </a:lnTo>
                  <a:lnTo>
                    <a:pt x="348449" y="429260"/>
                  </a:lnTo>
                  <a:lnTo>
                    <a:pt x="343192" y="414020"/>
                  </a:lnTo>
                  <a:lnTo>
                    <a:pt x="342315" y="411480"/>
                  </a:lnTo>
                  <a:lnTo>
                    <a:pt x="338797" y="401320"/>
                  </a:lnTo>
                  <a:lnTo>
                    <a:pt x="326694" y="389877"/>
                  </a:lnTo>
                  <a:lnTo>
                    <a:pt x="326694" y="499110"/>
                  </a:lnTo>
                  <a:lnTo>
                    <a:pt x="308787" y="511810"/>
                  </a:lnTo>
                  <a:lnTo>
                    <a:pt x="314706" y="525780"/>
                  </a:lnTo>
                  <a:lnTo>
                    <a:pt x="313270" y="542290"/>
                  </a:lnTo>
                  <a:lnTo>
                    <a:pt x="314071" y="556260"/>
                  </a:lnTo>
                  <a:lnTo>
                    <a:pt x="326694" y="566420"/>
                  </a:lnTo>
                  <a:lnTo>
                    <a:pt x="326694" y="574040"/>
                  </a:lnTo>
                  <a:lnTo>
                    <a:pt x="312635" y="568960"/>
                  </a:lnTo>
                  <a:lnTo>
                    <a:pt x="305054" y="576580"/>
                  </a:lnTo>
                  <a:lnTo>
                    <a:pt x="300189" y="589280"/>
                  </a:lnTo>
                  <a:lnTo>
                    <a:pt x="294284" y="599440"/>
                  </a:lnTo>
                  <a:lnTo>
                    <a:pt x="295668" y="605790"/>
                  </a:lnTo>
                  <a:lnTo>
                    <a:pt x="298983" y="610870"/>
                  </a:lnTo>
                  <a:lnTo>
                    <a:pt x="301002" y="617220"/>
                  </a:lnTo>
                  <a:lnTo>
                    <a:pt x="298551" y="623570"/>
                  </a:lnTo>
                  <a:lnTo>
                    <a:pt x="292696" y="622300"/>
                  </a:lnTo>
                  <a:lnTo>
                    <a:pt x="287566" y="617220"/>
                  </a:lnTo>
                  <a:lnTo>
                    <a:pt x="282600" y="613410"/>
                  </a:lnTo>
                  <a:lnTo>
                    <a:pt x="277228" y="617220"/>
                  </a:lnTo>
                  <a:lnTo>
                    <a:pt x="270941" y="626110"/>
                  </a:lnTo>
                  <a:lnTo>
                    <a:pt x="262191" y="629920"/>
                  </a:lnTo>
                  <a:lnTo>
                    <a:pt x="252628" y="633730"/>
                  </a:lnTo>
                  <a:lnTo>
                    <a:pt x="243954" y="638810"/>
                  </a:lnTo>
                  <a:lnTo>
                    <a:pt x="241668" y="643890"/>
                  </a:lnTo>
                  <a:lnTo>
                    <a:pt x="241617" y="648970"/>
                  </a:lnTo>
                  <a:lnTo>
                    <a:pt x="240601" y="654050"/>
                  </a:lnTo>
                  <a:lnTo>
                    <a:pt x="235432" y="655320"/>
                  </a:lnTo>
                  <a:lnTo>
                    <a:pt x="229679" y="646430"/>
                  </a:lnTo>
                  <a:lnTo>
                    <a:pt x="220179" y="642620"/>
                  </a:lnTo>
                  <a:lnTo>
                    <a:pt x="197891" y="642620"/>
                  </a:lnTo>
                  <a:lnTo>
                    <a:pt x="194132" y="647700"/>
                  </a:lnTo>
                  <a:lnTo>
                    <a:pt x="190855" y="654050"/>
                  </a:lnTo>
                  <a:lnTo>
                    <a:pt x="186613" y="657860"/>
                  </a:lnTo>
                  <a:lnTo>
                    <a:pt x="179984" y="659130"/>
                  </a:lnTo>
                  <a:lnTo>
                    <a:pt x="180454" y="646430"/>
                  </a:lnTo>
                  <a:lnTo>
                    <a:pt x="171564" y="638810"/>
                  </a:lnTo>
                  <a:lnTo>
                    <a:pt x="158991" y="632460"/>
                  </a:lnTo>
                  <a:lnTo>
                    <a:pt x="148424" y="627380"/>
                  </a:lnTo>
                  <a:lnTo>
                    <a:pt x="122631" y="627380"/>
                  </a:lnTo>
                  <a:lnTo>
                    <a:pt x="115150" y="624840"/>
                  </a:lnTo>
                  <a:lnTo>
                    <a:pt x="119964" y="613410"/>
                  </a:lnTo>
                  <a:lnTo>
                    <a:pt x="112699" y="605790"/>
                  </a:lnTo>
                  <a:lnTo>
                    <a:pt x="101117" y="599440"/>
                  </a:lnTo>
                  <a:lnTo>
                    <a:pt x="92976" y="589280"/>
                  </a:lnTo>
                  <a:lnTo>
                    <a:pt x="82740" y="584200"/>
                  </a:lnTo>
                  <a:lnTo>
                    <a:pt x="84175" y="579120"/>
                  </a:lnTo>
                  <a:lnTo>
                    <a:pt x="89128" y="576580"/>
                  </a:lnTo>
                  <a:lnTo>
                    <a:pt x="92811" y="574040"/>
                  </a:lnTo>
                  <a:lnTo>
                    <a:pt x="90411" y="568960"/>
                  </a:lnTo>
                  <a:lnTo>
                    <a:pt x="85521" y="553720"/>
                  </a:lnTo>
                  <a:lnTo>
                    <a:pt x="84543" y="537210"/>
                  </a:lnTo>
                  <a:lnTo>
                    <a:pt x="81178" y="520700"/>
                  </a:lnTo>
                  <a:lnTo>
                    <a:pt x="69088" y="508000"/>
                  </a:lnTo>
                  <a:lnTo>
                    <a:pt x="69088" y="499110"/>
                  </a:lnTo>
                  <a:lnTo>
                    <a:pt x="75057" y="501650"/>
                  </a:lnTo>
                  <a:lnTo>
                    <a:pt x="78473" y="505460"/>
                  </a:lnTo>
                  <a:lnTo>
                    <a:pt x="85293" y="504190"/>
                  </a:lnTo>
                  <a:lnTo>
                    <a:pt x="86233" y="499110"/>
                  </a:lnTo>
                  <a:lnTo>
                    <a:pt x="87172" y="494030"/>
                  </a:lnTo>
                  <a:lnTo>
                    <a:pt x="87642" y="491490"/>
                  </a:lnTo>
                  <a:lnTo>
                    <a:pt x="91909" y="478790"/>
                  </a:lnTo>
                  <a:lnTo>
                    <a:pt x="97116" y="468630"/>
                  </a:lnTo>
                  <a:lnTo>
                    <a:pt x="97777" y="467360"/>
                  </a:lnTo>
                  <a:lnTo>
                    <a:pt x="104914" y="457200"/>
                  </a:lnTo>
                  <a:lnTo>
                    <a:pt x="102997" y="450850"/>
                  </a:lnTo>
                  <a:lnTo>
                    <a:pt x="102362" y="444500"/>
                  </a:lnTo>
                  <a:lnTo>
                    <a:pt x="102997" y="436880"/>
                  </a:lnTo>
                  <a:lnTo>
                    <a:pt x="104914" y="431800"/>
                  </a:lnTo>
                  <a:lnTo>
                    <a:pt x="112966" y="434340"/>
                  </a:lnTo>
                  <a:lnTo>
                    <a:pt x="116217" y="443230"/>
                  </a:lnTo>
                  <a:lnTo>
                    <a:pt x="119786" y="448310"/>
                  </a:lnTo>
                  <a:lnTo>
                    <a:pt x="128790" y="440690"/>
                  </a:lnTo>
                  <a:lnTo>
                    <a:pt x="148424" y="435610"/>
                  </a:lnTo>
                  <a:lnTo>
                    <a:pt x="149809" y="431800"/>
                  </a:lnTo>
                  <a:lnTo>
                    <a:pt x="151676" y="426720"/>
                  </a:lnTo>
                  <a:lnTo>
                    <a:pt x="155879" y="416560"/>
                  </a:lnTo>
                  <a:lnTo>
                    <a:pt x="162331" y="411480"/>
                  </a:lnTo>
                  <a:lnTo>
                    <a:pt x="172300" y="411480"/>
                  </a:lnTo>
                  <a:lnTo>
                    <a:pt x="169735" y="424180"/>
                  </a:lnTo>
                  <a:lnTo>
                    <a:pt x="200990" y="426720"/>
                  </a:lnTo>
                  <a:lnTo>
                    <a:pt x="216166" y="424180"/>
                  </a:lnTo>
                  <a:lnTo>
                    <a:pt x="227749" y="414020"/>
                  </a:lnTo>
                  <a:lnTo>
                    <a:pt x="238836" y="416560"/>
                  </a:lnTo>
                  <a:lnTo>
                    <a:pt x="240538" y="424180"/>
                  </a:lnTo>
                  <a:lnTo>
                    <a:pt x="227749" y="425450"/>
                  </a:lnTo>
                  <a:lnTo>
                    <a:pt x="231165" y="434340"/>
                  </a:lnTo>
                  <a:lnTo>
                    <a:pt x="243687" y="438150"/>
                  </a:lnTo>
                  <a:lnTo>
                    <a:pt x="255892" y="444500"/>
                  </a:lnTo>
                  <a:lnTo>
                    <a:pt x="268109" y="447040"/>
                  </a:lnTo>
                  <a:lnTo>
                    <a:pt x="280644" y="440690"/>
                  </a:lnTo>
                  <a:lnTo>
                    <a:pt x="284048" y="443230"/>
                  </a:lnTo>
                  <a:lnTo>
                    <a:pt x="288315" y="443230"/>
                  </a:lnTo>
                  <a:lnTo>
                    <a:pt x="290880" y="447040"/>
                  </a:lnTo>
                  <a:lnTo>
                    <a:pt x="277228" y="464820"/>
                  </a:lnTo>
                  <a:lnTo>
                    <a:pt x="289572" y="473710"/>
                  </a:lnTo>
                  <a:lnTo>
                    <a:pt x="297268" y="486410"/>
                  </a:lnTo>
                  <a:lnTo>
                    <a:pt x="306260" y="496570"/>
                  </a:lnTo>
                  <a:lnTo>
                    <a:pt x="322440" y="496570"/>
                  </a:lnTo>
                  <a:lnTo>
                    <a:pt x="326694" y="499110"/>
                  </a:lnTo>
                  <a:lnTo>
                    <a:pt x="326694" y="389877"/>
                  </a:lnTo>
                  <a:lnTo>
                    <a:pt x="317322" y="381000"/>
                  </a:lnTo>
                  <a:lnTo>
                    <a:pt x="303872" y="375920"/>
                  </a:lnTo>
                  <a:lnTo>
                    <a:pt x="300507" y="374650"/>
                  </a:lnTo>
                  <a:lnTo>
                    <a:pt x="283298" y="373380"/>
                  </a:lnTo>
                  <a:lnTo>
                    <a:pt x="265607" y="375920"/>
                  </a:lnTo>
                  <a:lnTo>
                    <a:pt x="247370" y="373380"/>
                  </a:lnTo>
                  <a:lnTo>
                    <a:pt x="247370" y="372110"/>
                  </a:lnTo>
                  <a:lnTo>
                    <a:pt x="237832" y="372110"/>
                  </a:lnTo>
                  <a:lnTo>
                    <a:pt x="227965" y="369570"/>
                  </a:lnTo>
                  <a:lnTo>
                    <a:pt x="219062" y="365760"/>
                  </a:lnTo>
                  <a:lnTo>
                    <a:pt x="212394" y="358140"/>
                  </a:lnTo>
                  <a:lnTo>
                    <a:pt x="215823" y="354330"/>
                  </a:lnTo>
                  <a:lnTo>
                    <a:pt x="227152" y="354330"/>
                  </a:lnTo>
                  <a:lnTo>
                    <a:pt x="232016" y="351790"/>
                  </a:lnTo>
                  <a:lnTo>
                    <a:pt x="222885" y="344170"/>
                  </a:lnTo>
                  <a:lnTo>
                    <a:pt x="212077" y="341630"/>
                  </a:lnTo>
                  <a:lnTo>
                    <a:pt x="201422" y="340360"/>
                  </a:lnTo>
                  <a:lnTo>
                    <a:pt x="192773" y="332740"/>
                  </a:lnTo>
                  <a:lnTo>
                    <a:pt x="189941" y="327660"/>
                  </a:lnTo>
                  <a:lnTo>
                    <a:pt x="184238" y="325120"/>
                  </a:lnTo>
                  <a:lnTo>
                    <a:pt x="177901" y="322580"/>
                  </a:lnTo>
                  <a:lnTo>
                    <a:pt x="173164" y="317500"/>
                  </a:lnTo>
                  <a:lnTo>
                    <a:pt x="179133" y="314960"/>
                  </a:lnTo>
                  <a:lnTo>
                    <a:pt x="188518" y="317500"/>
                  </a:lnTo>
                  <a:lnTo>
                    <a:pt x="196189" y="317500"/>
                  </a:lnTo>
                  <a:lnTo>
                    <a:pt x="197040" y="323850"/>
                  </a:lnTo>
                  <a:lnTo>
                    <a:pt x="202158" y="327660"/>
                  </a:lnTo>
                  <a:lnTo>
                    <a:pt x="210693" y="326390"/>
                  </a:lnTo>
                  <a:lnTo>
                    <a:pt x="212394" y="325120"/>
                  </a:lnTo>
                  <a:lnTo>
                    <a:pt x="208127" y="320040"/>
                  </a:lnTo>
                  <a:lnTo>
                    <a:pt x="205282" y="314960"/>
                  </a:lnTo>
                  <a:lnTo>
                    <a:pt x="203873" y="312420"/>
                  </a:lnTo>
                  <a:lnTo>
                    <a:pt x="200444" y="307340"/>
                  </a:lnTo>
                  <a:lnTo>
                    <a:pt x="215049" y="313690"/>
                  </a:lnTo>
                  <a:lnTo>
                    <a:pt x="228282" y="321310"/>
                  </a:lnTo>
                  <a:lnTo>
                    <a:pt x="240398" y="330200"/>
                  </a:lnTo>
                  <a:lnTo>
                    <a:pt x="251637" y="342900"/>
                  </a:lnTo>
                  <a:lnTo>
                    <a:pt x="255041" y="341630"/>
                  </a:lnTo>
                  <a:lnTo>
                    <a:pt x="260172" y="342900"/>
                  </a:lnTo>
                  <a:lnTo>
                    <a:pt x="261023" y="341630"/>
                  </a:lnTo>
                  <a:lnTo>
                    <a:pt x="261874" y="340360"/>
                  </a:lnTo>
                  <a:lnTo>
                    <a:pt x="249923" y="326390"/>
                  </a:lnTo>
                  <a:lnTo>
                    <a:pt x="236067" y="314960"/>
                  </a:lnTo>
                  <a:lnTo>
                    <a:pt x="220611" y="307340"/>
                  </a:lnTo>
                  <a:lnTo>
                    <a:pt x="203873" y="300990"/>
                  </a:lnTo>
                  <a:lnTo>
                    <a:pt x="202158" y="295910"/>
                  </a:lnTo>
                  <a:lnTo>
                    <a:pt x="196189" y="293370"/>
                  </a:lnTo>
                  <a:lnTo>
                    <a:pt x="197891" y="285750"/>
                  </a:lnTo>
                  <a:lnTo>
                    <a:pt x="201307" y="285750"/>
                  </a:lnTo>
                  <a:lnTo>
                    <a:pt x="204724" y="287020"/>
                  </a:lnTo>
                  <a:lnTo>
                    <a:pt x="205282" y="285750"/>
                  </a:lnTo>
                  <a:lnTo>
                    <a:pt x="206425" y="283210"/>
                  </a:lnTo>
                  <a:lnTo>
                    <a:pt x="199910" y="280670"/>
                  </a:lnTo>
                  <a:lnTo>
                    <a:pt x="193306" y="276860"/>
                  </a:lnTo>
                  <a:lnTo>
                    <a:pt x="186867" y="273050"/>
                  </a:lnTo>
                  <a:lnTo>
                    <a:pt x="180835" y="267970"/>
                  </a:lnTo>
                  <a:lnTo>
                    <a:pt x="177419" y="266700"/>
                  </a:lnTo>
                  <a:lnTo>
                    <a:pt x="178282" y="264160"/>
                  </a:lnTo>
                  <a:lnTo>
                    <a:pt x="178282" y="261620"/>
                  </a:lnTo>
                  <a:lnTo>
                    <a:pt x="184238" y="259080"/>
                  </a:lnTo>
                  <a:lnTo>
                    <a:pt x="190220" y="267970"/>
                  </a:lnTo>
                  <a:lnTo>
                    <a:pt x="196189" y="269240"/>
                  </a:lnTo>
                  <a:lnTo>
                    <a:pt x="204724" y="265430"/>
                  </a:lnTo>
                  <a:lnTo>
                    <a:pt x="203301" y="259080"/>
                  </a:lnTo>
                  <a:lnTo>
                    <a:pt x="203022" y="257810"/>
                  </a:lnTo>
                  <a:lnTo>
                    <a:pt x="202158" y="247650"/>
                  </a:lnTo>
                  <a:lnTo>
                    <a:pt x="210693" y="247650"/>
                  </a:lnTo>
                  <a:lnTo>
                    <a:pt x="212394" y="227330"/>
                  </a:lnTo>
                  <a:lnTo>
                    <a:pt x="216636" y="228600"/>
                  </a:lnTo>
                  <a:lnTo>
                    <a:pt x="220713" y="232410"/>
                  </a:lnTo>
                  <a:lnTo>
                    <a:pt x="225107" y="234950"/>
                  </a:lnTo>
                  <a:lnTo>
                    <a:pt x="230301" y="229870"/>
                  </a:lnTo>
                  <a:lnTo>
                    <a:pt x="222631" y="227330"/>
                  </a:lnTo>
                  <a:lnTo>
                    <a:pt x="226898" y="219710"/>
                  </a:lnTo>
                  <a:lnTo>
                    <a:pt x="226047" y="214630"/>
                  </a:lnTo>
                  <a:lnTo>
                    <a:pt x="230479" y="209550"/>
                  </a:lnTo>
                  <a:lnTo>
                    <a:pt x="227647" y="203200"/>
                  </a:lnTo>
                  <a:lnTo>
                    <a:pt x="225920" y="198120"/>
                  </a:lnTo>
                  <a:lnTo>
                    <a:pt x="233730" y="196850"/>
                  </a:lnTo>
                  <a:lnTo>
                    <a:pt x="241198" y="208280"/>
                  </a:lnTo>
                  <a:lnTo>
                    <a:pt x="240436" y="219710"/>
                  </a:lnTo>
                  <a:lnTo>
                    <a:pt x="240804" y="229870"/>
                  </a:lnTo>
                  <a:lnTo>
                    <a:pt x="251637" y="236220"/>
                  </a:lnTo>
                  <a:lnTo>
                    <a:pt x="253339" y="243840"/>
                  </a:lnTo>
                  <a:lnTo>
                    <a:pt x="255892" y="251460"/>
                  </a:lnTo>
                  <a:lnTo>
                    <a:pt x="263575" y="254000"/>
                  </a:lnTo>
                  <a:lnTo>
                    <a:pt x="266141" y="254000"/>
                  </a:lnTo>
                  <a:lnTo>
                    <a:pt x="267728" y="243840"/>
                  </a:lnTo>
                  <a:lnTo>
                    <a:pt x="267309" y="233680"/>
                  </a:lnTo>
                  <a:lnTo>
                    <a:pt x="264820" y="223520"/>
                  </a:lnTo>
                  <a:lnTo>
                    <a:pt x="260172" y="214630"/>
                  </a:lnTo>
                  <a:lnTo>
                    <a:pt x="256743" y="212090"/>
                  </a:lnTo>
                  <a:lnTo>
                    <a:pt x="253339" y="212090"/>
                  </a:lnTo>
                  <a:lnTo>
                    <a:pt x="251637" y="209550"/>
                  </a:lnTo>
                  <a:lnTo>
                    <a:pt x="251637" y="201930"/>
                  </a:lnTo>
                  <a:lnTo>
                    <a:pt x="255892" y="199390"/>
                  </a:lnTo>
                  <a:lnTo>
                    <a:pt x="261023" y="200660"/>
                  </a:lnTo>
                  <a:lnTo>
                    <a:pt x="266141" y="200660"/>
                  </a:lnTo>
                  <a:lnTo>
                    <a:pt x="269544" y="203200"/>
                  </a:lnTo>
                  <a:lnTo>
                    <a:pt x="272961" y="199390"/>
                  </a:lnTo>
                  <a:lnTo>
                    <a:pt x="275234" y="196850"/>
                  </a:lnTo>
                  <a:lnTo>
                    <a:pt x="276377" y="195580"/>
                  </a:lnTo>
                  <a:lnTo>
                    <a:pt x="283197" y="194310"/>
                  </a:lnTo>
                  <a:lnTo>
                    <a:pt x="291731" y="191770"/>
                  </a:lnTo>
                  <a:lnTo>
                    <a:pt x="295986" y="194310"/>
                  </a:lnTo>
                  <a:lnTo>
                    <a:pt x="298551" y="201930"/>
                  </a:lnTo>
                  <a:lnTo>
                    <a:pt x="305384" y="200660"/>
                  </a:lnTo>
                  <a:lnTo>
                    <a:pt x="306070" y="193040"/>
                  </a:lnTo>
                  <a:lnTo>
                    <a:pt x="305828" y="191770"/>
                  </a:lnTo>
                  <a:lnTo>
                    <a:pt x="303885" y="181610"/>
                  </a:lnTo>
                  <a:lnTo>
                    <a:pt x="303885" y="180340"/>
                  </a:lnTo>
                  <a:lnTo>
                    <a:pt x="303898" y="179070"/>
                  </a:lnTo>
                  <a:lnTo>
                    <a:pt x="303936" y="171450"/>
                  </a:lnTo>
                  <a:lnTo>
                    <a:pt x="311340" y="166370"/>
                  </a:lnTo>
                  <a:lnTo>
                    <a:pt x="316458" y="170180"/>
                  </a:lnTo>
                  <a:lnTo>
                    <a:pt x="313905" y="177800"/>
                  </a:lnTo>
                  <a:lnTo>
                    <a:pt x="321589" y="181610"/>
                  </a:lnTo>
                  <a:lnTo>
                    <a:pt x="330339" y="180340"/>
                  </a:lnTo>
                  <a:lnTo>
                    <a:pt x="337261" y="185420"/>
                  </a:lnTo>
                  <a:lnTo>
                    <a:pt x="342099" y="191770"/>
                  </a:lnTo>
                  <a:lnTo>
                    <a:pt x="344614" y="199390"/>
                  </a:lnTo>
                  <a:lnTo>
                    <a:pt x="347179" y="195580"/>
                  </a:lnTo>
                  <a:lnTo>
                    <a:pt x="347179" y="190500"/>
                  </a:lnTo>
                  <a:lnTo>
                    <a:pt x="352298" y="190500"/>
                  </a:lnTo>
                  <a:lnTo>
                    <a:pt x="348792" y="184150"/>
                  </a:lnTo>
                  <a:lnTo>
                    <a:pt x="348678" y="180340"/>
                  </a:lnTo>
                  <a:lnTo>
                    <a:pt x="348564" y="176530"/>
                  </a:lnTo>
                  <a:lnTo>
                    <a:pt x="347853" y="168910"/>
                  </a:lnTo>
                  <a:lnTo>
                    <a:pt x="345376" y="166370"/>
                  </a:lnTo>
                  <a:lnTo>
                    <a:pt x="344144" y="165100"/>
                  </a:lnTo>
                  <a:lnTo>
                    <a:pt x="342900" y="163830"/>
                  </a:lnTo>
                  <a:lnTo>
                    <a:pt x="343839" y="156210"/>
                  </a:lnTo>
                  <a:lnTo>
                    <a:pt x="344614" y="149860"/>
                  </a:lnTo>
                  <a:lnTo>
                    <a:pt x="349808" y="154940"/>
                  </a:lnTo>
                  <a:lnTo>
                    <a:pt x="352933" y="161290"/>
                  </a:lnTo>
                  <a:lnTo>
                    <a:pt x="356374" y="167640"/>
                  </a:lnTo>
                  <a:lnTo>
                    <a:pt x="362534" y="171450"/>
                  </a:lnTo>
                  <a:lnTo>
                    <a:pt x="364236" y="177800"/>
                  </a:lnTo>
                  <a:lnTo>
                    <a:pt x="359105" y="187960"/>
                  </a:lnTo>
                  <a:lnTo>
                    <a:pt x="366788" y="191770"/>
                  </a:lnTo>
                  <a:lnTo>
                    <a:pt x="371233" y="187960"/>
                  </a:lnTo>
                  <a:lnTo>
                    <a:pt x="373507" y="182880"/>
                  </a:lnTo>
                  <a:lnTo>
                    <a:pt x="376262" y="179070"/>
                  </a:lnTo>
                  <a:lnTo>
                    <a:pt x="382143" y="177800"/>
                  </a:lnTo>
                  <a:lnTo>
                    <a:pt x="386410" y="196850"/>
                  </a:lnTo>
                  <a:lnTo>
                    <a:pt x="404329" y="185420"/>
                  </a:lnTo>
                  <a:lnTo>
                    <a:pt x="414553" y="196850"/>
                  </a:lnTo>
                  <a:lnTo>
                    <a:pt x="417118" y="195580"/>
                  </a:lnTo>
                  <a:lnTo>
                    <a:pt x="415417" y="190500"/>
                  </a:lnTo>
                  <a:lnTo>
                    <a:pt x="420535" y="191770"/>
                  </a:lnTo>
                  <a:lnTo>
                    <a:pt x="424967" y="201930"/>
                  </a:lnTo>
                  <a:lnTo>
                    <a:pt x="427253" y="214630"/>
                  </a:lnTo>
                  <a:lnTo>
                    <a:pt x="428091" y="227330"/>
                  </a:lnTo>
                  <a:lnTo>
                    <a:pt x="428205" y="238760"/>
                  </a:lnTo>
                  <a:lnTo>
                    <a:pt x="443560" y="224790"/>
                  </a:lnTo>
                  <a:lnTo>
                    <a:pt x="445262" y="227330"/>
                  </a:lnTo>
                  <a:lnTo>
                    <a:pt x="449541" y="232410"/>
                  </a:lnTo>
                  <a:lnTo>
                    <a:pt x="447840" y="238760"/>
                  </a:lnTo>
                  <a:lnTo>
                    <a:pt x="444347" y="242570"/>
                  </a:lnTo>
                  <a:lnTo>
                    <a:pt x="440474" y="246380"/>
                  </a:lnTo>
                  <a:lnTo>
                    <a:pt x="438353" y="251460"/>
                  </a:lnTo>
                  <a:lnTo>
                    <a:pt x="440156" y="255270"/>
                  </a:lnTo>
                  <a:lnTo>
                    <a:pt x="453796" y="265430"/>
                  </a:lnTo>
                  <a:lnTo>
                    <a:pt x="450392" y="275590"/>
                  </a:lnTo>
                  <a:lnTo>
                    <a:pt x="441858" y="273050"/>
                  </a:lnTo>
                  <a:lnTo>
                    <a:pt x="435889" y="267970"/>
                  </a:lnTo>
                  <a:lnTo>
                    <a:pt x="429907" y="267970"/>
                  </a:lnTo>
                  <a:lnTo>
                    <a:pt x="431622" y="275590"/>
                  </a:lnTo>
                  <a:lnTo>
                    <a:pt x="429907" y="279400"/>
                  </a:lnTo>
                  <a:lnTo>
                    <a:pt x="434924" y="281940"/>
                  </a:lnTo>
                  <a:lnTo>
                    <a:pt x="440575" y="284480"/>
                  </a:lnTo>
                  <a:lnTo>
                    <a:pt x="446227" y="285750"/>
                  </a:lnTo>
                  <a:lnTo>
                    <a:pt x="451243" y="281940"/>
                  </a:lnTo>
                  <a:lnTo>
                    <a:pt x="453796" y="281940"/>
                  </a:lnTo>
                  <a:lnTo>
                    <a:pt x="453783" y="293370"/>
                  </a:lnTo>
                  <a:lnTo>
                    <a:pt x="444093" y="298450"/>
                  </a:lnTo>
                  <a:lnTo>
                    <a:pt x="433285" y="303530"/>
                  </a:lnTo>
                  <a:lnTo>
                    <a:pt x="429907" y="314960"/>
                  </a:lnTo>
                  <a:lnTo>
                    <a:pt x="425056" y="316230"/>
                  </a:lnTo>
                  <a:lnTo>
                    <a:pt x="419150" y="316230"/>
                  </a:lnTo>
                  <a:lnTo>
                    <a:pt x="413727" y="317500"/>
                  </a:lnTo>
                  <a:lnTo>
                    <a:pt x="410298" y="320040"/>
                  </a:lnTo>
                  <a:lnTo>
                    <a:pt x="416509" y="322580"/>
                  </a:lnTo>
                  <a:lnTo>
                    <a:pt x="423519" y="323850"/>
                  </a:lnTo>
                  <a:lnTo>
                    <a:pt x="429260" y="326390"/>
                  </a:lnTo>
                  <a:lnTo>
                    <a:pt x="431622" y="332740"/>
                  </a:lnTo>
                  <a:lnTo>
                    <a:pt x="412978" y="347980"/>
                  </a:lnTo>
                  <a:lnTo>
                    <a:pt x="395058" y="364490"/>
                  </a:lnTo>
                  <a:lnTo>
                    <a:pt x="381127" y="383540"/>
                  </a:lnTo>
                  <a:lnTo>
                    <a:pt x="374472" y="406400"/>
                  </a:lnTo>
                  <a:lnTo>
                    <a:pt x="368503" y="412750"/>
                  </a:lnTo>
                  <a:lnTo>
                    <a:pt x="380441" y="463550"/>
                  </a:lnTo>
                  <a:lnTo>
                    <a:pt x="386054" y="463550"/>
                  </a:lnTo>
                  <a:lnTo>
                    <a:pt x="391426" y="459740"/>
                  </a:lnTo>
                  <a:lnTo>
                    <a:pt x="396633" y="455930"/>
                  </a:lnTo>
                  <a:lnTo>
                    <a:pt x="401764" y="450850"/>
                  </a:lnTo>
                  <a:lnTo>
                    <a:pt x="438556" y="440690"/>
                  </a:lnTo>
                  <a:lnTo>
                    <a:pt x="457784" y="434340"/>
                  </a:lnTo>
                  <a:lnTo>
                    <a:pt x="475983" y="427990"/>
                  </a:lnTo>
                  <a:lnTo>
                    <a:pt x="475983" y="40513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686" y="5920853"/>
              <a:ext cx="72516" cy="106319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2384807" y="6334345"/>
            <a:ext cx="6759575" cy="523875"/>
          </a:xfrm>
          <a:custGeom>
            <a:avLst/>
            <a:gdLst/>
            <a:ahLst/>
            <a:cxnLst/>
            <a:rect l="l" t="t" r="r" b="b"/>
            <a:pathLst>
              <a:path w="6759575" h="523875">
                <a:moveTo>
                  <a:pt x="6759192" y="0"/>
                </a:moveTo>
                <a:lnTo>
                  <a:pt x="0" y="523652"/>
                </a:lnTo>
                <a:lnTo>
                  <a:pt x="6759192" y="523652"/>
                </a:lnTo>
                <a:lnTo>
                  <a:pt x="6759192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1554" y="325374"/>
            <a:ext cx="2882900" cy="254000"/>
          </a:xfrm>
          <a:custGeom>
            <a:avLst/>
            <a:gdLst/>
            <a:ahLst/>
            <a:cxnLst/>
            <a:rect l="l" t="t" r="r" b="b"/>
            <a:pathLst>
              <a:path w="2882900" h="254000">
                <a:moveTo>
                  <a:pt x="0" y="254000"/>
                </a:moveTo>
                <a:lnTo>
                  <a:pt x="2882900" y="0"/>
                </a:lnTo>
              </a:path>
            </a:pathLst>
          </a:custGeom>
          <a:ln w="19050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8095" y="1144577"/>
            <a:ext cx="3846417" cy="5446683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93191" y="489585"/>
            <a:ext cx="34607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L’implication</a:t>
            </a:r>
            <a:r>
              <a:rPr dirty="0" spc="-35"/>
              <a:t> </a:t>
            </a:r>
            <a:r>
              <a:rPr dirty="0" spc="-5"/>
              <a:t>des</a:t>
            </a:r>
            <a:r>
              <a:rPr dirty="0" spc="-15"/>
              <a:t> </a:t>
            </a:r>
            <a:r>
              <a:rPr dirty="0" spc="-10"/>
              <a:t>privés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4681728" y="955547"/>
            <a:ext cx="2467610" cy="5657215"/>
            <a:chOff x="4681728" y="955547"/>
            <a:chExt cx="2467610" cy="565721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1728" y="2802636"/>
              <a:ext cx="2442972" cy="18303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3064" y="4623815"/>
              <a:ext cx="2421636" cy="19888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81728" y="955547"/>
              <a:ext cx="2467355" cy="18470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0991" y="5590149"/>
            <a:ext cx="123625" cy="1207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6906" y="5446872"/>
            <a:ext cx="138038" cy="935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24355" y="5249633"/>
            <a:ext cx="356870" cy="607060"/>
            <a:chOff x="1324355" y="5249633"/>
            <a:chExt cx="356870" cy="6070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8940" y="5298883"/>
              <a:ext cx="87555" cy="815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24356" y="5249646"/>
              <a:ext cx="356870" cy="607060"/>
            </a:xfrm>
            <a:custGeom>
              <a:avLst/>
              <a:gdLst/>
              <a:ahLst/>
              <a:cxnLst/>
              <a:rect l="l" t="t" r="r" b="b"/>
              <a:pathLst>
                <a:path w="356869" h="607060">
                  <a:moveTo>
                    <a:pt x="95859" y="92710"/>
                  </a:moveTo>
                  <a:lnTo>
                    <a:pt x="95211" y="92710"/>
                  </a:lnTo>
                  <a:lnTo>
                    <a:pt x="95859" y="93980"/>
                  </a:lnTo>
                  <a:lnTo>
                    <a:pt x="95859" y="92710"/>
                  </a:lnTo>
                  <a:close/>
                </a:path>
                <a:path w="356869" h="607060">
                  <a:moveTo>
                    <a:pt x="97777" y="91440"/>
                  </a:moveTo>
                  <a:lnTo>
                    <a:pt x="97129" y="91440"/>
                  </a:lnTo>
                  <a:lnTo>
                    <a:pt x="97129" y="92710"/>
                  </a:lnTo>
                  <a:lnTo>
                    <a:pt x="97777" y="92710"/>
                  </a:lnTo>
                  <a:lnTo>
                    <a:pt x="97777" y="91440"/>
                  </a:lnTo>
                  <a:close/>
                </a:path>
                <a:path w="356869" h="607060">
                  <a:moveTo>
                    <a:pt x="100965" y="58420"/>
                  </a:moveTo>
                  <a:lnTo>
                    <a:pt x="100330" y="57150"/>
                  </a:lnTo>
                  <a:lnTo>
                    <a:pt x="99695" y="59690"/>
                  </a:lnTo>
                  <a:lnTo>
                    <a:pt x="100965" y="59690"/>
                  </a:lnTo>
                  <a:lnTo>
                    <a:pt x="100965" y="58420"/>
                  </a:lnTo>
                  <a:close/>
                </a:path>
                <a:path w="356869" h="607060">
                  <a:moveTo>
                    <a:pt x="109270" y="92710"/>
                  </a:moveTo>
                  <a:lnTo>
                    <a:pt x="108635" y="92710"/>
                  </a:lnTo>
                  <a:lnTo>
                    <a:pt x="109270" y="93980"/>
                  </a:lnTo>
                  <a:lnTo>
                    <a:pt x="109270" y="92710"/>
                  </a:lnTo>
                  <a:close/>
                </a:path>
                <a:path w="356869" h="607060">
                  <a:moveTo>
                    <a:pt x="109918" y="91440"/>
                  </a:moveTo>
                  <a:lnTo>
                    <a:pt x="109270" y="91440"/>
                  </a:lnTo>
                  <a:lnTo>
                    <a:pt x="109270" y="92710"/>
                  </a:lnTo>
                  <a:lnTo>
                    <a:pt x="109918" y="92710"/>
                  </a:lnTo>
                  <a:lnTo>
                    <a:pt x="109918" y="91440"/>
                  </a:lnTo>
                  <a:close/>
                </a:path>
                <a:path w="356869" h="607060">
                  <a:moveTo>
                    <a:pt x="113106" y="66040"/>
                  </a:moveTo>
                  <a:lnTo>
                    <a:pt x="112471" y="66040"/>
                  </a:lnTo>
                  <a:lnTo>
                    <a:pt x="112471" y="67310"/>
                  </a:lnTo>
                  <a:lnTo>
                    <a:pt x="113106" y="67310"/>
                  </a:lnTo>
                  <a:lnTo>
                    <a:pt x="113106" y="66040"/>
                  </a:lnTo>
                  <a:close/>
                </a:path>
                <a:path w="356869" h="607060">
                  <a:moveTo>
                    <a:pt x="114388" y="120650"/>
                  </a:moveTo>
                  <a:lnTo>
                    <a:pt x="113106" y="120650"/>
                  </a:lnTo>
                  <a:lnTo>
                    <a:pt x="113753" y="121920"/>
                  </a:lnTo>
                  <a:lnTo>
                    <a:pt x="114388" y="120650"/>
                  </a:lnTo>
                  <a:close/>
                </a:path>
                <a:path w="356869" h="607060">
                  <a:moveTo>
                    <a:pt x="116941" y="72390"/>
                  </a:moveTo>
                  <a:lnTo>
                    <a:pt x="116306" y="73660"/>
                  </a:lnTo>
                  <a:lnTo>
                    <a:pt x="116941" y="73660"/>
                  </a:lnTo>
                  <a:lnTo>
                    <a:pt x="116941" y="72390"/>
                  </a:lnTo>
                  <a:close/>
                </a:path>
                <a:path w="356869" h="607060">
                  <a:moveTo>
                    <a:pt x="122059" y="118110"/>
                  </a:moveTo>
                  <a:lnTo>
                    <a:pt x="121412" y="118110"/>
                  </a:lnTo>
                  <a:lnTo>
                    <a:pt x="122059" y="119380"/>
                  </a:lnTo>
                  <a:lnTo>
                    <a:pt x="122059" y="118110"/>
                  </a:lnTo>
                  <a:close/>
                </a:path>
                <a:path w="356869" h="607060">
                  <a:moveTo>
                    <a:pt x="123342" y="116840"/>
                  </a:moveTo>
                  <a:lnTo>
                    <a:pt x="122694" y="115570"/>
                  </a:lnTo>
                  <a:lnTo>
                    <a:pt x="122059" y="118110"/>
                  </a:lnTo>
                  <a:lnTo>
                    <a:pt x="123342" y="118110"/>
                  </a:lnTo>
                  <a:lnTo>
                    <a:pt x="123342" y="116840"/>
                  </a:lnTo>
                  <a:close/>
                </a:path>
                <a:path w="356869" h="607060">
                  <a:moveTo>
                    <a:pt x="127812" y="117538"/>
                  </a:moveTo>
                  <a:lnTo>
                    <a:pt x="127165" y="117538"/>
                  </a:lnTo>
                  <a:lnTo>
                    <a:pt x="127165" y="118173"/>
                  </a:lnTo>
                  <a:lnTo>
                    <a:pt x="126530" y="118808"/>
                  </a:lnTo>
                  <a:lnTo>
                    <a:pt x="127812" y="118808"/>
                  </a:lnTo>
                  <a:lnTo>
                    <a:pt x="127812" y="117538"/>
                  </a:lnTo>
                  <a:close/>
                </a:path>
                <a:path w="356869" h="607060">
                  <a:moveTo>
                    <a:pt x="127812" y="113741"/>
                  </a:moveTo>
                  <a:lnTo>
                    <a:pt x="127165" y="113118"/>
                  </a:lnTo>
                  <a:lnTo>
                    <a:pt x="127165" y="113741"/>
                  </a:lnTo>
                  <a:lnTo>
                    <a:pt x="127812" y="113741"/>
                  </a:lnTo>
                  <a:close/>
                </a:path>
                <a:path w="356869" h="607060">
                  <a:moveTo>
                    <a:pt x="128447" y="115646"/>
                  </a:moveTo>
                  <a:lnTo>
                    <a:pt x="127812" y="115011"/>
                  </a:lnTo>
                  <a:lnTo>
                    <a:pt x="127812" y="116281"/>
                  </a:lnTo>
                  <a:lnTo>
                    <a:pt x="128447" y="116281"/>
                  </a:lnTo>
                  <a:lnTo>
                    <a:pt x="128447" y="115646"/>
                  </a:lnTo>
                  <a:close/>
                </a:path>
                <a:path w="356869" h="607060">
                  <a:moveTo>
                    <a:pt x="128447" y="59690"/>
                  </a:moveTo>
                  <a:lnTo>
                    <a:pt x="109270" y="59690"/>
                  </a:lnTo>
                  <a:lnTo>
                    <a:pt x="108635" y="59690"/>
                  </a:lnTo>
                  <a:lnTo>
                    <a:pt x="108000" y="59690"/>
                  </a:lnTo>
                  <a:lnTo>
                    <a:pt x="108000" y="60960"/>
                  </a:lnTo>
                  <a:lnTo>
                    <a:pt x="107353" y="60960"/>
                  </a:lnTo>
                  <a:lnTo>
                    <a:pt x="107353" y="59690"/>
                  </a:lnTo>
                  <a:lnTo>
                    <a:pt x="108000" y="59690"/>
                  </a:lnTo>
                  <a:lnTo>
                    <a:pt x="108000" y="57150"/>
                  </a:lnTo>
                  <a:lnTo>
                    <a:pt x="106718" y="57150"/>
                  </a:lnTo>
                  <a:lnTo>
                    <a:pt x="106718" y="59690"/>
                  </a:lnTo>
                  <a:lnTo>
                    <a:pt x="105448" y="59690"/>
                  </a:lnTo>
                  <a:lnTo>
                    <a:pt x="105448" y="60960"/>
                  </a:lnTo>
                  <a:lnTo>
                    <a:pt x="106718" y="62230"/>
                  </a:lnTo>
                  <a:lnTo>
                    <a:pt x="106083" y="62230"/>
                  </a:lnTo>
                  <a:lnTo>
                    <a:pt x="106718" y="63500"/>
                  </a:lnTo>
                  <a:lnTo>
                    <a:pt x="107353" y="63500"/>
                  </a:lnTo>
                  <a:lnTo>
                    <a:pt x="108000" y="62230"/>
                  </a:lnTo>
                  <a:lnTo>
                    <a:pt x="108000" y="63500"/>
                  </a:lnTo>
                  <a:lnTo>
                    <a:pt x="109270" y="63500"/>
                  </a:lnTo>
                  <a:lnTo>
                    <a:pt x="108635" y="62230"/>
                  </a:lnTo>
                  <a:lnTo>
                    <a:pt x="109270" y="62230"/>
                  </a:lnTo>
                  <a:lnTo>
                    <a:pt x="109270" y="60960"/>
                  </a:lnTo>
                  <a:lnTo>
                    <a:pt x="109918" y="60960"/>
                  </a:lnTo>
                  <a:lnTo>
                    <a:pt x="109918" y="62230"/>
                  </a:lnTo>
                  <a:lnTo>
                    <a:pt x="110553" y="62230"/>
                  </a:lnTo>
                  <a:lnTo>
                    <a:pt x="111201" y="63500"/>
                  </a:lnTo>
                  <a:lnTo>
                    <a:pt x="111836" y="63500"/>
                  </a:lnTo>
                  <a:lnTo>
                    <a:pt x="111836" y="64770"/>
                  </a:lnTo>
                  <a:lnTo>
                    <a:pt x="111201" y="64770"/>
                  </a:lnTo>
                  <a:lnTo>
                    <a:pt x="109918" y="64770"/>
                  </a:lnTo>
                  <a:lnTo>
                    <a:pt x="109918" y="66040"/>
                  </a:lnTo>
                  <a:lnTo>
                    <a:pt x="111201" y="66040"/>
                  </a:lnTo>
                  <a:lnTo>
                    <a:pt x="111201" y="67310"/>
                  </a:lnTo>
                  <a:lnTo>
                    <a:pt x="111836" y="68580"/>
                  </a:lnTo>
                  <a:lnTo>
                    <a:pt x="111836" y="67310"/>
                  </a:lnTo>
                  <a:lnTo>
                    <a:pt x="112471" y="67310"/>
                  </a:lnTo>
                  <a:lnTo>
                    <a:pt x="111836" y="66040"/>
                  </a:lnTo>
                  <a:lnTo>
                    <a:pt x="112471" y="66040"/>
                  </a:lnTo>
                  <a:lnTo>
                    <a:pt x="113753" y="64770"/>
                  </a:lnTo>
                  <a:lnTo>
                    <a:pt x="113753" y="68580"/>
                  </a:lnTo>
                  <a:lnTo>
                    <a:pt x="112471" y="68580"/>
                  </a:lnTo>
                  <a:lnTo>
                    <a:pt x="111836" y="69850"/>
                  </a:lnTo>
                  <a:lnTo>
                    <a:pt x="113753" y="69850"/>
                  </a:lnTo>
                  <a:lnTo>
                    <a:pt x="114388" y="68580"/>
                  </a:lnTo>
                  <a:lnTo>
                    <a:pt x="115023" y="69850"/>
                  </a:lnTo>
                  <a:lnTo>
                    <a:pt x="115023" y="71120"/>
                  </a:lnTo>
                  <a:lnTo>
                    <a:pt x="115671" y="71120"/>
                  </a:lnTo>
                  <a:lnTo>
                    <a:pt x="115671" y="72390"/>
                  </a:lnTo>
                  <a:lnTo>
                    <a:pt x="116306" y="71120"/>
                  </a:lnTo>
                  <a:lnTo>
                    <a:pt x="116306" y="72390"/>
                  </a:lnTo>
                  <a:lnTo>
                    <a:pt x="116941" y="72390"/>
                  </a:lnTo>
                  <a:lnTo>
                    <a:pt x="117589" y="73660"/>
                  </a:lnTo>
                  <a:lnTo>
                    <a:pt x="116941" y="73660"/>
                  </a:lnTo>
                  <a:lnTo>
                    <a:pt x="116941" y="74930"/>
                  </a:lnTo>
                  <a:lnTo>
                    <a:pt x="117589" y="76200"/>
                  </a:lnTo>
                  <a:lnTo>
                    <a:pt x="118859" y="76200"/>
                  </a:lnTo>
                  <a:lnTo>
                    <a:pt x="117589" y="74930"/>
                  </a:lnTo>
                  <a:lnTo>
                    <a:pt x="118224" y="73660"/>
                  </a:lnTo>
                  <a:lnTo>
                    <a:pt x="118224" y="74930"/>
                  </a:lnTo>
                  <a:lnTo>
                    <a:pt x="119494" y="74930"/>
                  </a:lnTo>
                  <a:lnTo>
                    <a:pt x="119494" y="76200"/>
                  </a:lnTo>
                  <a:lnTo>
                    <a:pt x="120142" y="76200"/>
                  </a:lnTo>
                  <a:lnTo>
                    <a:pt x="120142" y="77470"/>
                  </a:lnTo>
                  <a:lnTo>
                    <a:pt x="122694" y="77470"/>
                  </a:lnTo>
                  <a:lnTo>
                    <a:pt x="123342" y="78740"/>
                  </a:lnTo>
                  <a:lnTo>
                    <a:pt x="123342" y="80010"/>
                  </a:lnTo>
                  <a:lnTo>
                    <a:pt x="123977" y="80010"/>
                  </a:lnTo>
                  <a:lnTo>
                    <a:pt x="123977" y="78740"/>
                  </a:lnTo>
                  <a:lnTo>
                    <a:pt x="124612" y="78740"/>
                  </a:lnTo>
                  <a:lnTo>
                    <a:pt x="124612" y="77470"/>
                  </a:lnTo>
                  <a:lnTo>
                    <a:pt x="123977" y="77470"/>
                  </a:lnTo>
                  <a:lnTo>
                    <a:pt x="124612" y="76200"/>
                  </a:lnTo>
                  <a:lnTo>
                    <a:pt x="123977" y="74930"/>
                  </a:lnTo>
                  <a:lnTo>
                    <a:pt x="125247" y="74930"/>
                  </a:lnTo>
                  <a:lnTo>
                    <a:pt x="125247" y="73660"/>
                  </a:lnTo>
                  <a:lnTo>
                    <a:pt x="124612" y="73660"/>
                  </a:lnTo>
                  <a:lnTo>
                    <a:pt x="124612" y="72390"/>
                  </a:lnTo>
                  <a:lnTo>
                    <a:pt x="125895" y="72390"/>
                  </a:lnTo>
                  <a:lnTo>
                    <a:pt x="125895" y="71120"/>
                  </a:lnTo>
                  <a:lnTo>
                    <a:pt x="125247" y="71120"/>
                  </a:lnTo>
                  <a:lnTo>
                    <a:pt x="125247" y="68580"/>
                  </a:lnTo>
                  <a:lnTo>
                    <a:pt x="125895" y="68580"/>
                  </a:lnTo>
                  <a:lnTo>
                    <a:pt x="125895" y="71120"/>
                  </a:lnTo>
                  <a:lnTo>
                    <a:pt x="127165" y="71120"/>
                  </a:lnTo>
                  <a:lnTo>
                    <a:pt x="126530" y="69850"/>
                  </a:lnTo>
                  <a:lnTo>
                    <a:pt x="127165" y="68580"/>
                  </a:lnTo>
                  <a:lnTo>
                    <a:pt x="126530" y="68580"/>
                  </a:lnTo>
                  <a:lnTo>
                    <a:pt x="126530" y="67310"/>
                  </a:lnTo>
                  <a:lnTo>
                    <a:pt x="127165" y="67310"/>
                  </a:lnTo>
                  <a:lnTo>
                    <a:pt x="127165" y="66040"/>
                  </a:lnTo>
                  <a:lnTo>
                    <a:pt x="127812" y="66040"/>
                  </a:lnTo>
                  <a:lnTo>
                    <a:pt x="127812" y="64770"/>
                  </a:lnTo>
                  <a:lnTo>
                    <a:pt x="127165" y="64770"/>
                  </a:lnTo>
                  <a:lnTo>
                    <a:pt x="127165" y="63500"/>
                  </a:lnTo>
                  <a:lnTo>
                    <a:pt x="127812" y="63500"/>
                  </a:lnTo>
                  <a:lnTo>
                    <a:pt x="127812" y="60960"/>
                  </a:lnTo>
                  <a:lnTo>
                    <a:pt x="128447" y="59690"/>
                  </a:lnTo>
                  <a:close/>
                </a:path>
                <a:path w="356869" h="607060">
                  <a:moveTo>
                    <a:pt x="129095" y="113118"/>
                  </a:moveTo>
                  <a:lnTo>
                    <a:pt x="128447" y="112483"/>
                  </a:lnTo>
                  <a:lnTo>
                    <a:pt x="128447" y="113118"/>
                  </a:lnTo>
                  <a:lnTo>
                    <a:pt x="129095" y="113118"/>
                  </a:lnTo>
                  <a:close/>
                </a:path>
                <a:path w="356869" h="607060">
                  <a:moveTo>
                    <a:pt x="129730" y="113118"/>
                  </a:moveTo>
                  <a:lnTo>
                    <a:pt x="129095" y="112483"/>
                  </a:lnTo>
                  <a:lnTo>
                    <a:pt x="129095" y="113118"/>
                  </a:lnTo>
                  <a:lnTo>
                    <a:pt x="129730" y="113118"/>
                  </a:lnTo>
                  <a:close/>
                </a:path>
                <a:path w="356869" h="607060">
                  <a:moveTo>
                    <a:pt x="129730" y="104889"/>
                  </a:moveTo>
                  <a:lnTo>
                    <a:pt x="129095" y="104254"/>
                  </a:lnTo>
                  <a:lnTo>
                    <a:pt x="128447" y="104254"/>
                  </a:lnTo>
                  <a:lnTo>
                    <a:pt x="128447" y="104889"/>
                  </a:lnTo>
                  <a:lnTo>
                    <a:pt x="129730" y="104889"/>
                  </a:lnTo>
                  <a:close/>
                </a:path>
                <a:path w="356869" h="607060">
                  <a:moveTo>
                    <a:pt x="129730" y="67576"/>
                  </a:moveTo>
                  <a:lnTo>
                    <a:pt x="129095" y="67576"/>
                  </a:lnTo>
                  <a:lnTo>
                    <a:pt x="129095" y="68211"/>
                  </a:lnTo>
                  <a:lnTo>
                    <a:pt x="129730" y="67576"/>
                  </a:lnTo>
                  <a:close/>
                </a:path>
                <a:path w="356869" h="607060">
                  <a:moveTo>
                    <a:pt x="130365" y="123190"/>
                  </a:moveTo>
                  <a:lnTo>
                    <a:pt x="129730" y="123190"/>
                  </a:lnTo>
                  <a:lnTo>
                    <a:pt x="129730" y="124460"/>
                  </a:lnTo>
                  <a:lnTo>
                    <a:pt x="130365" y="124460"/>
                  </a:lnTo>
                  <a:lnTo>
                    <a:pt x="130365" y="123190"/>
                  </a:lnTo>
                  <a:close/>
                </a:path>
                <a:path w="356869" h="607060">
                  <a:moveTo>
                    <a:pt x="131000" y="72009"/>
                  </a:moveTo>
                  <a:lnTo>
                    <a:pt x="130365" y="71374"/>
                  </a:lnTo>
                  <a:lnTo>
                    <a:pt x="129730" y="72009"/>
                  </a:lnTo>
                  <a:lnTo>
                    <a:pt x="130365" y="72009"/>
                  </a:lnTo>
                  <a:lnTo>
                    <a:pt x="131000" y="72009"/>
                  </a:lnTo>
                  <a:close/>
                </a:path>
                <a:path w="356869" h="607060">
                  <a:moveTo>
                    <a:pt x="131000" y="50800"/>
                  </a:moveTo>
                  <a:lnTo>
                    <a:pt x="130365" y="49530"/>
                  </a:lnTo>
                  <a:lnTo>
                    <a:pt x="129730" y="50800"/>
                  </a:lnTo>
                  <a:lnTo>
                    <a:pt x="131000" y="50800"/>
                  </a:lnTo>
                  <a:close/>
                </a:path>
                <a:path w="356869" h="607060">
                  <a:moveTo>
                    <a:pt x="132283" y="77063"/>
                  </a:moveTo>
                  <a:lnTo>
                    <a:pt x="131648" y="77698"/>
                  </a:lnTo>
                  <a:lnTo>
                    <a:pt x="132283" y="77698"/>
                  </a:lnTo>
                  <a:lnTo>
                    <a:pt x="132283" y="77063"/>
                  </a:lnTo>
                  <a:close/>
                </a:path>
                <a:path w="356869" h="607060">
                  <a:moveTo>
                    <a:pt x="132283" y="63157"/>
                  </a:moveTo>
                  <a:lnTo>
                    <a:pt x="131648" y="63157"/>
                  </a:lnTo>
                  <a:lnTo>
                    <a:pt x="132283" y="63779"/>
                  </a:lnTo>
                  <a:lnTo>
                    <a:pt x="132283" y="63157"/>
                  </a:lnTo>
                  <a:close/>
                </a:path>
                <a:path w="356869" h="607060">
                  <a:moveTo>
                    <a:pt x="132283" y="55562"/>
                  </a:moveTo>
                  <a:lnTo>
                    <a:pt x="131648" y="55562"/>
                  </a:lnTo>
                  <a:lnTo>
                    <a:pt x="131000" y="56197"/>
                  </a:lnTo>
                  <a:lnTo>
                    <a:pt x="132283" y="56197"/>
                  </a:lnTo>
                  <a:lnTo>
                    <a:pt x="132283" y="55562"/>
                  </a:lnTo>
                  <a:close/>
                </a:path>
                <a:path w="356869" h="607060">
                  <a:moveTo>
                    <a:pt x="132283" y="53340"/>
                  </a:moveTo>
                  <a:lnTo>
                    <a:pt x="131648" y="52070"/>
                  </a:lnTo>
                  <a:lnTo>
                    <a:pt x="131648" y="53340"/>
                  </a:lnTo>
                  <a:lnTo>
                    <a:pt x="132283" y="53340"/>
                  </a:lnTo>
                  <a:close/>
                </a:path>
                <a:path w="356869" h="607060">
                  <a:moveTo>
                    <a:pt x="132283" y="50800"/>
                  </a:moveTo>
                  <a:lnTo>
                    <a:pt x="131000" y="50800"/>
                  </a:lnTo>
                  <a:lnTo>
                    <a:pt x="131648" y="52070"/>
                  </a:lnTo>
                  <a:lnTo>
                    <a:pt x="132283" y="52070"/>
                  </a:lnTo>
                  <a:lnTo>
                    <a:pt x="132283" y="50800"/>
                  </a:lnTo>
                  <a:close/>
                </a:path>
                <a:path w="356869" h="607060">
                  <a:moveTo>
                    <a:pt x="132918" y="79590"/>
                  </a:moveTo>
                  <a:lnTo>
                    <a:pt x="132283" y="79590"/>
                  </a:lnTo>
                  <a:lnTo>
                    <a:pt x="131648" y="78968"/>
                  </a:lnTo>
                  <a:lnTo>
                    <a:pt x="131648" y="80860"/>
                  </a:lnTo>
                  <a:lnTo>
                    <a:pt x="132283" y="80860"/>
                  </a:lnTo>
                  <a:lnTo>
                    <a:pt x="132918" y="80225"/>
                  </a:lnTo>
                  <a:lnTo>
                    <a:pt x="132918" y="79590"/>
                  </a:lnTo>
                  <a:close/>
                </a:path>
                <a:path w="356869" h="607060">
                  <a:moveTo>
                    <a:pt x="132918" y="77063"/>
                  </a:moveTo>
                  <a:lnTo>
                    <a:pt x="132283" y="77063"/>
                  </a:lnTo>
                  <a:lnTo>
                    <a:pt x="132918" y="77698"/>
                  </a:lnTo>
                  <a:lnTo>
                    <a:pt x="132918" y="77063"/>
                  </a:lnTo>
                  <a:close/>
                </a:path>
                <a:path w="356869" h="607060">
                  <a:moveTo>
                    <a:pt x="132918" y="75806"/>
                  </a:moveTo>
                  <a:lnTo>
                    <a:pt x="132283" y="75806"/>
                  </a:lnTo>
                  <a:lnTo>
                    <a:pt x="131648" y="76441"/>
                  </a:lnTo>
                  <a:lnTo>
                    <a:pt x="132283" y="77063"/>
                  </a:lnTo>
                  <a:lnTo>
                    <a:pt x="132283" y="76441"/>
                  </a:lnTo>
                  <a:lnTo>
                    <a:pt x="132918" y="76441"/>
                  </a:lnTo>
                  <a:lnTo>
                    <a:pt x="132918" y="75806"/>
                  </a:lnTo>
                  <a:close/>
                </a:path>
                <a:path w="356869" h="607060">
                  <a:moveTo>
                    <a:pt x="132918" y="75171"/>
                  </a:moveTo>
                  <a:lnTo>
                    <a:pt x="132283" y="74536"/>
                  </a:lnTo>
                  <a:lnTo>
                    <a:pt x="132283" y="75806"/>
                  </a:lnTo>
                  <a:lnTo>
                    <a:pt x="132918" y="75171"/>
                  </a:lnTo>
                  <a:close/>
                </a:path>
                <a:path w="356869" h="607060">
                  <a:moveTo>
                    <a:pt x="132918" y="65049"/>
                  </a:moveTo>
                  <a:lnTo>
                    <a:pt x="132283" y="64414"/>
                  </a:lnTo>
                  <a:lnTo>
                    <a:pt x="131648" y="64414"/>
                  </a:lnTo>
                  <a:lnTo>
                    <a:pt x="131648" y="65684"/>
                  </a:lnTo>
                  <a:lnTo>
                    <a:pt x="132283" y="65684"/>
                  </a:lnTo>
                  <a:lnTo>
                    <a:pt x="132283" y="65049"/>
                  </a:lnTo>
                  <a:lnTo>
                    <a:pt x="132918" y="65049"/>
                  </a:lnTo>
                  <a:close/>
                </a:path>
                <a:path w="356869" h="607060">
                  <a:moveTo>
                    <a:pt x="132918" y="59359"/>
                  </a:moveTo>
                  <a:lnTo>
                    <a:pt x="132283" y="59359"/>
                  </a:lnTo>
                  <a:lnTo>
                    <a:pt x="132283" y="59994"/>
                  </a:lnTo>
                  <a:lnTo>
                    <a:pt x="132918" y="59359"/>
                  </a:lnTo>
                  <a:close/>
                </a:path>
                <a:path w="356869" h="607060">
                  <a:moveTo>
                    <a:pt x="132918" y="48602"/>
                  </a:moveTo>
                  <a:lnTo>
                    <a:pt x="132283" y="48602"/>
                  </a:lnTo>
                  <a:lnTo>
                    <a:pt x="132283" y="49237"/>
                  </a:lnTo>
                  <a:lnTo>
                    <a:pt x="132918" y="49237"/>
                  </a:lnTo>
                  <a:lnTo>
                    <a:pt x="132918" y="48602"/>
                  </a:lnTo>
                  <a:close/>
                </a:path>
                <a:path w="356869" h="607060">
                  <a:moveTo>
                    <a:pt x="133565" y="65684"/>
                  </a:moveTo>
                  <a:lnTo>
                    <a:pt x="132283" y="65684"/>
                  </a:lnTo>
                  <a:lnTo>
                    <a:pt x="132283" y="66319"/>
                  </a:lnTo>
                  <a:lnTo>
                    <a:pt x="132918" y="66319"/>
                  </a:lnTo>
                  <a:lnTo>
                    <a:pt x="132918" y="66954"/>
                  </a:lnTo>
                  <a:lnTo>
                    <a:pt x="133565" y="66319"/>
                  </a:lnTo>
                  <a:lnTo>
                    <a:pt x="133565" y="65684"/>
                  </a:lnTo>
                  <a:close/>
                </a:path>
                <a:path w="356869" h="607060">
                  <a:moveTo>
                    <a:pt x="134200" y="70739"/>
                  </a:moveTo>
                  <a:lnTo>
                    <a:pt x="133565" y="70739"/>
                  </a:lnTo>
                  <a:lnTo>
                    <a:pt x="132918" y="70739"/>
                  </a:lnTo>
                  <a:lnTo>
                    <a:pt x="132283" y="71374"/>
                  </a:lnTo>
                  <a:lnTo>
                    <a:pt x="132918" y="71374"/>
                  </a:lnTo>
                  <a:lnTo>
                    <a:pt x="132918" y="72009"/>
                  </a:lnTo>
                  <a:lnTo>
                    <a:pt x="133565" y="72009"/>
                  </a:lnTo>
                  <a:lnTo>
                    <a:pt x="133565" y="71374"/>
                  </a:lnTo>
                  <a:lnTo>
                    <a:pt x="134200" y="72009"/>
                  </a:lnTo>
                  <a:lnTo>
                    <a:pt x="134200" y="70739"/>
                  </a:lnTo>
                  <a:close/>
                </a:path>
                <a:path w="356869" h="607060">
                  <a:moveTo>
                    <a:pt x="134200" y="68211"/>
                  </a:moveTo>
                  <a:lnTo>
                    <a:pt x="132918" y="66954"/>
                  </a:lnTo>
                  <a:lnTo>
                    <a:pt x="132283" y="66319"/>
                  </a:lnTo>
                  <a:lnTo>
                    <a:pt x="132283" y="68846"/>
                  </a:lnTo>
                  <a:lnTo>
                    <a:pt x="133565" y="68846"/>
                  </a:lnTo>
                  <a:lnTo>
                    <a:pt x="133565" y="69481"/>
                  </a:lnTo>
                  <a:lnTo>
                    <a:pt x="134200" y="68846"/>
                  </a:lnTo>
                  <a:lnTo>
                    <a:pt x="134200" y="68211"/>
                  </a:lnTo>
                  <a:close/>
                </a:path>
                <a:path w="356869" h="607060">
                  <a:moveTo>
                    <a:pt x="134835" y="98577"/>
                  </a:moveTo>
                  <a:lnTo>
                    <a:pt x="134200" y="98577"/>
                  </a:lnTo>
                  <a:lnTo>
                    <a:pt x="134200" y="99199"/>
                  </a:lnTo>
                  <a:lnTo>
                    <a:pt x="134835" y="99199"/>
                  </a:lnTo>
                  <a:lnTo>
                    <a:pt x="134835" y="98577"/>
                  </a:lnTo>
                  <a:close/>
                </a:path>
                <a:path w="356869" h="607060">
                  <a:moveTo>
                    <a:pt x="134835" y="53670"/>
                  </a:moveTo>
                  <a:lnTo>
                    <a:pt x="134200" y="53035"/>
                  </a:lnTo>
                  <a:lnTo>
                    <a:pt x="134200" y="53670"/>
                  </a:lnTo>
                  <a:lnTo>
                    <a:pt x="134835" y="53670"/>
                  </a:lnTo>
                  <a:close/>
                </a:path>
                <a:path w="356869" h="607060">
                  <a:moveTo>
                    <a:pt x="134835" y="52400"/>
                  </a:moveTo>
                  <a:lnTo>
                    <a:pt x="134200" y="52400"/>
                  </a:lnTo>
                  <a:lnTo>
                    <a:pt x="134200" y="53035"/>
                  </a:lnTo>
                  <a:lnTo>
                    <a:pt x="134835" y="53035"/>
                  </a:lnTo>
                  <a:lnTo>
                    <a:pt x="134835" y="52400"/>
                  </a:lnTo>
                  <a:close/>
                </a:path>
                <a:path w="356869" h="607060">
                  <a:moveTo>
                    <a:pt x="135483" y="65049"/>
                  </a:moveTo>
                  <a:lnTo>
                    <a:pt x="134835" y="65049"/>
                  </a:lnTo>
                  <a:lnTo>
                    <a:pt x="134835" y="65684"/>
                  </a:lnTo>
                  <a:lnTo>
                    <a:pt x="135483" y="65684"/>
                  </a:lnTo>
                  <a:lnTo>
                    <a:pt x="135483" y="65049"/>
                  </a:lnTo>
                  <a:close/>
                </a:path>
                <a:path w="356869" h="607060">
                  <a:moveTo>
                    <a:pt x="135483" y="63157"/>
                  </a:moveTo>
                  <a:lnTo>
                    <a:pt x="134835" y="62522"/>
                  </a:lnTo>
                  <a:lnTo>
                    <a:pt x="134835" y="63157"/>
                  </a:lnTo>
                  <a:lnTo>
                    <a:pt x="135483" y="63157"/>
                  </a:lnTo>
                  <a:close/>
                </a:path>
                <a:path w="356869" h="607060">
                  <a:moveTo>
                    <a:pt x="136118" y="95402"/>
                  </a:moveTo>
                  <a:lnTo>
                    <a:pt x="135483" y="94780"/>
                  </a:lnTo>
                  <a:lnTo>
                    <a:pt x="134835" y="94780"/>
                  </a:lnTo>
                  <a:lnTo>
                    <a:pt x="134835" y="95402"/>
                  </a:lnTo>
                  <a:lnTo>
                    <a:pt x="136118" y="95402"/>
                  </a:lnTo>
                  <a:close/>
                </a:path>
                <a:path w="356869" h="607060">
                  <a:moveTo>
                    <a:pt x="138036" y="91617"/>
                  </a:moveTo>
                  <a:lnTo>
                    <a:pt x="137388" y="91617"/>
                  </a:lnTo>
                  <a:lnTo>
                    <a:pt x="137388" y="92252"/>
                  </a:lnTo>
                  <a:lnTo>
                    <a:pt x="138036" y="92252"/>
                  </a:lnTo>
                  <a:lnTo>
                    <a:pt x="138036" y="91617"/>
                  </a:lnTo>
                  <a:close/>
                </a:path>
                <a:path w="356869" h="607060">
                  <a:moveTo>
                    <a:pt x="141236" y="102870"/>
                  </a:moveTo>
                  <a:lnTo>
                    <a:pt x="140589" y="102870"/>
                  </a:lnTo>
                  <a:lnTo>
                    <a:pt x="139954" y="104140"/>
                  </a:lnTo>
                  <a:lnTo>
                    <a:pt x="140589" y="104140"/>
                  </a:lnTo>
                  <a:lnTo>
                    <a:pt x="141236" y="102870"/>
                  </a:lnTo>
                  <a:close/>
                </a:path>
                <a:path w="356869" h="607060">
                  <a:moveTo>
                    <a:pt x="142506" y="104140"/>
                  </a:moveTo>
                  <a:lnTo>
                    <a:pt x="141871" y="102870"/>
                  </a:lnTo>
                  <a:lnTo>
                    <a:pt x="141236" y="102870"/>
                  </a:lnTo>
                  <a:lnTo>
                    <a:pt x="141236" y="104140"/>
                  </a:lnTo>
                  <a:lnTo>
                    <a:pt x="142506" y="104140"/>
                  </a:lnTo>
                  <a:close/>
                </a:path>
                <a:path w="356869" h="607060">
                  <a:moveTo>
                    <a:pt x="146989" y="125730"/>
                  </a:moveTo>
                  <a:lnTo>
                    <a:pt x="145707" y="124460"/>
                  </a:lnTo>
                  <a:lnTo>
                    <a:pt x="145059" y="124460"/>
                  </a:lnTo>
                  <a:lnTo>
                    <a:pt x="145059" y="123190"/>
                  </a:lnTo>
                  <a:lnTo>
                    <a:pt x="144424" y="124460"/>
                  </a:lnTo>
                  <a:lnTo>
                    <a:pt x="143141" y="123190"/>
                  </a:lnTo>
                  <a:lnTo>
                    <a:pt x="142506" y="123190"/>
                  </a:lnTo>
                  <a:lnTo>
                    <a:pt x="142506" y="120650"/>
                  </a:lnTo>
                  <a:lnTo>
                    <a:pt x="141236" y="120650"/>
                  </a:lnTo>
                  <a:lnTo>
                    <a:pt x="141871" y="119380"/>
                  </a:lnTo>
                  <a:lnTo>
                    <a:pt x="139954" y="119380"/>
                  </a:lnTo>
                  <a:lnTo>
                    <a:pt x="139954" y="118110"/>
                  </a:lnTo>
                  <a:lnTo>
                    <a:pt x="138671" y="118110"/>
                  </a:lnTo>
                  <a:lnTo>
                    <a:pt x="138671" y="116840"/>
                  </a:lnTo>
                  <a:lnTo>
                    <a:pt x="137388" y="116840"/>
                  </a:lnTo>
                  <a:lnTo>
                    <a:pt x="137388" y="115570"/>
                  </a:lnTo>
                  <a:lnTo>
                    <a:pt x="134835" y="115570"/>
                  </a:lnTo>
                  <a:lnTo>
                    <a:pt x="134835" y="114300"/>
                  </a:lnTo>
                  <a:lnTo>
                    <a:pt x="134200" y="114300"/>
                  </a:lnTo>
                  <a:lnTo>
                    <a:pt x="132918" y="113030"/>
                  </a:lnTo>
                  <a:lnTo>
                    <a:pt x="130365" y="113030"/>
                  </a:lnTo>
                  <a:lnTo>
                    <a:pt x="130365" y="115570"/>
                  </a:lnTo>
                  <a:lnTo>
                    <a:pt x="131000" y="115570"/>
                  </a:lnTo>
                  <a:lnTo>
                    <a:pt x="131000" y="116840"/>
                  </a:lnTo>
                  <a:lnTo>
                    <a:pt x="131648" y="116840"/>
                  </a:lnTo>
                  <a:lnTo>
                    <a:pt x="131648" y="118110"/>
                  </a:lnTo>
                  <a:lnTo>
                    <a:pt x="132283" y="118110"/>
                  </a:lnTo>
                  <a:lnTo>
                    <a:pt x="131648" y="119380"/>
                  </a:lnTo>
                  <a:lnTo>
                    <a:pt x="130365" y="119380"/>
                  </a:lnTo>
                  <a:lnTo>
                    <a:pt x="131000" y="118110"/>
                  </a:lnTo>
                  <a:lnTo>
                    <a:pt x="129095" y="118110"/>
                  </a:lnTo>
                  <a:lnTo>
                    <a:pt x="129095" y="121920"/>
                  </a:lnTo>
                  <a:lnTo>
                    <a:pt x="129730" y="121920"/>
                  </a:lnTo>
                  <a:lnTo>
                    <a:pt x="129730" y="123190"/>
                  </a:lnTo>
                  <a:lnTo>
                    <a:pt x="130365" y="121920"/>
                  </a:lnTo>
                  <a:lnTo>
                    <a:pt x="130365" y="123190"/>
                  </a:lnTo>
                  <a:lnTo>
                    <a:pt x="131000" y="123190"/>
                  </a:lnTo>
                  <a:lnTo>
                    <a:pt x="131648" y="123190"/>
                  </a:lnTo>
                  <a:lnTo>
                    <a:pt x="131648" y="124460"/>
                  </a:lnTo>
                  <a:lnTo>
                    <a:pt x="131000" y="124460"/>
                  </a:lnTo>
                  <a:lnTo>
                    <a:pt x="131000" y="125730"/>
                  </a:lnTo>
                  <a:lnTo>
                    <a:pt x="130365" y="127000"/>
                  </a:lnTo>
                  <a:lnTo>
                    <a:pt x="131648" y="127000"/>
                  </a:lnTo>
                  <a:lnTo>
                    <a:pt x="146989" y="127000"/>
                  </a:lnTo>
                  <a:lnTo>
                    <a:pt x="146989" y="125730"/>
                  </a:lnTo>
                  <a:close/>
                </a:path>
                <a:path w="356869" h="607060">
                  <a:moveTo>
                    <a:pt x="147624" y="92710"/>
                  </a:moveTo>
                  <a:lnTo>
                    <a:pt x="146989" y="91440"/>
                  </a:lnTo>
                  <a:lnTo>
                    <a:pt x="146989" y="93980"/>
                  </a:lnTo>
                  <a:lnTo>
                    <a:pt x="147624" y="92710"/>
                  </a:lnTo>
                  <a:close/>
                </a:path>
                <a:path w="356869" h="607060">
                  <a:moveTo>
                    <a:pt x="150177" y="91617"/>
                  </a:moveTo>
                  <a:lnTo>
                    <a:pt x="149529" y="91617"/>
                  </a:lnTo>
                  <a:lnTo>
                    <a:pt x="149529" y="92252"/>
                  </a:lnTo>
                  <a:lnTo>
                    <a:pt x="150177" y="92252"/>
                  </a:lnTo>
                  <a:lnTo>
                    <a:pt x="150177" y="91617"/>
                  </a:lnTo>
                  <a:close/>
                </a:path>
                <a:path w="356869" h="607060">
                  <a:moveTo>
                    <a:pt x="153377" y="83820"/>
                  </a:moveTo>
                  <a:lnTo>
                    <a:pt x="152730" y="82550"/>
                  </a:lnTo>
                  <a:lnTo>
                    <a:pt x="152095" y="83820"/>
                  </a:lnTo>
                  <a:lnTo>
                    <a:pt x="153377" y="83820"/>
                  </a:lnTo>
                  <a:close/>
                </a:path>
                <a:path w="356869" h="607060">
                  <a:moveTo>
                    <a:pt x="153377" y="81495"/>
                  </a:moveTo>
                  <a:lnTo>
                    <a:pt x="152730" y="81495"/>
                  </a:lnTo>
                  <a:lnTo>
                    <a:pt x="152730" y="82130"/>
                  </a:lnTo>
                  <a:lnTo>
                    <a:pt x="153377" y="82130"/>
                  </a:lnTo>
                  <a:lnTo>
                    <a:pt x="153377" y="81495"/>
                  </a:lnTo>
                  <a:close/>
                </a:path>
                <a:path w="356869" h="607060">
                  <a:moveTo>
                    <a:pt x="155282" y="78968"/>
                  </a:moveTo>
                  <a:lnTo>
                    <a:pt x="154012" y="78968"/>
                  </a:lnTo>
                  <a:lnTo>
                    <a:pt x="154012" y="80225"/>
                  </a:lnTo>
                  <a:lnTo>
                    <a:pt x="153377" y="80225"/>
                  </a:lnTo>
                  <a:lnTo>
                    <a:pt x="154012" y="80860"/>
                  </a:lnTo>
                  <a:lnTo>
                    <a:pt x="154647" y="80225"/>
                  </a:lnTo>
                  <a:lnTo>
                    <a:pt x="154647" y="79590"/>
                  </a:lnTo>
                  <a:lnTo>
                    <a:pt x="155282" y="79590"/>
                  </a:lnTo>
                  <a:lnTo>
                    <a:pt x="155282" y="78968"/>
                  </a:lnTo>
                  <a:close/>
                </a:path>
                <a:path w="356869" h="607060">
                  <a:moveTo>
                    <a:pt x="155930" y="123240"/>
                  </a:moveTo>
                  <a:lnTo>
                    <a:pt x="155282" y="123240"/>
                  </a:lnTo>
                  <a:lnTo>
                    <a:pt x="155282" y="123875"/>
                  </a:lnTo>
                  <a:lnTo>
                    <a:pt x="155930" y="123875"/>
                  </a:lnTo>
                  <a:lnTo>
                    <a:pt x="155930" y="123240"/>
                  </a:lnTo>
                  <a:close/>
                </a:path>
                <a:path w="356869" h="607060">
                  <a:moveTo>
                    <a:pt x="156565" y="73266"/>
                  </a:moveTo>
                  <a:lnTo>
                    <a:pt x="155930" y="73266"/>
                  </a:lnTo>
                  <a:lnTo>
                    <a:pt x="156565" y="73914"/>
                  </a:lnTo>
                  <a:lnTo>
                    <a:pt x="156565" y="73266"/>
                  </a:lnTo>
                  <a:close/>
                </a:path>
                <a:path w="356869" h="607060">
                  <a:moveTo>
                    <a:pt x="157213" y="120650"/>
                  </a:moveTo>
                  <a:lnTo>
                    <a:pt x="156565" y="120650"/>
                  </a:lnTo>
                  <a:lnTo>
                    <a:pt x="156565" y="119380"/>
                  </a:lnTo>
                  <a:lnTo>
                    <a:pt x="155930" y="119380"/>
                  </a:lnTo>
                  <a:lnTo>
                    <a:pt x="154647" y="119380"/>
                  </a:lnTo>
                  <a:lnTo>
                    <a:pt x="154647" y="121335"/>
                  </a:lnTo>
                  <a:lnTo>
                    <a:pt x="154647" y="121920"/>
                  </a:lnTo>
                  <a:lnTo>
                    <a:pt x="155282" y="121970"/>
                  </a:lnTo>
                  <a:lnTo>
                    <a:pt x="155930" y="121920"/>
                  </a:lnTo>
                  <a:lnTo>
                    <a:pt x="155930" y="120650"/>
                  </a:lnTo>
                  <a:lnTo>
                    <a:pt x="156565" y="121920"/>
                  </a:lnTo>
                  <a:lnTo>
                    <a:pt x="157213" y="120650"/>
                  </a:lnTo>
                  <a:close/>
                </a:path>
                <a:path w="356869" h="607060">
                  <a:moveTo>
                    <a:pt x="157213" y="73266"/>
                  </a:moveTo>
                  <a:lnTo>
                    <a:pt x="156565" y="73914"/>
                  </a:lnTo>
                  <a:lnTo>
                    <a:pt x="157213" y="73914"/>
                  </a:lnTo>
                  <a:lnTo>
                    <a:pt x="157213" y="73266"/>
                  </a:lnTo>
                  <a:close/>
                </a:path>
                <a:path w="356869" h="607060">
                  <a:moveTo>
                    <a:pt x="157848" y="124498"/>
                  </a:moveTo>
                  <a:lnTo>
                    <a:pt x="157213" y="124498"/>
                  </a:lnTo>
                  <a:lnTo>
                    <a:pt x="157213" y="125768"/>
                  </a:lnTo>
                  <a:lnTo>
                    <a:pt x="157848" y="125768"/>
                  </a:lnTo>
                  <a:lnTo>
                    <a:pt x="157848" y="124498"/>
                  </a:lnTo>
                  <a:close/>
                </a:path>
                <a:path w="356869" h="607060">
                  <a:moveTo>
                    <a:pt x="158483" y="123875"/>
                  </a:moveTo>
                  <a:lnTo>
                    <a:pt x="157213" y="123875"/>
                  </a:lnTo>
                  <a:lnTo>
                    <a:pt x="157848" y="124498"/>
                  </a:lnTo>
                  <a:lnTo>
                    <a:pt x="158483" y="123875"/>
                  </a:lnTo>
                  <a:close/>
                </a:path>
                <a:path w="356869" h="607060">
                  <a:moveTo>
                    <a:pt x="159766" y="125133"/>
                  </a:moveTo>
                  <a:lnTo>
                    <a:pt x="159131" y="124498"/>
                  </a:lnTo>
                  <a:lnTo>
                    <a:pt x="159131" y="125133"/>
                  </a:lnTo>
                  <a:lnTo>
                    <a:pt x="159766" y="125133"/>
                  </a:lnTo>
                  <a:close/>
                </a:path>
                <a:path w="356869" h="607060">
                  <a:moveTo>
                    <a:pt x="161036" y="74930"/>
                  </a:moveTo>
                  <a:lnTo>
                    <a:pt x="160401" y="76200"/>
                  </a:lnTo>
                  <a:lnTo>
                    <a:pt x="161036" y="76200"/>
                  </a:lnTo>
                  <a:lnTo>
                    <a:pt x="161036" y="74930"/>
                  </a:lnTo>
                  <a:close/>
                </a:path>
                <a:path w="356869" h="607060">
                  <a:moveTo>
                    <a:pt x="161683" y="94145"/>
                  </a:moveTo>
                  <a:lnTo>
                    <a:pt x="161036" y="94145"/>
                  </a:lnTo>
                  <a:lnTo>
                    <a:pt x="161036" y="94780"/>
                  </a:lnTo>
                  <a:lnTo>
                    <a:pt x="161683" y="94780"/>
                  </a:lnTo>
                  <a:lnTo>
                    <a:pt x="161683" y="94145"/>
                  </a:lnTo>
                  <a:close/>
                </a:path>
                <a:path w="356869" h="607060">
                  <a:moveTo>
                    <a:pt x="162318" y="74930"/>
                  </a:moveTo>
                  <a:lnTo>
                    <a:pt x="161683" y="73660"/>
                  </a:lnTo>
                  <a:lnTo>
                    <a:pt x="161683" y="74930"/>
                  </a:lnTo>
                  <a:lnTo>
                    <a:pt x="162318" y="76200"/>
                  </a:lnTo>
                  <a:lnTo>
                    <a:pt x="162318" y="74930"/>
                  </a:lnTo>
                  <a:close/>
                </a:path>
                <a:path w="356869" h="607060">
                  <a:moveTo>
                    <a:pt x="164236" y="94145"/>
                  </a:moveTo>
                  <a:lnTo>
                    <a:pt x="162966" y="94145"/>
                  </a:lnTo>
                  <a:lnTo>
                    <a:pt x="162966" y="94780"/>
                  </a:lnTo>
                  <a:lnTo>
                    <a:pt x="163601" y="94780"/>
                  </a:lnTo>
                  <a:lnTo>
                    <a:pt x="164236" y="94145"/>
                  </a:lnTo>
                  <a:close/>
                </a:path>
                <a:path w="356869" h="607060">
                  <a:moveTo>
                    <a:pt x="164871" y="95402"/>
                  </a:moveTo>
                  <a:lnTo>
                    <a:pt x="164236" y="95402"/>
                  </a:lnTo>
                  <a:lnTo>
                    <a:pt x="164236" y="96037"/>
                  </a:lnTo>
                  <a:lnTo>
                    <a:pt x="164871" y="96037"/>
                  </a:lnTo>
                  <a:lnTo>
                    <a:pt x="164871" y="95402"/>
                  </a:lnTo>
                  <a:close/>
                </a:path>
                <a:path w="356869" h="607060">
                  <a:moveTo>
                    <a:pt x="166789" y="95402"/>
                  </a:moveTo>
                  <a:lnTo>
                    <a:pt x="166154" y="95402"/>
                  </a:lnTo>
                  <a:lnTo>
                    <a:pt x="166154" y="96037"/>
                  </a:lnTo>
                  <a:lnTo>
                    <a:pt x="166789" y="96037"/>
                  </a:lnTo>
                  <a:lnTo>
                    <a:pt x="166789" y="95402"/>
                  </a:lnTo>
                  <a:close/>
                </a:path>
                <a:path w="356869" h="607060">
                  <a:moveTo>
                    <a:pt x="167424" y="66040"/>
                  </a:moveTo>
                  <a:lnTo>
                    <a:pt x="166789" y="66040"/>
                  </a:lnTo>
                  <a:lnTo>
                    <a:pt x="166789" y="67310"/>
                  </a:lnTo>
                  <a:lnTo>
                    <a:pt x="167424" y="67310"/>
                  </a:lnTo>
                  <a:lnTo>
                    <a:pt x="167424" y="66040"/>
                  </a:lnTo>
                  <a:close/>
                </a:path>
                <a:path w="356869" h="607060">
                  <a:moveTo>
                    <a:pt x="177660" y="101600"/>
                  </a:moveTo>
                  <a:lnTo>
                    <a:pt x="176377" y="99060"/>
                  </a:lnTo>
                  <a:lnTo>
                    <a:pt x="175107" y="99060"/>
                  </a:lnTo>
                  <a:lnTo>
                    <a:pt x="175107" y="100330"/>
                  </a:lnTo>
                  <a:lnTo>
                    <a:pt x="174459" y="100330"/>
                  </a:lnTo>
                  <a:lnTo>
                    <a:pt x="175742" y="101600"/>
                  </a:lnTo>
                  <a:lnTo>
                    <a:pt x="175742" y="100330"/>
                  </a:lnTo>
                  <a:lnTo>
                    <a:pt x="176377" y="100330"/>
                  </a:lnTo>
                  <a:lnTo>
                    <a:pt x="177025" y="101600"/>
                  </a:lnTo>
                  <a:lnTo>
                    <a:pt x="177660" y="101600"/>
                  </a:lnTo>
                  <a:close/>
                </a:path>
                <a:path w="356869" h="607060">
                  <a:moveTo>
                    <a:pt x="178295" y="91440"/>
                  </a:moveTo>
                  <a:lnTo>
                    <a:pt x="177660" y="90170"/>
                  </a:lnTo>
                  <a:lnTo>
                    <a:pt x="177025" y="91440"/>
                  </a:lnTo>
                  <a:lnTo>
                    <a:pt x="178295" y="91440"/>
                  </a:lnTo>
                  <a:close/>
                </a:path>
                <a:path w="356869" h="607060">
                  <a:moveTo>
                    <a:pt x="178930" y="100330"/>
                  </a:moveTo>
                  <a:lnTo>
                    <a:pt x="177660" y="100330"/>
                  </a:lnTo>
                  <a:lnTo>
                    <a:pt x="177660" y="101600"/>
                  </a:lnTo>
                  <a:lnTo>
                    <a:pt x="178295" y="101600"/>
                  </a:lnTo>
                  <a:lnTo>
                    <a:pt x="178930" y="100330"/>
                  </a:lnTo>
                  <a:close/>
                </a:path>
                <a:path w="356869" h="607060">
                  <a:moveTo>
                    <a:pt x="178930" y="97942"/>
                  </a:moveTo>
                  <a:lnTo>
                    <a:pt x="178295" y="97942"/>
                  </a:lnTo>
                  <a:lnTo>
                    <a:pt x="178295" y="98577"/>
                  </a:lnTo>
                  <a:lnTo>
                    <a:pt x="178930" y="98577"/>
                  </a:lnTo>
                  <a:lnTo>
                    <a:pt x="178930" y="97942"/>
                  </a:lnTo>
                  <a:close/>
                </a:path>
                <a:path w="356869" h="607060">
                  <a:moveTo>
                    <a:pt x="180860" y="98577"/>
                  </a:moveTo>
                  <a:lnTo>
                    <a:pt x="180213" y="98577"/>
                  </a:lnTo>
                  <a:lnTo>
                    <a:pt x="180213" y="99199"/>
                  </a:lnTo>
                  <a:lnTo>
                    <a:pt x="180860" y="99199"/>
                  </a:lnTo>
                  <a:lnTo>
                    <a:pt x="180860" y="98577"/>
                  </a:lnTo>
                  <a:close/>
                </a:path>
                <a:path w="356869" h="607060">
                  <a:moveTo>
                    <a:pt x="356603" y="303530"/>
                  </a:moveTo>
                  <a:lnTo>
                    <a:pt x="352971" y="242570"/>
                  </a:lnTo>
                  <a:lnTo>
                    <a:pt x="347192" y="210820"/>
                  </a:lnTo>
                  <a:lnTo>
                    <a:pt x="346278" y="205740"/>
                  </a:lnTo>
                  <a:lnTo>
                    <a:pt x="342582" y="185420"/>
                  </a:lnTo>
                  <a:lnTo>
                    <a:pt x="337362" y="168910"/>
                  </a:lnTo>
                  <a:lnTo>
                    <a:pt x="328942" y="142240"/>
                  </a:lnTo>
                  <a:lnTo>
                    <a:pt x="327736" y="138430"/>
                  </a:lnTo>
                  <a:lnTo>
                    <a:pt x="326136" y="133350"/>
                  </a:lnTo>
                  <a:lnTo>
                    <a:pt x="324891" y="130810"/>
                  </a:lnTo>
                  <a:lnTo>
                    <a:pt x="313690" y="107950"/>
                  </a:lnTo>
                  <a:lnTo>
                    <a:pt x="312445" y="105410"/>
                  </a:lnTo>
                  <a:lnTo>
                    <a:pt x="311823" y="104140"/>
                  </a:lnTo>
                  <a:lnTo>
                    <a:pt x="304355" y="88900"/>
                  </a:lnTo>
                  <a:lnTo>
                    <a:pt x="298894" y="81280"/>
                  </a:lnTo>
                  <a:lnTo>
                    <a:pt x="288886" y="67310"/>
                  </a:lnTo>
                  <a:lnTo>
                    <a:pt x="284327" y="60960"/>
                  </a:lnTo>
                  <a:lnTo>
                    <a:pt x="277964" y="52070"/>
                  </a:lnTo>
                  <a:lnTo>
                    <a:pt x="272453" y="46990"/>
                  </a:lnTo>
                  <a:lnTo>
                    <a:pt x="247675" y="24130"/>
                  </a:lnTo>
                  <a:lnTo>
                    <a:pt x="214210" y="6350"/>
                  </a:lnTo>
                  <a:lnTo>
                    <a:pt x="184048" y="1028"/>
                  </a:lnTo>
                  <a:lnTo>
                    <a:pt x="184048" y="95250"/>
                  </a:lnTo>
                  <a:lnTo>
                    <a:pt x="184048" y="96520"/>
                  </a:lnTo>
                  <a:lnTo>
                    <a:pt x="183413" y="96520"/>
                  </a:lnTo>
                  <a:lnTo>
                    <a:pt x="183413" y="100330"/>
                  </a:lnTo>
                  <a:lnTo>
                    <a:pt x="184048" y="100330"/>
                  </a:lnTo>
                  <a:lnTo>
                    <a:pt x="182765" y="101600"/>
                  </a:lnTo>
                  <a:lnTo>
                    <a:pt x="181495" y="101600"/>
                  </a:lnTo>
                  <a:lnTo>
                    <a:pt x="181495" y="102870"/>
                  </a:lnTo>
                  <a:lnTo>
                    <a:pt x="180860" y="101600"/>
                  </a:lnTo>
                  <a:lnTo>
                    <a:pt x="179578" y="101600"/>
                  </a:lnTo>
                  <a:lnTo>
                    <a:pt x="178930" y="102870"/>
                  </a:lnTo>
                  <a:lnTo>
                    <a:pt x="178930" y="101600"/>
                  </a:lnTo>
                  <a:lnTo>
                    <a:pt x="178295" y="101600"/>
                  </a:lnTo>
                  <a:lnTo>
                    <a:pt x="177025" y="102870"/>
                  </a:lnTo>
                  <a:lnTo>
                    <a:pt x="175742" y="102870"/>
                  </a:lnTo>
                  <a:lnTo>
                    <a:pt x="175742" y="101600"/>
                  </a:lnTo>
                  <a:lnTo>
                    <a:pt x="174459" y="101600"/>
                  </a:lnTo>
                  <a:lnTo>
                    <a:pt x="174459" y="102870"/>
                  </a:lnTo>
                  <a:lnTo>
                    <a:pt x="173824" y="102870"/>
                  </a:lnTo>
                  <a:lnTo>
                    <a:pt x="173824" y="101600"/>
                  </a:lnTo>
                  <a:lnTo>
                    <a:pt x="170624" y="101600"/>
                  </a:lnTo>
                  <a:lnTo>
                    <a:pt x="169989" y="100330"/>
                  </a:lnTo>
                  <a:lnTo>
                    <a:pt x="168706" y="100330"/>
                  </a:lnTo>
                  <a:lnTo>
                    <a:pt x="168706" y="99060"/>
                  </a:lnTo>
                  <a:lnTo>
                    <a:pt x="167424" y="100330"/>
                  </a:lnTo>
                  <a:lnTo>
                    <a:pt x="166789" y="100330"/>
                  </a:lnTo>
                  <a:lnTo>
                    <a:pt x="166789" y="99060"/>
                  </a:lnTo>
                  <a:lnTo>
                    <a:pt x="166154" y="99060"/>
                  </a:lnTo>
                  <a:lnTo>
                    <a:pt x="166789" y="97790"/>
                  </a:lnTo>
                  <a:lnTo>
                    <a:pt x="166154" y="96520"/>
                  </a:lnTo>
                  <a:lnTo>
                    <a:pt x="166154" y="97790"/>
                  </a:lnTo>
                  <a:lnTo>
                    <a:pt x="165519" y="99060"/>
                  </a:lnTo>
                  <a:lnTo>
                    <a:pt x="165519" y="97790"/>
                  </a:lnTo>
                  <a:lnTo>
                    <a:pt x="164871" y="97790"/>
                  </a:lnTo>
                  <a:lnTo>
                    <a:pt x="163601" y="97790"/>
                  </a:lnTo>
                  <a:lnTo>
                    <a:pt x="162966" y="99060"/>
                  </a:lnTo>
                  <a:lnTo>
                    <a:pt x="162966" y="97790"/>
                  </a:lnTo>
                  <a:lnTo>
                    <a:pt x="161683" y="97790"/>
                  </a:lnTo>
                  <a:lnTo>
                    <a:pt x="160401" y="96520"/>
                  </a:lnTo>
                  <a:lnTo>
                    <a:pt x="161036" y="95250"/>
                  </a:lnTo>
                  <a:lnTo>
                    <a:pt x="159766" y="95250"/>
                  </a:lnTo>
                  <a:lnTo>
                    <a:pt x="159766" y="96520"/>
                  </a:lnTo>
                  <a:lnTo>
                    <a:pt x="159766" y="97790"/>
                  </a:lnTo>
                  <a:lnTo>
                    <a:pt x="159766" y="121920"/>
                  </a:lnTo>
                  <a:lnTo>
                    <a:pt x="158483" y="121920"/>
                  </a:lnTo>
                  <a:lnTo>
                    <a:pt x="158483" y="121335"/>
                  </a:lnTo>
                  <a:lnTo>
                    <a:pt x="158140" y="121335"/>
                  </a:lnTo>
                  <a:lnTo>
                    <a:pt x="158483" y="120650"/>
                  </a:lnTo>
                  <a:lnTo>
                    <a:pt x="159131" y="120650"/>
                  </a:lnTo>
                  <a:lnTo>
                    <a:pt x="159766" y="121920"/>
                  </a:lnTo>
                  <a:lnTo>
                    <a:pt x="159766" y="97790"/>
                  </a:lnTo>
                  <a:lnTo>
                    <a:pt x="159131" y="97790"/>
                  </a:lnTo>
                  <a:lnTo>
                    <a:pt x="158800" y="97155"/>
                  </a:lnTo>
                  <a:lnTo>
                    <a:pt x="159131" y="96520"/>
                  </a:lnTo>
                  <a:lnTo>
                    <a:pt x="159766" y="96520"/>
                  </a:lnTo>
                  <a:lnTo>
                    <a:pt x="159766" y="95250"/>
                  </a:lnTo>
                  <a:lnTo>
                    <a:pt x="159131" y="95250"/>
                  </a:lnTo>
                  <a:lnTo>
                    <a:pt x="158483" y="95250"/>
                  </a:lnTo>
                  <a:lnTo>
                    <a:pt x="158483" y="96520"/>
                  </a:lnTo>
                  <a:lnTo>
                    <a:pt x="157848" y="96520"/>
                  </a:lnTo>
                  <a:lnTo>
                    <a:pt x="157848" y="97790"/>
                  </a:lnTo>
                  <a:lnTo>
                    <a:pt x="157213" y="96520"/>
                  </a:lnTo>
                  <a:lnTo>
                    <a:pt x="155930" y="96520"/>
                  </a:lnTo>
                  <a:lnTo>
                    <a:pt x="155930" y="95250"/>
                  </a:lnTo>
                  <a:lnTo>
                    <a:pt x="155282" y="95250"/>
                  </a:lnTo>
                  <a:lnTo>
                    <a:pt x="155930" y="93980"/>
                  </a:lnTo>
                  <a:lnTo>
                    <a:pt x="154647" y="95250"/>
                  </a:lnTo>
                  <a:lnTo>
                    <a:pt x="154012" y="95250"/>
                  </a:lnTo>
                  <a:lnTo>
                    <a:pt x="154012" y="93980"/>
                  </a:lnTo>
                  <a:lnTo>
                    <a:pt x="152095" y="93980"/>
                  </a:lnTo>
                  <a:lnTo>
                    <a:pt x="152095" y="95250"/>
                  </a:lnTo>
                  <a:lnTo>
                    <a:pt x="150812" y="95250"/>
                  </a:lnTo>
                  <a:lnTo>
                    <a:pt x="149529" y="93980"/>
                  </a:lnTo>
                  <a:lnTo>
                    <a:pt x="148894" y="92710"/>
                  </a:lnTo>
                  <a:lnTo>
                    <a:pt x="148894" y="93980"/>
                  </a:lnTo>
                  <a:lnTo>
                    <a:pt x="146989" y="93980"/>
                  </a:lnTo>
                  <a:lnTo>
                    <a:pt x="146342" y="92710"/>
                  </a:lnTo>
                  <a:lnTo>
                    <a:pt x="145707" y="92710"/>
                  </a:lnTo>
                  <a:lnTo>
                    <a:pt x="145707" y="93980"/>
                  </a:lnTo>
                  <a:lnTo>
                    <a:pt x="144424" y="92710"/>
                  </a:lnTo>
                  <a:lnTo>
                    <a:pt x="141236" y="92710"/>
                  </a:lnTo>
                  <a:lnTo>
                    <a:pt x="141236" y="97790"/>
                  </a:lnTo>
                  <a:lnTo>
                    <a:pt x="141236" y="99060"/>
                  </a:lnTo>
                  <a:lnTo>
                    <a:pt x="140589" y="99060"/>
                  </a:lnTo>
                  <a:lnTo>
                    <a:pt x="140589" y="97790"/>
                  </a:lnTo>
                  <a:lnTo>
                    <a:pt x="141236" y="97790"/>
                  </a:lnTo>
                  <a:lnTo>
                    <a:pt x="141236" y="92710"/>
                  </a:lnTo>
                  <a:lnTo>
                    <a:pt x="139954" y="93980"/>
                  </a:lnTo>
                  <a:lnTo>
                    <a:pt x="139319" y="93980"/>
                  </a:lnTo>
                  <a:lnTo>
                    <a:pt x="139954" y="95250"/>
                  </a:lnTo>
                  <a:lnTo>
                    <a:pt x="138671" y="95250"/>
                  </a:lnTo>
                  <a:lnTo>
                    <a:pt x="137388" y="95250"/>
                  </a:lnTo>
                  <a:lnTo>
                    <a:pt x="138036" y="96520"/>
                  </a:lnTo>
                  <a:lnTo>
                    <a:pt x="138671" y="96520"/>
                  </a:lnTo>
                  <a:lnTo>
                    <a:pt x="139954" y="96520"/>
                  </a:lnTo>
                  <a:lnTo>
                    <a:pt x="139319" y="97790"/>
                  </a:lnTo>
                  <a:lnTo>
                    <a:pt x="137388" y="97790"/>
                  </a:lnTo>
                  <a:lnTo>
                    <a:pt x="138036" y="96520"/>
                  </a:lnTo>
                  <a:lnTo>
                    <a:pt x="136753" y="96520"/>
                  </a:lnTo>
                  <a:lnTo>
                    <a:pt x="136753" y="99060"/>
                  </a:lnTo>
                  <a:lnTo>
                    <a:pt x="138036" y="99060"/>
                  </a:lnTo>
                  <a:lnTo>
                    <a:pt x="137388" y="100330"/>
                  </a:lnTo>
                  <a:lnTo>
                    <a:pt x="138671" y="100330"/>
                  </a:lnTo>
                  <a:lnTo>
                    <a:pt x="139319" y="101600"/>
                  </a:lnTo>
                  <a:lnTo>
                    <a:pt x="140589" y="102870"/>
                  </a:lnTo>
                  <a:lnTo>
                    <a:pt x="141236" y="101600"/>
                  </a:lnTo>
                  <a:lnTo>
                    <a:pt x="140589" y="101600"/>
                  </a:lnTo>
                  <a:lnTo>
                    <a:pt x="140589" y="100330"/>
                  </a:lnTo>
                  <a:lnTo>
                    <a:pt x="141236" y="100330"/>
                  </a:lnTo>
                  <a:lnTo>
                    <a:pt x="141871" y="100330"/>
                  </a:lnTo>
                  <a:lnTo>
                    <a:pt x="141871" y="99060"/>
                  </a:lnTo>
                  <a:lnTo>
                    <a:pt x="142506" y="99060"/>
                  </a:lnTo>
                  <a:lnTo>
                    <a:pt x="142506" y="101600"/>
                  </a:lnTo>
                  <a:lnTo>
                    <a:pt x="141236" y="101600"/>
                  </a:lnTo>
                  <a:lnTo>
                    <a:pt x="142506" y="102870"/>
                  </a:lnTo>
                  <a:lnTo>
                    <a:pt x="143141" y="102870"/>
                  </a:lnTo>
                  <a:lnTo>
                    <a:pt x="142506" y="104140"/>
                  </a:lnTo>
                  <a:lnTo>
                    <a:pt x="143141" y="105410"/>
                  </a:lnTo>
                  <a:lnTo>
                    <a:pt x="143141" y="104140"/>
                  </a:lnTo>
                  <a:lnTo>
                    <a:pt x="143789" y="104140"/>
                  </a:lnTo>
                  <a:lnTo>
                    <a:pt x="144424" y="105410"/>
                  </a:lnTo>
                  <a:lnTo>
                    <a:pt x="144424" y="106680"/>
                  </a:lnTo>
                  <a:lnTo>
                    <a:pt x="145059" y="106680"/>
                  </a:lnTo>
                  <a:lnTo>
                    <a:pt x="145059" y="107950"/>
                  </a:lnTo>
                  <a:lnTo>
                    <a:pt x="145707" y="107950"/>
                  </a:lnTo>
                  <a:lnTo>
                    <a:pt x="145707" y="106680"/>
                  </a:lnTo>
                  <a:lnTo>
                    <a:pt x="146342" y="105410"/>
                  </a:lnTo>
                  <a:lnTo>
                    <a:pt x="146342" y="106680"/>
                  </a:lnTo>
                  <a:lnTo>
                    <a:pt x="147624" y="107950"/>
                  </a:lnTo>
                  <a:lnTo>
                    <a:pt x="147624" y="109220"/>
                  </a:lnTo>
                  <a:lnTo>
                    <a:pt x="146342" y="109220"/>
                  </a:lnTo>
                  <a:lnTo>
                    <a:pt x="148259" y="110490"/>
                  </a:lnTo>
                  <a:lnTo>
                    <a:pt x="148894" y="109220"/>
                  </a:lnTo>
                  <a:lnTo>
                    <a:pt x="149529" y="109220"/>
                  </a:lnTo>
                  <a:lnTo>
                    <a:pt x="148894" y="107950"/>
                  </a:lnTo>
                  <a:lnTo>
                    <a:pt x="149529" y="107950"/>
                  </a:lnTo>
                  <a:lnTo>
                    <a:pt x="149529" y="109220"/>
                  </a:lnTo>
                  <a:lnTo>
                    <a:pt x="150177" y="110490"/>
                  </a:lnTo>
                  <a:lnTo>
                    <a:pt x="150812" y="110490"/>
                  </a:lnTo>
                  <a:lnTo>
                    <a:pt x="150177" y="109220"/>
                  </a:lnTo>
                  <a:lnTo>
                    <a:pt x="150177" y="107950"/>
                  </a:lnTo>
                  <a:lnTo>
                    <a:pt x="152095" y="107950"/>
                  </a:lnTo>
                  <a:lnTo>
                    <a:pt x="152095" y="109220"/>
                  </a:lnTo>
                  <a:lnTo>
                    <a:pt x="151460" y="109220"/>
                  </a:lnTo>
                  <a:lnTo>
                    <a:pt x="152095" y="110490"/>
                  </a:lnTo>
                  <a:lnTo>
                    <a:pt x="151460" y="110490"/>
                  </a:lnTo>
                  <a:lnTo>
                    <a:pt x="151460" y="111760"/>
                  </a:lnTo>
                  <a:lnTo>
                    <a:pt x="150812" y="111760"/>
                  </a:lnTo>
                  <a:lnTo>
                    <a:pt x="150177" y="110490"/>
                  </a:lnTo>
                  <a:lnTo>
                    <a:pt x="148894" y="111760"/>
                  </a:lnTo>
                  <a:lnTo>
                    <a:pt x="148894" y="113030"/>
                  </a:lnTo>
                  <a:lnTo>
                    <a:pt x="149529" y="113030"/>
                  </a:lnTo>
                  <a:lnTo>
                    <a:pt x="149529" y="111760"/>
                  </a:lnTo>
                  <a:lnTo>
                    <a:pt x="150177" y="111760"/>
                  </a:lnTo>
                  <a:lnTo>
                    <a:pt x="150812" y="113030"/>
                  </a:lnTo>
                  <a:lnTo>
                    <a:pt x="150177" y="114300"/>
                  </a:lnTo>
                  <a:lnTo>
                    <a:pt x="150812" y="114300"/>
                  </a:lnTo>
                  <a:lnTo>
                    <a:pt x="150177" y="115570"/>
                  </a:lnTo>
                  <a:lnTo>
                    <a:pt x="151460" y="115570"/>
                  </a:lnTo>
                  <a:lnTo>
                    <a:pt x="151460" y="116281"/>
                  </a:lnTo>
                  <a:lnTo>
                    <a:pt x="152095" y="116281"/>
                  </a:lnTo>
                  <a:lnTo>
                    <a:pt x="152095" y="115011"/>
                  </a:lnTo>
                  <a:lnTo>
                    <a:pt x="151460" y="115011"/>
                  </a:lnTo>
                  <a:lnTo>
                    <a:pt x="151460" y="114300"/>
                  </a:lnTo>
                  <a:lnTo>
                    <a:pt x="152095" y="114300"/>
                  </a:lnTo>
                  <a:lnTo>
                    <a:pt x="152095" y="111760"/>
                  </a:lnTo>
                  <a:lnTo>
                    <a:pt x="152730" y="111760"/>
                  </a:lnTo>
                  <a:lnTo>
                    <a:pt x="153377" y="113030"/>
                  </a:lnTo>
                  <a:lnTo>
                    <a:pt x="152730" y="113030"/>
                  </a:lnTo>
                  <a:lnTo>
                    <a:pt x="152095" y="114300"/>
                  </a:lnTo>
                  <a:lnTo>
                    <a:pt x="152730" y="115570"/>
                  </a:lnTo>
                  <a:lnTo>
                    <a:pt x="152730" y="116840"/>
                  </a:lnTo>
                  <a:lnTo>
                    <a:pt x="154012" y="118110"/>
                  </a:lnTo>
                  <a:lnTo>
                    <a:pt x="155930" y="118110"/>
                  </a:lnTo>
                  <a:lnTo>
                    <a:pt x="155930" y="119380"/>
                  </a:lnTo>
                  <a:lnTo>
                    <a:pt x="156565" y="118110"/>
                  </a:lnTo>
                  <a:lnTo>
                    <a:pt x="156565" y="119380"/>
                  </a:lnTo>
                  <a:lnTo>
                    <a:pt x="157213" y="119380"/>
                  </a:lnTo>
                  <a:lnTo>
                    <a:pt x="157213" y="120650"/>
                  </a:lnTo>
                  <a:lnTo>
                    <a:pt x="157556" y="121335"/>
                  </a:lnTo>
                  <a:lnTo>
                    <a:pt x="157213" y="121335"/>
                  </a:lnTo>
                  <a:lnTo>
                    <a:pt x="155930" y="122605"/>
                  </a:lnTo>
                  <a:lnTo>
                    <a:pt x="156565" y="123240"/>
                  </a:lnTo>
                  <a:lnTo>
                    <a:pt x="157213" y="123240"/>
                  </a:lnTo>
                  <a:lnTo>
                    <a:pt x="157848" y="122605"/>
                  </a:lnTo>
                  <a:lnTo>
                    <a:pt x="157213" y="121970"/>
                  </a:lnTo>
                  <a:lnTo>
                    <a:pt x="157645" y="121539"/>
                  </a:lnTo>
                  <a:lnTo>
                    <a:pt x="157848" y="121920"/>
                  </a:lnTo>
                  <a:lnTo>
                    <a:pt x="158483" y="121970"/>
                  </a:lnTo>
                  <a:lnTo>
                    <a:pt x="158483" y="123190"/>
                  </a:lnTo>
                  <a:lnTo>
                    <a:pt x="159131" y="124460"/>
                  </a:lnTo>
                  <a:lnTo>
                    <a:pt x="159766" y="124460"/>
                  </a:lnTo>
                  <a:lnTo>
                    <a:pt x="159766" y="125133"/>
                  </a:lnTo>
                  <a:lnTo>
                    <a:pt x="159766" y="125730"/>
                  </a:lnTo>
                  <a:lnTo>
                    <a:pt x="160401" y="125730"/>
                  </a:lnTo>
                  <a:lnTo>
                    <a:pt x="160401" y="125133"/>
                  </a:lnTo>
                  <a:lnTo>
                    <a:pt x="161036" y="125768"/>
                  </a:lnTo>
                  <a:lnTo>
                    <a:pt x="161036" y="125133"/>
                  </a:lnTo>
                  <a:lnTo>
                    <a:pt x="161683" y="125133"/>
                  </a:lnTo>
                  <a:lnTo>
                    <a:pt x="161036" y="124498"/>
                  </a:lnTo>
                  <a:lnTo>
                    <a:pt x="160401" y="124498"/>
                  </a:lnTo>
                  <a:lnTo>
                    <a:pt x="162318" y="124460"/>
                  </a:lnTo>
                  <a:lnTo>
                    <a:pt x="162318" y="125730"/>
                  </a:lnTo>
                  <a:lnTo>
                    <a:pt x="164236" y="127000"/>
                  </a:lnTo>
                  <a:lnTo>
                    <a:pt x="162966" y="127000"/>
                  </a:lnTo>
                  <a:lnTo>
                    <a:pt x="162318" y="125730"/>
                  </a:lnTo>
                  <a:lnTo>
                    <a:pt x="162318" y="128270"/>
                  </a:lnTo>
                  <a:lnTo>
                    <a:pt x="161683" y="128270"/>
                  </a:lnTo>
                  <a:lnTo>
                    <a:pt x="161036" y="127000"/>
                  </a:lnTo>
                  <a:lnTo>
                    <a:pt x="161036" y="129540"/>
                  </a:lnTo>
                  <a:lnTo>
                    <a:pt x="159766" y="129540"/>
                  </a:lnTo>
                  <a:lnTo>
                    <a:pt x="159766" y="130810"/>
                  </a:lnTo>
                  <a:lnTo>
                    <a:pt x="157848" y="130810"/>
                  </a:lnTo>
                  <a:lnTo>
                    <a:pt x="157848" y="132080"/>
                  </a:lnTo>
                  <a:lnTo>
                    <a:pt x="156565" y="132080"/>
                  </a:lnTo>
                  <a:lnTo>
                    <a:pt x="155930" y="133350"/>
                  </a:lnTo>
                  <a:lnTo>
                    <a:pt x="154647" y="132080"/>
                  </a:lnTo>
                  <a:lnTo>
                    <a:pt x="154012" y="132080"/>
                  </a:lnTo>
                  <a:lnTo>
                    <a:pt x="154012" y="133350"/>
                  </a:lnTo>
                  <a:lnTo>
                    <a:pt x="152730" y="133350"/>
                  </a:lnTo>
                  <a:lnTo>
                    <a:pt x="152730" y="132080"/>
                  </a:lnTo>
                  <a:lnTo>
                    <a:pt x="151460" y="132080"/>
                  </a:lnTo>
                  <a:lnTo>
                    <a:pt x="151460" y="130810"/>
                  </a:lnTo>
                  <a:lnTo>
                    <a:pt x="150812" y="130810"/>
                  </a:lnTo>
                  <a:lnTo>
                    <a:pt x="150812" y="132080"/>
                  </a:lnTo>
                  <a:lnTo>
                    <a:pt x="147624" y="129540"/>
                  </a:lnTo>
                  <a:lnTo>
                    <a:pt x="147624" y="128270"/>
                  </a:lnTo>
                  <a:lnTo>
                    <a:pt x="131648" y="128270"/>
                  </a:lnTo>
                  <a:lnTo>
                    <a:pt x="131000" y="128270"/>
                  </a:lnTo>
                  <a:lnTo>
                    <a:pt x="129730" y="128270"/>
                  </a:lnTo>
                  <a:lnTo>
                    <a:pt x="131000" y="129540"/>
                  </a:lnTo>
                  <a:lnTo>
                    <a:pt x="131000" y="130810"/>
                  </a:lnTo>
                  <a:lnTo>
                    <a:pt x="131648" y="130810"/>
                  </a:lnTo>
                  <a:lnTo>
                    <a:pt x="131648" y="132080"/>
                  </a:lnTo>
                  <a:lnTo>
                    <a:pt x="132283" y="132080"/>
                  </a:lnTo>
                  <a:lnTo>
                    <a:pt x="132918" y="133350"/>
                  </a:lnTo>
                  <a:lnTo>
                    <a:pt x="132918" y="132080"/>
                  </a:lnTo>
                  <a:lnTo>
                    <a:pt x="133565" y="132080"/>
                  </a:lnTo>
                  <a:lnTo>
                    <a:pt x="133565" y="133350"/>
                  </a:lnTo>
                  <a:lnTo>
                    <a:pt x="132918" y="133350"/>
                  </a:lnTo>
                  <a:lnTo>
                    <a:pt x="132283" y="133350"/>
                  </a:lnTo>
                  <a:lnTo>
                    <a:pt x="131648" y="134620"/>
                  </a:lnTo>
                  <a:lnTo>
                    <a:pt x="130365" y="134620"/>
                  </a:lnTo>
                  <a:lnTo>
                    <a:pt x="130365" y="133350"/>
                  </a:lnTo>
                  <a:lnTo>
                    <a:pt x="129730" y="132080"/>
                  </a:lnTo>
                  <a:lnTo>
                    <a:pt x="129730" y="134620"/>
                  </a:lnTo>
                  <a:lnTo>
                    <a:pt x="123977" y="134620"/>
                  </a:lnTo>
                  <a:lnTo>
                    <a:pt x="123342" y="133350"/>
                  </a:lnTo>
                  <a:lnTo>
                    <a:pt x="123977" y="132080"/>
                  </a:lnTo>
                  <a:lnTo>
                    <a:pt x="123342" y="130810"/>
                  </a:lnTo>
                  <a:lnTo>
                    <a:pt x="122694" y="130810"/>
                  </a:lnTo>
                  <a:lnTo>
                    <a:pt x="123342" y="129540"/>
                  </a:lnTo>
                  <a:lnTo>
                    <a:pt x="122059" y="129540"/>
                  </a:lnTo>
                  <a:lnTo>
                    <a:pt x="122059" y="127000"/>
                  </a:lnTo>
                  <a:lnTo>
                    <a:pt x="121412" y="125730"/>
                  </a:lnTo>
                  <a:lnTo>
                    <a:pt x="122059" y="124460"/>
                  </a:lnTo>
                  <a:lnTo>
                    <a:pt x="122059" y="123190"/>
                  </a:lnTo>
                  <a:lnTo>
                    <a:pt x="122059" y="121920"/>
                  </a:lnTo>
                  <a:lnTo>
                    <a:pt x="120777" y="121920"/>
                  </a:lnTo>
                  <a:lnTo>
                    <a:pt x="122059" y="119380"/>
                  </a:lnTo>
                  <a:lnTo>
                    <a:pt x="121412" y="119380"/>
                  </a:lnTo>
                  <a:lnTo>
                    <a:pt x="121412" y="118110"/>
                  </a:lnTo>
                  <a:lnTo>
                    <a:pt x="122059" y="116840"/>
                  </a:lnTo>
                  <a:lnTo>
                    <a:pt x="122059" y="115570"/>
                  </a:lnTo>
                  <a:lnTo>
                    <a:pt x="122694" y="115570"/>
                  </a:lnTo>
                  <a:lnTo>
                    <a:pt x="122694" y="114300"/>
                  </a:lnTo>
                  <a:lnTo>
                    <a:pt x="122059" y="114300"/>
                  </a:lnTo>
                  <a:lnTo>
                    <a:pt x="121412" y="113030"/>
                  </a:lnTo>
                  <a:lnTo>
                    <a:pt x="121412" y="114300"/>
                  </a:lnTo>
                  <a:lnTo>
                    <a:pt x="120777" y="114300"/>
                  </a:lnTo>
                  <a:lnTo>
                    <a:pt x="120777" y="113030"/>
                  </a:lnTo>
                  <a:lnTo>
                    <a:pt x="120142" y="113030"/>
                  </a:lnTo>
                  <a:lnTo>
                    <a:pt x="119494" y="114300"/>
                  </a:lnTo>
                  <a:lnTo>
                    <a:pt x="120142" y="114300"/>
                  </a:lnTo>
                  <a:lnTo>
                    <a:pt x="120142" y="115570"/>
                  </a:lnTo>
                  <a:lnTo>
                    <a:pt x="119494" y="115570"/>
                  </a:lnTo>
                  <a:lnTo>
                    <a:pt x="119494" y="114300"/>
                  </a:lnTo>
                  <a:lnTo>
                    <a:pt x="119494" y="113030"/>
                  </a:lnTo>
                  <a:lnTo>
                    <a:pt x="118859" y="114300"/>
                  </a:lnTo>
                  <a:lnTo>
                    <a:pt x="118224" y="114300"/>
                  </a:lnTo>
                  <a:lnTo>
                    <a:pt x="117589" y="113030"/>
                  </a:lnTo>
                  <a:lnTo>
                    <a:pt x="118859" y="113030"/>
                  </a:lnTo>
                  <a:lnTo>
                    <a:pt x="118224" y="111760"/>
                  </a:lnTo>
                  <a:lnTo>
                    <a:pt x="117589" y="111760"/>
                  </a:lnTo>
                  <a:lnTo>
                    <a:pt x="116941" y="113030"/>
                  </a:lnTo>
                  <a:lnTo>
                    <a:pt x="116941" y="114300"/>
                  </a:lnTo>
                  <a:lnTo>
                    <a:pt x="118224" y="115570"/>
                  </a:lnTo>
                  <a:lnTo>
                    <a:pt x="117589" y="115570"/>
                  </a:lnTo>
                  <a:lnTo>
                    <a:pt x="118224" y="116840"/>
                  </a:lnTo>
                  <a:lnTo>
                    <a:pt x="117589" y="118110"/>
                  </a:lnTo>
                  <a:lnTo>
                    <a:pt x="117589" y="116840"/>
                  </a:lnTo>
                  <a:lnTo>
                    <a:pt x="116306" y="116840"/>
                  </a:lnTo>
                  <a:lnTo>
                    <a:pt x="116306" y="118110"/>
                  </a:lnTo>
                  <a:lnTo>
                    <a:pt x="116941" y="118110"/>
                  </a:lnTo>
                  <a:lnTo>
                    <a:pt x="116941" y="119380"/>
                  </a:lnTo>
                  <a:lnTo>
                    <a:pt x="116306" y="119380"/>
                  </a:lnTo>
                  <a:lnTo>
                    <a:pt x="115671" y="118110"/>
                  </a:lnTo>
                  <a:lnTo>
                    <a:pt x="115023" y="118110"/>
                  </a:lnTo>
                  <a:lnTo>
                    <a:pt x="115671" y="119380"/>
                  </a:lnTo>
                  <a:lnTo>
                    <a:pt x="115671" y="120650"/>
                  </a:lnTo>
                  <a:lnTo>
                    <a:pt x="115023" y="120650"/>
                  </a:lnTo>
                  <a:lnTo>
                    <a:pt x="115023" y="121920"/>
                  </a:lnTo>
                  <a:lnTo>
                    <a:pt x="113753" y="121920"/>
                  </a:lnTo>
                  <a:lnTo>
                    <a:pt x="113106" y="121920"/>
                  </a:lnTo>
                  <a:lnTo>
                    <a:pt x="113753" y="123190"/>
                  </a:lnTo>
                  <a:lnTo>
                    <a:pt x="111836" y="123190"/>
                  </a:lnTo>
                  <a:lnTo>
                    <a:pt x="111836" y="121920"/>
                  </a:lnTo>
                  <a:lnTo>
                    <a:pt x="110553" y="121920"/>
                  </a:lnTo>
                  <a:lnTo>
                    <a:pt x="111201" y="120650"/>
                  </a:lnTo>
                  <a:lnTo>
                    <a:pt x="111201" y="119380"/>
                  </a:lnTo>
                  <a:lnTo>
                    <a:pt x="109918" y="119380"/>
                  </a:lnTo>
                  <a:lnTo>
                    <a:pt x="110553" y="120650"/>
                  </a:lnTo>
                  <a:lnTo>
                    <a:pt x="109918" y="120650"/>
                  </a:lnTo>
                  <a:lnTo>
                    <a:pt x="109918" y="121920"/>
                  </a:lnTo>
                  <a:lnTo>
                    <a:pt x="111201" y="123190"/>
                  </a:lnTo>
                  <a:lnTo>
                    <a:pt x="110553" y="124460"/>
                  </a:lnTo>
                  <a:lnTo>
                    <a:pt x="109270" y="124460"/>
                  </a:lnTo>
                  <a:lnTo>
                    <a:pt x="109270" y="125730"/>
                  </a:lnTo>
                  <a:lnTo>
                    <a:pt x="108000" y="125730"/>
                  </a:lnTo>
                  <a:lnTo>
                    <a:pt x="108000" y="127000"/>
                  </a:lnTo>
                  <a:lnTo>
                    <a:pt x="107353" y="125730"/>
                  </a:lnTo>
                  <a:lnTo>
                    <a:pt x="107353" y="127000"/>
                  </a:lnTo>
                  <a:lnTo>
                    <a:pt x="106718" y="127000"/>
                  </a:lnTo>
                  <a:lnTo>
                    <a:pt x="106718" y="128270"/>
                  </a:lnTo>
                  <a:lnTo>
                    <a:pt x="107353" y="128270"/>
                  </a:lnTo>
                  <a:lnTo>
                    <a:pt x="107353" y="129540"/>
                  </a:lnTo>
                  <a:lnTo>
                    <a:pt x="104800" y="129540"/>
                  </a:lnTo>
                  <a:lnTo>
                    <a:pt x="104800" y="128270"/>
                  </a:lnTo>
                  <a:lnTo>
                    <a:pt x="100330" y="128270"/>
                  </a:lnTo>
                  <a:lnTo>
                    <a:pt x="99695" y="127000"/>
                  </a:lnTo>
                  <a:lnTo>
                    <a:pt x="97129" y="127000"/>
                  </a:lnTo>
                  <a:lnTo>
                    <a:pt x="94576" y="124460"/>
                  </a:lnTo>
                  <a:lnTo>
                    <a:pt x="92024" y="124460"/>
                  </a:lnTo>
                  <a:lnTo>
                    <a:pt x="92024" y="123190"/>
                  </a:lnTo>
                  <a:lnTo>
                    <a:pt x="93306" y="121920"/>
                  </a:lnTo>
                  <a:lnTo>
                    <a:pt x="94576" y="119380"/>
                  </a:lnTo>
                  <a:lnTo>
                    <a:pt x="97129" y="116840"/>
                  </a:lnTo>
                  <a:lnTo>
                    <a:pt x="97777" y="116840"/>
                  </a:lnTo>
                  <a:lnTo>
                    <a:pt x="97777" y="115570"/>
                  </a:lnTo>
                  <a:lnTo>
                    <a:pt x="99047" y="114300"/>
                  </a:lnTo>
                  <a:lnTo>
                    <a:pt x="99047" y="113030"/>
                  </a:lnTo>
                  <a:lnTo>
                    <a:pt x="100965" y="113030"/>
                  </a:lnTo>
                  <a:lnTo>
                    <a:pt x="102882" y="109220"/>
                  </a:lnTo>
                  <a:lnTo>
                    <a:pt x="104165" y="109220"/>
                  </a:lnTo>
                  <a:lnTo>
                    <a:pt x="104800" y="107950"/>
                  </a:lnTo>
                  <a:lnTo>
                    <a:pt x="106083" y="106680"/>
                  </a:lnTo>
                  <a:lnTo>
                    <a:pt x="105448" y="105410"/>
                  </a:lnTo>
                  <a:lnTo>
                    <a:pt x="106083" y="105410"/>
                  </a:lnTo>
                  <a:lnTo>
                    <a:pt x="106083" y="106680"/>
                  </a:lnTo>
                  <a:lnTo>
                    <a:pt x="106718" y="105410"/>
                  </a:lnTo>
                  <a:lnTo>
                    <a:pt x="106718" y="104140"/>
                  </a:lnTo>
                  <a:lnTo>
                    <a:pt x="108635" y="104140"/>
                  </a:lnTo>
                  <a:lnTo>
                    <a:pt x="108635" y="102870"/>
                  </a:lnTo>
                  <a:lnTo>
                    <a:pt x="109918" y="102870"/>
                  </a:lnTo>
                  <a:lnTo>
                    <a:pt x="109918" y="101600"/>
                  </a:lnTo>
                  <a:lnTo>
                    <a:pt x="110553" y="101600"/>
                  </a:lnTo>
                  <a:lnTo>
                    <a:pt x="111201" y="101600"/>
                  </a:lnTo>
                  <a:lnTo>
                    <a:pt x="111201" y="100330"/>
                  </a:lnTo>
                  <a:lnTo>
                    <a:pt x="113106" y="100330"/>
                  </a:lnTo>
                  <a:lnTo>
                    <a:pt x="113106" y="99060"/>
                  </a:lnTo>
                  <a:lnTo>
                    <a:pt x="114388" y="99060"/>
                  </a:lnTo>
                  <a:lnTo>
                    <a:pt x="114388" y="97790"/>
                  </a:lnTo>
                  <a:lnTo>
                    <a:pt x="115023" y="97790"/>
                  </a:lnTo>
                  <a:lnTo>
                    <a:pt x="114388" y="96520"/>
                  </a:lnTo>
                  <a:lnTo>
                    <a:pt x="115671" y="96520"/>
                  </a:lnTo>
                  <a:lnTo>
                    <a:pt x="115023" y="95250"/>
                  </a:lnTo>
                  <a:lnTo>
                    <a:pt x="114388" y="95250"/>
                  </a:lnTo>
                  <a:lnTo>
                    <a:pt x="113753" y="93980"/>
                  </a:lnTo>
                  <a:lnTo>
                    <a:pt x="110553" y="93980"/>
                  </a:lnTo>
                  <a:lnTo>
                    <a:pt x="110553" y="92710"/>
                  </a:lnTo>
                  <a:lnTo>
                    <a:pt x="109918" y="92710"/>
                  </a:lnTo>
                  <a:lnTo>
                    <a:pt x="109918" y="93980"/>
                  </a:lnTo>
                  <a:lnTo>
                    <a:pt x="109270" y="93980"/>
                  </a:lnTo>
                  <a:lnTo>
                    <a:pt x="108635" y="93980"/>
                  </a:lnTo>
                  <a:lnTo>
                    <a:pt x="108635" y="92710"/>
                  </a:lnTo>
                  <a:lnTo>
                    <a:pt x="104800" y="92710"/>
                  </a:lnTo>
                  <a:lnTo>
                    <a:pt x="105448" y="93980"/>
                  </a:lnTo>
                  <a:lnTo>
                    <a:pt x="104800" y="93980"/>
                  </a:lnTo>
                  <a:lnTo>
                    <a:pt x="104800" y="92710"/>
                  </a:lnTo>
                  <a:lnTo>
                    <a:pt x="104165" y="91440"/>
                  </a:lnTo>
                  <a:lnTo>
                    <a:pt x="103517" y="92710"/>
                  </a:lnTo>
                  <a:lnTo>
                    <a:pt x="102882" y="91440"/>
                  </a:lnTo>
                  <a:lnTo>
                    <a:pt x="102882" y="92710"/>
                  </a:lnTo>
                  <a:lnTo>
                    <a:pt x="99695" y="92710"/>
                  </a:lnTo>
                  <a:lnTo>
                    <a:pt x="99695" y="91440"/>
                  </a:lnTo>
                  <a:lnTo>
                    <a:pt x="99047" y="91440"/>
                  </a:lnTo>
                  <a:lnTo>
                    <a:pt x="99047" y="92710"/>
                  </a:lnTo>
                  <a:lnTo>
                    <a:pt x="97777" y="92710"/>
                  </a:lnTo>
                  <a:lnTo>
                    <a:pt x="97129" y="93980"/>
                  </a:lnTo>
                  <a:lnTo>
                    <a:pt x="96494" y="92710"/>
                  </a:lnTo>
                  <a:lnTo>
                    <a:pt x="96494" y="93980"/>
                  </a:lnTo>
                  <a:lnTo>
                    <a:pt x="95859" y="93980"/>
                  </a:lnTo>
                  <a:lnTo>
                    <a:pt x="94576" y="93980"/>
                  </a:lnTo>
                  <a:lnTo>
                    <a:pt x="95211" y="92710"/>
                  </a:lnTo>
                  <a:lnTo>
                    <a:pt x="91376" y="92710"/>
                  </a:lnTo>
                  <a:lnTo>
                    <a:pt x="91376" y="93980"/>
                  </a:lnTo>
                  <a:lnTo>
                    <a:pt x="90741" y="93980"/>
                  </a:lnTo>
                  <a:lnTo>
                    <a:pt x="90741" y="92710"/>
                  </a:lnTo>
                  <a:lnTo>
                    <a:pt x="90106" y="93980"/>
                  </a:lnTo>
                  <a:lnTo>
                    <a:pt x="90106" y="92710"/>
                  </a:lnTo>
                  <a:lnTo>
                    <a:pt x="89458" y="92710"/>
                  </a:lnTo>
                  <a:lnTo>
                    <a:pt x="88823" y="91440"/>
                  </a:lnTo>
                  <a:lnTo>
                    <a:pt x="87553" y="93980"/>
                  </a:lnTo>
                  <a:lnTo>
                    <a:pt x="86906" y="92710"/>
                  </a:lnTo>
                  <a:lnTo>
                    <a:pt x="86271" y="93980"/>
                  </a:lnTo>
                  <a:lnTo>
                    <a:pt x="84353" y="92710"/>
                  </a:lnTo>
                  <a:lnTo>
                    <a:pt x="83718" y="93980"/>
                  </a:lnTo>
                  <a:lnTo>
                    <a:pt x="84353" y="93980"/>
                  </a:lnTo>
                  <a:lnTo>
                    <a:pt x="84353" y="95250"/>
                  </a:lnTo>
                  <a:lnTo>
                    <a:pt x="82435" y="95250"/>
                  </a:lnTo>
                  <a:lnTo>
                    <a:pt x="82435" y="93980"/>
                  </a:lnTo>
                  <a:lnTo>
                    <a:pt x="81800" y="93980"/>
                  </a:lnTo>
                  <a:lnTo>
                    <a:pt x="81153" y="95250"/>
                  </a:lnTo>
                  <a:lnTo>
                    <a:pt x="79883" y="95250"/>
                  </a:lnTo>
                  <a:lnTo>
                    <a:pt x="80518" y="93980"/>
                  </a:lnTo>
                  <a:lnTo>
                    <a:pt x="79235" y="93980"/>
                  </a:lnTo>
                  <a:lnTo>
                    <a:pt x="79235" y="92710"/>
                  </a:lnTo>
                  <a:lnTo>
                    <a:pt x="78600" y="92710"/>
                  </a:lnTo>
                  <a:lnTo>
                    <a:pt x="78600" y="90170"/>
                  </a:lnTo>
                  <a:lnTo>
                    <a:pt x="77965" y="90170"/>
                  </a:lnTo>
                  <a:lnTo>
                    <a:pt x="77965" y="88900"/>
                  </a:lnTo>
                  <a:lnTo>
                    <a:pt x="77317" y="87630"/>
                  </a:lnTo>
                  <a:lnTo>
                    <a:pt x="77317" y="85090"/>
                  </a:lnTo>
                  <a:lnTo>
                    <a:pt x="83718" y="85090"/>
                  </a:lnTo>
                  <a:lnTo>
                    <a:pt x="86271" y="83820"/>
                  </a:lnTo>
                  <a:lnTo>
                    <a:pt x="93941" y="83820"/>
                  </a:lnTo>
                  <a:lnTo>
                    <a:pt x="93941" y="82550"/>
                  </a:lnTo>
                  <a:lnTo>
                    <a:pt x="94576" y="83820"/>
                  </a:lnTo>
                  <a:lnTo>
                    <a:pt x="99695" y="83820"/>
                  </a:lnTo>
                  <a:lnTo>
                    <a:pt x="101600" y="83820"/>
                  </a:lnTo>
                  <a:lnTo>
                    <a:pt x="102247" y="82550"/>
                  </a:lnTo>
                  <a:lnTo>
                    <a:pt x="104165" y="82550"/>
                  </a:lnTo>
                  <a:lnTo>
                    <a:pt x="103517" y="81280"/>
                  </a:lnTo>
                  <a:lnTo>
                    <a:pt x="102882" y="81280"/>
                  </a:lnTo>
                  <a:lnTo>
                    <a:pt x="103517" y="80010"/>
                  </a:lnTo>
                  <a:lnTo>
                    <a:pt x="102882" y="80010"/>
                  </a:lnTo>
                  <a:lnTo>
                    <a:pt x="102882" y="78740"/>
                  </a:lnTo>
                  <a:lnTo>
                    <a:pt x="102247" y="78740"/>
                  </a:lnTo>
                  <a:lnTo>
                    <a:pt x="102247" y="77470"/>
                  </a:lnTo>
                  <a:lnTo>
                    <a:pt x="101600" y="77470"/>
                  </a:lnTo>
                  <a:lnTo>
                    <a:pt x="100965" y="74930"/>
                  </a:lnTo>
                  <a:lnTo>
                    <a:pt x="99047" y="74930"/>
                  </a:lnTo>
                  <a:lnTo>
                    <a:pt x="98412" y="73660"/>
                  </a:lnTo>
                  <a:lnTo>
                    <a:pt x="97777" y="73660"/>
                  </a:lnTo>
                  <a:lnTo>
                    <a:pt x="96494" y="71120"/>
                  </a:lnTo>
                  <a:lnTo>
                    <a:pt x="97129" y="71120"/>
                  </a:lnTo>
                  <a:lnTo>
                    <a:pt x="97129" y="69850"/>
                  </a:lnTo>
                  <a:lnTo>
                    <a:pt x="96494" y="69850"/>
                  </a:lnTo>
                  <a:lnTo>
                    <a:pt x="95859" y="71120"/>
                  </a:lnTo>
                  <a:lnTo>
                    <a:pt x="95859" y="69850"/>
                  </a:lnTo>
                  <a:lnTo>
                    <a:pt x="94576" y="69850"/>
                  </a:lnTo>
                  <a:lnTo>
                    <a:pt x="93941" y="68580"/>
                  </a:lnTo>
                  <a:lnTo>
                    <a:pt x="93941" y="67310"/>
                  </a:lnTo>
                  <a:lnTo>
                    <a:pt x="93306" y="67310"/>
                  </a:lnTo>
                  <a:lnTo>
                    <a:pt x="93306" y="64770"/>
                  </a:lnTo>
                  <a:lnTo>
                    <a:pt x="92024" y="64770"/>
                  </a:lnTo>
                  <a:lnTo>
                    <a:pt x="91376" y="63500"/>
                  </a:lnTo>
                  <a:lnTo>
                    <a:pt x="90106" y="63500"/>
                  </a:lnTo>
                  <a:lnTo>
                    <a:pt x="91376" y="62230"/>
                  </a:lnTo>
                  <a:lnTo>
                    <a:pt x="92024" y="62230"/>
                  </a:lnTo>
                  <a:lnTo>
                    <a:pt x="93941" y="60960"/>
                  </a:lnTo>
                  <a:lnTo>
                    <a:pt x="99047" y="58420"/>
                  </a:lnTo>
                  <a:lnTo>
                    <a:pt x="99695" y="58420"/>
                  </a:lnTo>
                  <a:lnTo>
                    <a:pt x="100330" y="57150"/>
                  </a:lnTo>
                  <a:lnTo>
                    <a:pt x="103517" y="57150"/>
                  </a:lnTo>
                  <a:lnTo>
                    <a:pt x="102882" y="55880"/>
                  </a:lnTo>
                  <a:lnTo>
                    <a:pt x="105448" y="55880"/>
                  </a:lnTo>
                  <a:lnTo>
                    <a:pt x="106083" y="54610"/>
                  </a:lnTo>
                  <a:lnTo>
                    <a:pt x="106083" y="55880"/>
                  </a:lnTo>
                  <a:lnTo>
                    <a:pt x="106718" y="54610"/>
                  </a:lnTo>
                  <a:lnTo>
                    <a:pt x="107353" y="55880"/>
                  </a:lnTo>
                  <a:lnTo>
                    <a:pt x="107353" y="54610"/>
                  </a:lnTo>
                  <a:lnTo>
                    <a:pt x="108000" y="54610"/>
                  </a:lnTo>
                  <a:lnTo>
                    <a:pt x="108000" y="55880"/>
                  </a:lnTo>
                  <a:lnTo>
                    <a:pt x="108635" y="55880"/>
                  </a:lnTo>
                  <a:lnTo>
                    <a:pt x="108000" y="57150"/>
                  </a:lnTo>
                  <a:lnTo>
                    <a:pt x="109270" y="58420"/>
                  </a:lnTo>
                  <a:lnTo>
                    <a:pt x="110553" y="58420"/>
                  </a:lnTo>
                  <a:lnTo>
                    <a:pt x="128447" y="58420"/>
                  </a:lnTo>
                  <a:lnTo>
                    <a:pt x="129095" y="58420"/>
                  </a:lnTo>
                  <a:lnTo>
                    <a:pt x="129730" y="57150"/>
                  </a:lnTo>
                  <a:lnTo>
                    <a:pt x="129730" y="55880"/>
                  </a:lnTo>
                  <a:lnTo>
                    <a:pt x="130365" y="55880"/>
                  </a:lnTo>
                  <a:lnTo>
                    <a:pt x="130365" y="54610"/>
                  </a:lnTo>
                  <a:lnTo>
                    <a:pt x="131000" y="54610"/>
                  </a:lnTo>
                  <a:lnTo>
                    <a:pt x="130365" y="53340"/>
                  </a:lnTo>
                  <a:lnTo>
                    <a:pt x="129730" y="53340"/>
                  </a:lnTo>
                  <a:lnTo>
                    <a:pt x="129095" y="53340"/>
                  </a:lnTo>
                  <a:lnTo>
                    <a:pt x="129730" y="52070"/>
                  </a:lnTo>
                  <a:lnTo>
                    <a:pt x="129730" y="53340"/>
                  </a:lnTo>
                  <a:lnTo>
                    <a:pt x="130365" y="52070"/>
                  </a:lnTo>
                  <a:lnTo>
                    <a:pt x="129730" y="50800"/>
                  </a:lnTo>
                  <a:lnTo>
                    <a:pt x="129730" y="49530"/>
                  </a:lnTo>
                  <a:lnTo>
                    <a:pt x="130365" y="49530"/>
                  </a:lnTo>
                  <a:lnTo>
                    <a:pt x="130365" y="48260"/>
                  </a:lnTo>
                  <a:lnTo>
                    <a:pt x="131648" y="48260"/>
                  </a:lnTo>
                  <a:lnTo>
                    <a:pt x="131000" y="46990"/>
                  </a:lnTo>
                  <a:lnTo>
                    <a:pt x="132283" y="46990"/>
                  </a:lnTo>
                  <a:lnTo>
                    <a:pt x="133565" y="48260"/>
                  </a:lnTo>
                  <a:lnTo>
                    <a:pt x="134835" y="46990"/>
                  </a:lnTo>
                  <a:lnTo>
                    <a:pt x="137388" y="46990"/>
                  </a:lnTo>
                  <a:lnTo>
                    <a:pt x="138036" y="48260"/>
                  </a:lnTo>
                  <a:lnTo>
                    <a:pt x="138036" y="46990"/>
                  </a:lnTo>
                  <a:lnTo>
                    <a:pt x="138671" y="46990"/>
                  </a:lnTo>
                  <a:lnTo>
                    <a:pt x="139319" y="48260"/>
                  </a:lnTo>
                  <a:lnTo>
                    <a:pt x="142506" y="48260"/>
                  </a:lnTo>
                  <a:lnTo>
                    <a:pt x="142506" y="49530"/>
                  </a:lnTo>
                  <a:lnTo>
                    <a:pt x="143141" y="49530"/>
                  </a:lnTo>
                  <a:lnTo>
                    <a:pt x="143789" y="48260"/>
                  </a:lnTo>
                  <a:lnTo>
                    <a:pt x="143789" y="49530"/>
                  </a:lnTo>
                  <a:lnTo>
                    <a:pt x="144424" y="50800"/>
                  </a:lnTo>
                  <a:lnTo>
                    <a:pt x="145707" y="52070"/>
                  </a:lnTo>
                  <a:lnTo>
                    <a:pt x="145059" y="53340"/>
                  </a:lnTo>
                  <a:lnTo>
                    <a:pt x="145059" y="52070"/>
                  </a:lnTo>
                  <a:lnTo>
                    <a:pt x="143789" y="52070"/>
                  </a:lnTo>
                  <a:lnTo>
                    <a:pt x="143789" y="50800"/>
                  </a:lnTo>
                  <a:lnTo>
                    <a:pt x="141871" y="50800"/>
                  </a:lnTo>
                  <a:lnTo>
                    <a:pt x="141871" y="52070"/>
                  </a:lnTo>
                  <a:lnTo>
                    <a:pt x="141236" y="53340"/>
                  </a:lnTo>
                  <a:lnTo>
                    <a:pt x="142506" y="53340"/>
                  </a:lnTo>
                  <a:lnTo>
                    <a:pt x="143141" y="54610"/>
                  </a:lnTo>
                  <a:lnTo>
                    <a:pt x="142506" y="54610"/>
                  </a:lnTo>
                  <a:lnTo>
                    <a:pt x="142506" y="55880"/>
                  </a:lnTo>
                  <a:lnTo>
                    <a:pt x="143141" y="55880"/>
                  </a:lnTo>
                  <a:lnTo>
                    <a:pt x="142506" y="57150"/>
                  </a:lnTo>
                  <a:lnTo>
                    <a:pt x="140589" y="55880"/>
                  </a:lnTo>
                  <a:lnTo>
                    <a:pt x="140589" y="57150"/>
                  </a:lnTo>
                  <a:lnTo>
                    <a:pt x="141871" y="57150"/>
                  </a:lnTo>
                  <a:lnTo>
                    <a:pt x="140589" y="58420"/>
                  </a:lnTo>
                  <a:lnTo>
                    <a:pt x="141236" y="58420"/>
                  </a:lnTo>
                  <a:lnTo>
                    <a:pt x="142506" y="59690"/>
                  </a:lnTo>
                  <a:lnTo>
                    <a:pt x="141871" y="58420"/>
                  </a:lnTo>
                  <a:lnTo>
                    <a:pt x="142506" y="58420"/>
                  </a:lnTo>
                  <a:lnTo>
                    <a:pt x="143141" y="59690"/>
                  </a:lnTo>
                  <a:lnTo>
                    <a:pt x="142506" y="59690"/>
                  </a:lnTo>
                  <a:lnTo>
                    <a:pt x="141871" y="59690"/>
                  </a:lnTo>
                  <a:lnTo>
                    <a:pt x="140589" y="62230"/>
                  </a:lnTo>
                  <a:lnTo>
                    <a:pt x="140589" y="69850"/>
                  </a:lnTo>
                  <a:lnTo>
                    <a:pt x="140589" y="72390"/>
                  </a:lnTo>
                  <a:lnTo>
                    <a:pt x="139319" y="72390"/>
                  </a:lnTo>
                  <a:lnTo>
                    <a:pt x="139319" y="69850"/>
                  </a:lnTo>
                  <a:lnTo>
                    <a:pt x="140589" y="69850"/>
                  </a:lnTo>
                  <a:lnTo>
                    <a:pt x="140589" y="62230"/>
                  </a:lnTo>
                  <a:lnTo>
                    <a:pt x="139954" y="60960"/>
                  </a:lnTo>
                  <a:lnTo>
                    <a:pt x="140589" y="60960"/>
                  </a:lnTo>
                  <a:lnTo>
                    <a:pt x="140589" y="59690"/>
                  </a:lnTo>
                  <a:lnTo>
                    <a:pt x="139319" y="59690"/>
                  </a:lnTo>
                  <a:lnTo>
                    <a:pt x="139319" y="60960"/>
                  </a:lnTo>
                  <a:lnTo>
                    <a:pt x="138671" y="60960"/>
                  </a:lnTo>
                  <a:lnTo>
                    <a:pt x="138671" y="62230"/>
                  </a:lnTo>
                  <a:lnTo>
                    <a:pt x="139319" y="62230"/>
                  </a:lnTo>
                  <a:lnTo>
                    <a:pt x="139319" y="63500"/>
                  </a:lnTo>
                  <a:lnTo>
                    <a:pt x="138671" y="63500"/>
                  </a:lnTo>
                  <a:lnTo>
                    <a:pt x="138036" y="64770"/>
                  </a:lnTo>
                  <a:lnTo>
                    <a:pt x="138036" y="63500"/>
                  </a:lnTo>
                  <a:lnTo>
                    <a:pt x="137388" y="63500"/>
                  </a:lnTo>
                  <a:lnTo>
                    <a:pt x="137388" y="62230"/>
                  </a:lnTo>
                  <a:lnTo>
                    <a:pt x="136118" y="62230"/>
                  </a:lnTo>
                  <a:lnTo>
                    <a:pt x="136753" y="63500"/>
                  </a:lnTo>
                  <a:lnTo>
                    <a:pt x="136753" y="64770"/>
                  </a:lnTo>
                  <a:lnTo>
                    <a:pt x="137388" y="64770"/>
                  </a:lnTo>
                  <a:lnTo>
                    <a:pt x="138036" y="66040"/>
                  </a:lnTo>
                  <a:lnTo>
                    <a:pt x="138036" y="67310"/>
                  </a:lnTo>
                  <a:lnTo>
                    <a:pt x="136118" y="67310"/>
                  </a:lnTo>
                  <a:lnTo>
                    <a:pt x="136753" y="68580"/>
                  </a:lnTo>
                  <a:lnTo>
                    <a:pt x="136118" y="68580"/>
                  </a:lnTo>
                  <a:lnTo>
                    <a:pt x="136118" y="67310"/>
                  </a:lnTo>
                  <a:lnTo>
                    <a:pt x="136118" y="66954"/>
                  </a:lnTo>
                  <a:lnTo>
                    <a:pt x="135483" y="66319"/>
                  </a:lnTo>
                  <a:lnTo>
                    <a:pt x="134835" y="66319"/>
                  </a:lnTo>
                  <a:lnTo>
                    <a:pt x="135483" y="66954"/>
                  </a:lnTo>
                  <a:lnTo>
                    <a:pt x="134835" y="68211"/>
                  </a:lnTo>
                  <a:lnTo>
                    <a:pt x="135483" y="68211"/>
                  </a:lnTo>
                  <a:lnTo>
                    <a:pt x="136118" y="68846"/>
                  </a:lnTo>
                  <a:lnTo>
                    <a:pt x="136118" y="69850"/>
                  </a:lnTo>
                  <a:lnTo>
                    <a:pt x="135216" y="69850"/>
                  </a:lnTo>
                  <a:lnTo>
                    <a:pt x="134835" y="69481"/>
                  </a:lnTo>
                  <a:lnTo>
                    <a:pt x="134200" y="69481"/>
                  </a:lnTo>
                  <a:lnTo>
                    <a:pt x="134835" y="70104"/>
                  </a:lnTo>
                  <a:lnTo>
                    <a:pt x="134835" y="71374"/>
                  </a:lnTo>
                  <a:lnTo>
                    <a:pt x="135343" y="70866"/>
                  </a:lnTo>
                  <a:lnTo>
                    <a:pt x="135483" y="71120"/>
                  </a:lnTo>
                  <a:lnTo>
                    <a:pt x="136753" y="71120"/>
                  </a:lnTo>
                  <a:lnTo>
                    <a:pt x="136118" y="72390"/>
                  </a:lnTo>
                  <a:lnTo>
                    <a:pt x="134835" y="72390"/>
                  </a:lnTo>
                  <a:lnTo>
                    <a:pt x="134835" y="73660"/>
                  </a:lnTo>
                  <a:lnTo>
                    <a:pt x="134442" y="73660"/>
                  </a:lnTo>
                  <a:lnTo>
                    <a:pt x="134696" y="73406"/>
                  </a:lnTo>
                  <a:lnTo>
                    <a:pt x="134835" y="73660"/>
                  </a:lnTo>
                  <a:lnTo>
                    <a:pt x="134835" y="72390"/>
                  </a:lnTo>
                  <a:lnTo>
                    <a:pt x="134200" y="72390"/>
                  </a:lnTo>
                  <a:lnTo>
                    <a:pt x="134442" y="72872"/>
                  </a:lnTo>
                  <a:lnTo>
                    <a:pt x="134200" y="72631"/>
                  </a:lnTo>
                  <a:lnTo>
                    <a:pt x="134200" y="73266"/>
                  </a:lnTo>
                  <a:lnTo>
                    <a:pt x="132918" y="73914"/>
                  </a:lnTo>
                  <a:lnTo>
                    <a:pt x="132918" y="74536"/>
                  </a:lnTo>
                  <a:lnTo>
                    <a:pt x="133565" y="74536"/>
                  </a:lnTo>
                  <a:lnTo>
                    <a:pt x="134200" y="75171"/>
                  </a:lnTo>
                  <a:lnTo>
                    <a:pt x="134200" y="74536"/>
                  </a:lnTo>
                  <a:lnTo>
                    <a:pt x="134835" y="74536"/>
                  </a:lnTo>
                  <a:lnTo>
                    <a:pt x="134200" y="73914"/>
                  </a:lnTo>
                  <a:lnTo>
                    <a:pt x="134315" y="73787"/>
                  </a:lnTo>
                  <a:lnTo>
                    <a:pt x="135483" y="74930"/>
                  </a:lnTo>
                  <a:lnTo>
                    <a:pt x="136118" y="76200"/>
                  </a:lnTo>
                  <a:lnTo>
                    <a:pt x="136753" y="76200"/>
                  </a:lnTo>
                  <a:lnTo>
                    <a:pt x="137388" y="77470"/>
                  </a:lnTo>
                  <a:lnTo>
                    <a:pt x="138036" y="77470"/>
                  </a:lnTo>
                  <a:lnTo>
                    <a:pt x="138036" y="76200"/>
                  </a:lnTo>
                  <a:lnTo>
                    <a:pt x="137388" y="74930"/>
                  </a:lnTo>
                  <a:lnTo>
                    <a:pt x="137388" y="73660"/>
                  </a:lnTo>
                  <a:lnTo>
                    <a:pt x="136753" y="73660"/>
                  </a:lnTo>
                  <a:lnTo>
                    <a:pt x="136753" y="72390"/>
                  </a:lnTo>
                  <a:lnTo>
                    <a:pt x="137388" y="72390"/>
                  </a:lnTo>
                  <a:lnTo>
                    <a:pt x="138036" y="73660"/>
                  </a:lnTo>
                  <a:lnTo>
                    <a:pt x="138036" y="72390"/>
                  </a:lnTo>
                  <a:lnTo>
                    <a:pt x="138671" y="72390"/>
                  </a:lnTo>
                  <a:lnTo>
                    <a:pt x="138671" y="73660"/>
                  </a:lnTo>
                  <a:lnTo>
                    <a:pt x="143141" y="73660"/>
                  </a:lnTo>
                  <a:lnTo>
                    <a:pt x="143141" y="71120"/>
                  </a:lnTo>
                  <a:lnTo>
                    <a:pt x="144030" y="72009"/>
                  </a:lnTo>
                  <a:lnTo>
                    <a:pt x="143789" y="72009"/>
                  </a:lnTo>
                  <a:lnTo>
                    <a:pt x="143789" y="72631"/>
                  </a:lnTo>
                  <a:lnTo>
                    <a:pt x="144424" y="72631"/>
                  </a:lnTo>
                  <a:lnTo>
                    <a:pt x="144424" y="72390"/>
                  </a:lnTo>
                  <a:lnTo>
                    <a:pt x="145059" y="71120"/>
                  </a:lnTo>
                  <a:lnTo>
                    <a:pt x="145707" y="71120"/>
                  </a:lnTo>
                  <a:lnTo>
                    <a:pt x="147624" y="69850"/>
                  </a:lnTo>
                  <a:lnTo>
                    <a:pt x="148259" y="69850"/>
                  </a:lnTo>
                  <a:lnTo>
                    <a:pt x="148894" y="69850"/>
                  </a:lnTo>
                  <a:lnTo>
                    <a:pt x="148894" y="67310"/>
                  </a:lnTo>
                  <a:lnTo>
                    <a:pt x="151460" y="67310"/>
                  </a:lnTo>
                  <a:lnTo>
                    <a:pt x="152095" y="66040"/>
                  </a:lnTo>
                  <a:lnTo>
                    <a:pt x="152730" y="67310"/>
                  </a:lnTo>
                  <a:lnTo>
                    <a:pt x="152730" y="66040"/>
                  </a:lnTo>
                  <a:lnTo>
                    <a:pt x="152730" y="64770"/>
                  </a:lnTo>
                  <a:lnTo>
                    <a:pt x="153377" y="64770"/>
                  </a:lnTo>
                  <a:lnTo>
                    <a:pt x="153377" y="66040"/>
                  </a:lnTo>
                  <a:lnTo>
                    <a:pt x="154647" y="66040"/>
                  </a:lnTo>
                  <a:lnTo>
                    <a:pt x="154012" y="64770"/>
                  </a:lnTo>
                  <a:lnTo>
                    <a:pt x="154647" y="63500"/>
                  </a:lnTo>
                  <a:lnTo>
                    <a:pt x="154647" y="64770"/>
                  </a:lnTo>
                  <a:lnTo>
                    <a:pt x="155930" y="63500"/>
                  </a:lnTo>
                  <a:lnTo>
                    <a:pt x="158483" y="63500"/>
                  </a:lnTo>
                  <a:lnTo>
                    <a:pt x="158483" y="60960"/>
                  </a:lnTo>
                  <a:lnTo>
                    <a:pt x="159131" y="60960"/>
                  </a:lnTo>
                  <a:lnTo>
                    <a:pt x="159131" y="62230"/>
                  </a:lnTo>
                  <a:lnTo>
                    <a:pt x="159766" y="62230"/>
                  </a:lnTo>
                  <a:lnTo>
                    <a:pt x="159766" y="60960"/>
                  </a:lnTo>
                  <a:lnTo>
                    <a:pt x="162318" y="60960"/>
                  </a:lnTo>
                  <a:lnTo>
                    <a:pt x="162966" y="62230"/>
                  </a:lnTo>
                  <a:lnTo>
                    <a:pt x="164871" y="62230"/>
                  </a:lnTo>
                  <a:lnTo>
                    <a:pt x="164871" y="63500"/>
                  </a:lnTo>
                  <a:lnTo>
                    <a:pt x="166154" y="63500"/>
                  </a:lnTo>
                  <a:lnTo>
                    <a:pt x="166789" y="64770"/>
                  </a:lnTo>
                  <a:lnTo>
                    <a:pt x="167424" y="64770"/>
                  </a:lnTo>
                  <a:lnTo>
                    <a:pt x="167424" y="66040"/>
                  </a:lnTo>
                  <a:lnTo>
                    <a:pt x="168071" y="67310"/>
                  </a:lnTo>
                  <a:lnTo>
                    <a:pt x="167424" y="68580"/>
                  </a:lnTo>
                  <a:lnTo>
                    <a:pt x="168071" y="68580"/>
                  </a:lnTo>
                  <a:lnTo>
                    <a:pt x="168706" y="67310"/>
                  </a:lnTo>
                  <a:lnTo>
                    <a:pt x="168706" y="69850"/>
                  </a:lnTo>
                  <a:lnTo>
                    <a:pt x="166154" y="69850"/>
                  </a:lnTo>
                  <a:lnTo>
                    <a:pt x="165519" y="71120"/>
                  </a:lnTo>
                  <a:lnTo>
                    <a:pt x="166789" y="71120"/>
                  </a:lnTo>
                  <a:lnTo>
                    <a:pt x="165519" y="73660"/>
                  </a:lnTo>
                  <a:lnTo>
                    <a:pt x="164871" y="73660"/>
                  </a:lnTo>
                  <a:lnTo>
                    <a:pt x="163601" y="74930"/>
                  </a:lnTo>
                  <a:lnTo>
                    <a:pt x="162966" y="74930"/>
                  </a:lnTo>
                  <a:lnTo>
                    <a:pt x="162318" y="76200"/>
                  </a:lnTo>
                  <a:lnTo>
                    <a:pt x="161036" y="76200"/>
                  </a:lnTo>
                  <a:lnTo>
                    <a:pt x="161036" y="77470"/>
                  </a:lnTo>
                  <a:lnTo>
                    <a:pt x="160401" y="77470"/>
                  </a:lnTo>
                  <a:lnTo>
                    <a:pt x="160401" y="78740"/>
                  </a:lnTo>
                  <a:lnTo>
                    <a:pt x="159131" y="78740"/>
                  </a:lnTo>
                  <a:lnTo>
                    <a:pt x="159766" y="77470"/>
                  </a:lnTo>
                  <a:lnTo>
                    <a:pt x="159131" y="77470"/>
                  </a:lnTo>
                  <a:lnTo>
                    <a:pt x="159131" y="76200"/>
                  </a:lnTo>
                  <a:lnTo>
                    <a:pt x="159766" y="76200"/>
                  </a:lnTo>
                  <a:lnTo>
                    <a:pt x="159766" y="74930"/>
                  </a:lnTo>
                  <a:lnTo>
                    <a:pt x="159131" y="74930"/>
                  </a:lnTo>
                  <a:lnTo>
                    <a:pt x="158483" y="76200"/>
                  </a:lnTo>
                  <a:lnTo>
                    <a:pt x="157848" y="76200"/>
                  </a:lnTo>
                  <a:lnTo>
                    <a:pt x="158483" y="77470"/>
                  </a:lnTo>
                  <a:lnTo>
                    <a:pt x="158483" y="78740"/>
                  </a:lnTo>
                  <a:lnTo>
                    <a:pt x="157213" y="78740"/>
                  </a:lnTo>
                  <a:lnTo>
                    <a:pt x="157213" y="81280"/>
                  </a:lnTo>
                  <a:lnTo>
                    <a:pt x="156565" y="81280"/>
                  </a:lnTo>
                  <a:lnTo>
                    <a:pt x="156565" y="80010"/>
                  </a:lnTo>
                  <a:lnTo>
                    <a:pt x="155282" y="82550"/>
                  </a:lnTo>
                  <a:lnTo>
                    <a:pt x="154647" y="81280"/>
                  </a:lnTo>
                  <a:lnTo>
                    <a:pt x="154012" y="81280"/>
                  </a:lnTo>
                  <a:lnTo>
                    <a:pt x="154647" y="82550"/>
                  </a:lnTo>
                  <a:lnTo>
                    <a:pt x="154012" y="82550"/>
                  </a:lnTo>
                  <a:lnTo>
                    <a:pt x="154012" y="83820"/>
                  </a:lnTo>
                  <a:lnTo>
                    <a:pt x="155282" y="83820"/>
                  </a:lnTo>
                  <a:lnTo>
                    <a:pt x="154647" y="85090"/>
                  </a:lnTo>
                  <a:lnTo>
                    <a:pt x="155282" y="85090"/>
                  </a:lnTo>
                  <a:lnTo>
                    <a:pt x="155930" y="83820"/>
                  </a:lnTo>
                  <a:lnTo>
                    <a:pt x="156565" y="85090"/>
                  </a:lnTo>
                  <a:lnTo>
                    <a:pt x="159766" y="85090"/>
                  </a:lnTo>
                  <a:lnTo>
                    <a:pt x="160401" y="86360"/>
                  </a:lnTo>
                  <a:lnTo>
                    <a:pt x="161683" y="86360"/>
                  </a:lnTo>
                  <a:lnTo>
                    <a:pt x="161683" y="85090"/>
                  </a:lnTo>
                  <a:lnTo>
                    <a:pt x="162318" y="85090"/>
                  </a:lnTo>
                  <a:lnTo>
                    <a:pt x="162318" y="86360"/>
                  </a:lnTo>
                  <a:lnTo>
                    <a:pt x="165519" y="86360"/>
                  </a:lnTo>
                  <a:lnTo>
                    <a:pt x="165519" y="87630"/>
                  </a:lnTo>
                  <a:lnTo>
                    <a:pt x="171907" y="87630"/>
                  </a:lnTo>
                  <a:lnTo>
                    <a:pt x="171272" y="88900"/>
                  </a:lnTo>
                  <a:lnTo>
                    <a:pt x="171907" y="90170"/>
                  </a:lnTo>
                  <a:lnTo>
                    <a:pt x="171907" y="88900"/>
                  </a:lnTo>
                  <a:lnTo>
                    <a:pt x="173177" y="88900"/>
                  </a:lnTo>
                  <a:lnTo>
                    <a:pt x="173824" y="90170"/>
                  </a:lnTo>
                  <a:lnTo>
                    <a:pt x="175107" y="88900"/>
                  </a:lnTo>
                  <a:lnTo>
                    <a:pt x="175107" y="90170"/>
                  </a:lnTo>
                  <a:lnTo>
                    <a:pt x="177660" y="90170"/>
                  </a:lnTo>
                  <a:lnTo>
                    <a:pt x="178295" y="90170"/>
                  </a:lnTo>
                  <a:lnTo>
                    <a:pt x="178930" y="91440"/>
                  </a:lnTo>
                  <a:lnTo>
                    <a:pt x="179578" y="90170"/>
                  </a:lnTo>
                  <a:lnTo>
                    <a:pt x="179578" y="91440"/>
                  </a:lnTo>
                  <a:lnTo>
                    <a:pt x="182765" y="91440"/>
                  </a:lnTo>
                  <a:lnTo>
                    <a:pt x="183413" y="92710"/>
                  </a:lnTo>
                  <a:lnTo>
                    <a:pt x="182765" y="93980"/>
                  </a:lnTo>
                  <a:lnTo>
                    <a:pt x="183413" y="93980"/>
                  </a:lnTo>
                  <a:lnTo>
                    <a:pt x="183413" y="95250"/>
                  </a:lnTo>
                  <a:lnTo>
                    <a:pt x="184048" y="95250"/>
                  </a:lnTo>
                  <a:lnTo>
                    <a:pt x="184048" y="1028"/>
                  </a:lnTo>
                  <a:lnTo>
                    <a:pt x="178295" y="0"/>
                  </a:lnTo>
                  <a:lnTo>
                    <a:pt x="144399" y="5080"/>
                  </a:lnTo>
                  <a:lnTo>
                    <a:pt x="83553" y="45720"/>
                  </a:lnTo>
                  <a:lnTo>
                    <a:pt x="57823" y="78740"/>
                  </a:lnTo>
                  <a:lnTo>
                    <a:pt x="36068" y="119380"/>
                  </a:lnTo>
                  <a:lnTo>
                    <a:pt x="18872" y="166370"/>
                  </a:lnTo>
                  <a:lnTo>
                    <a:pt x="6845" y="218440"/>
                  </a:lnTo>
                  <a:lnTo>
                    <a:pt x="635" y="274320"/>
                  </a:lnTo>
                  <a:lnTo>
                    <a:pt x="15608" y="295910"/>
                  </a:lnTo>
                  <a:lnTo>
                    <a:pt x="38976" y="308610"/>
                  </a:lnTo>
                  <a:lnTo>
                    <a:pt x="59944" y="322580"/>
                  </a:lnTo>
                  <a:lnTo>
                    <a:pt x="67741" y="349250"/>
                  </a:lnTo>
                  <a:lnTo>
                    <a:pt x="67094" y="350520"/>
                  </a:lnTo>
                  <a:lnTo>
                    <a:pt x="63258" y="350520"/>
                  </a:lnTo>
                  <a:lnTo>
                    <a:pt x="54724" y="334010"/>
                  </a:lnTo>
                  <a:lnTo>
                    <a:pt x="43370" y="320040"/>
                  </a:lnTo>
                  <a:lnTo>
                    <a:pt x="29019" y="309880"/>
                  </a:lnTo>
                  <a:lnTo>
                    <a:pt x="11493" y="303530"/>
                  </a:lnTo>
                  <a:lnTo>
                    <a:pt x="8940" y="299720"/>
                  </a:lnTo>
                  <a:lnTo>
                    <a:pt x="0" y="290830"/>
                  </a:lnTo>
                  <a:lnTo>
                    <a:pt x="0" y="311150"/>
                  </a:lnTo>
                  <a:lnTo>
                    <a:pt x="15506" y="320040"/>
                  </a:lnTo>
                  <a:lnTo>
                    <a:pt x="32588" y="326390"/>
                  </a:lnTo>
                  <a:lnTo>
                    <a:pt x="45821" y="336550"/>
                  </a:lnTo>
                  <a:lnTo>
                    <a:pt x="49847" y="355600"/>
                  </a:lnTo>
                  <a:lnTo>
                    <a:pt x="48564" y="360680"/>
                  </a:lnTo>
                  <a:lnTo>
                    <a:pt x="52400" y="367030"/>
                  </a:lnTo>
                  <a:lnTo>
                    <a:pt x="46647" y="369570"/>
                  </a:lnTo>
                  <a:lnTo>
                    <a:pt x="42176" y="369570"/>
                  </a:lnTo>
                  <a:lnTo>
                    <a:pt x="39293" y="360680"/>
                  </a:lnTo>
                  <a:lnTo>
                    <a:pt x="36423" y="350520"/>
                  </a:lnTo>
                  <a:lnTo>
                    <a:pt x="32105" y="341630"/>
                  </a:lnTo>
                  <a:lnTo>
                    <a:pt x="24917" y="334010"/>
                  </a:lnTo>
                  <a:lnTo>
                    <a:pt x="12217" y="331470"/>
                  </a:lnTo>
                  <a:lnTo>
                    <a:pt x="5956" y="328930"/>
                  </a:lnTo>
                  <a:lnTo>
                    <a:pt x="0" y="325120"/>
                  </a:lnTo>
                  <a:lnTo>
                    <a:pt x="5816" y="383540"/>
                  </a:lnTo>
                  <a:lnTo>
                    <a:pt x="17602" y="435610"/>
                  </a:lnTo>
                  <a:lnTo>
                    <a:pt x="34734" y="483870"/>
                  </a:lnTo>
                  <a:lnTo>
                    <a:pt x="56553" y="525780"/>
                  </a:lnTo>
                  <a:lnTo>
                    <a:pt x="82448" y="560070"/>
                  </a:lnTo>
                  <a:lnTo>
                    <a:pt x="111798" y="585470"/>
                  </a:lnTo>
                  <a:lnTo>
                    <a:pt x="178295" y="607060"/>
                  </a:lnTo>
                  <a:lnTo>
                    <a:pt x="198170" y="605790"/>
                  </a:lnTo>
                  <a:lnTo>
                    <a:pt x="217436" y="600710"/>
                  </a:lnTo>
                  <a:lnTo>
                    <a:pt x="235991" y="590550"/>
                  </a:lnTo>
                  <a:lnTo>
                    <a:pt x="253707" y="579120"/>
                  </a:lnTo>
                  <a:lnTo>
                    <a:pt x="252437" y="577850"/>
                  </a:lnTo>
                  <a:lnTo>
                    <a:pt x="251142" y="575310"/>
                  </a:lnTo>
                  <a:lnTo>
                    <a:pt x="249237" y="572770"/>
                  </a:lnTo>
                  <a:lnTo>
                    <a:pt x="246684" y="567690"/>
                  </a:lnTo>
                  <a:lnTo>
                    <a:pt x="249872" y="563880"/>
                  </a:lnTo>
                  <a:lnTo>
                    <a:pt x="251790" y="563880"/>
                  </a:lnTo>
                  <a:lnTo>
                    <a:pt x="255625" y="567690"/>
                  </a:lnTo>
                  <a:lnTo>
                    <a:pt x="257543" y="571500"/>
                  </a:lnTo>
                  <a:lnTo>
                    <a:pt x="258826" y="575310"/>
                  </a:lnTo>
                  <a:lnTo>
                    <a:pt x="269036" y="565150"/>
                  </a:lnTo>
                  <a:lnTo>
                    <a:pt x="270167" y="563880"/>
                  </a:lnTo>
                  <a:lnTo>
                    <a:pt x="273519" y="560070"/>
                  </a:lnTo>
                  <a:lnTo>
                    <a:pt x="263944" y="543560"/>
                  </a:lnTo>
                  <a:lnTo>
                    <a:pt x="248196" y="534670"/>
                  </a:lnTo>
                  <a:lnTo>
                    <a:pt x="229933" y="528320"/>
                  </a:lnTo>
                  <a:lnTo>
                    <a:pt x="212813" y="520700"/>
                  </a:lnTo>
                  <a:lnTo>
                    <a:pt x="204203" y="515620"/>
                  </a:lnTo>
                  <a:lnTo>
                    <a:pt x="194830" y="510540"/>
                  </a:lnTo>
                  <a:lnTo>
                    <a:pt x="187731" y="502920"/>
                  </a:lnTo>
                  <a:lnTo>
                    <a:pt x="186410" y="495300"/>
                  </a:lnTo>
                  <a:lnTo>
                    <a:pt x="185966" y="492760"/>
                  </a:lnTo>
                  <a:lnTo>
                    <a:pt x="193281" y="495300"/>
                  </a:lnTo>
                  <a:lnTo>
                    <a:pt x="198983" y="500380"/>
                  </a:lnTo>
                  <a:lnTo>
                    <a:pt x="204571" y="506730"/>
                  </a:lnTo>
                  <a:lnTo>
                    <a:pt x="211531" y="511810"/>
                  </a:lnTo>
                  <a:lnTo>
                    <a:pt x="248513" y="527050"/>
                  </a:lnTo>
                  <a:lnTo>
                    <a:pt x="265899" y="537210"/>
                  </a:lnTo>
                  <a:lnTo>
                    <a:pt x="281190" y="551180"/>
                  </a:lnTo>
                  <a:lnTo>
                    <a:pt x="285661" y="546100"/>
                  </a:lnTo>
                  <a:lnTo>
                    <a:pt x="289496" y="541020"/>
                  </a:lnTo>
                  <a:lnTo>
                    <a:pt x="293979" y="534670"/>
                  </a:lnTo>
                  <a:lnTo>
                    <a:pt x="254342" y="508000"/>
                  </a:lnTo>
                  <a:lnTo>
                    <a:pt x="254342" y="502920"/>
                  </a:lnTo>
                  <a:lnTo>
                    <a:pt x="266522" y="506730"/>
                  </a:lnTo>
                  <a:lnTo>
                    <a:pt x="277914" y="511810"/>
                  </a:lnTo>
                  <a:lnTo>
                    <a:pt x="288226" y="518160"/>
                  </a:lnTo>
                  <a:lnTo>
                    <a:pt x="297167" y="525780"/>
                  </a:lnTo>
                  <a:lnTo>
                    <a:pt x="298437" y="525780"/>
                  </a:lnTo>
                  <a:lnTo>
                    <a:pt x="299072" y="527050"/>
                  </a:lnTo>
                  <a:lnTo>
                    <a:pt x="309448" y="508000"/>
                  </a:lnTo>
                  <a:lnTo>
                    <a:pt x="319824" y="488950"/>
                  </a:lnTo>
                  <a:lnTo>
                    <a:pt x="321259" y="485140"/>
                  </a:lnTo>
                  <a:lnTo>
                    <a:pt x="325081" y="474980"/>
                  </a:lnTo>
                  <a:lnTo>
                    <a:pt x="327952" y="467360"/>
                  </a:lnTo>
                  <a:lnTo>
                    <a:pt x="339953" y="430530"/>
                  </a:lnTo>
                  <a:lnTo>
                    <a:pt x="355320" y="342900"/>
                  </a:lnTo>
                  <a:lnTo>
                    <a:pt x="355955" y="334010"/>
                  </a:lnTo>
                  <a:lnTo>
                    <a:pt x="336511" y="337820"/>
                  </a:lnTo>
                  <a:lnTo>
                    <a:pt x="316420" y="342900"/>
                  </a:lnTo>
                  <a:lnTo>
                    <a:pt x="303555" y="349237"/>
                  </a:lnTo>
                  <a:lnTo>
                    <a:pt x="303555" y="506730"/>
                  </a:lnTo>
                  <a:lnTo>
                    <a:pt x="301637" y="508000"/>
                  </a:lnTo>
                  <a:lnTo>
                    <a:pt x="297840" y="502920"/>
                  </a:lnTo>
                  <a:lnTo>
                    <a:pt x="296900" y="501650"/>
                  </a:lnTo>
                  <a:lnTo>
                    <a:pt x="291769" y="497840"/>
                  </a:lnTo>
                  <a:lnTo>
                    <a:pt x="290055" y="496570"/>
                  </a:lnTo>
                  <a:lnTo>
                    <a:pt x="274154" y="491490"/>
                  </a:lnTo>
                  <a:lnTo>
                    <a:pt x="254952" y="494030"/>
                  </a:lnTo>
                  <a:lnTo>
                    <a:pt x="235089" y="497840"/>
                  </a:lnTo>
                  <a:lnTo>
                    <a:pt x="216547" y="496570"/>
                  </a:lnTo>
                  <a:lnTo>
                    <a:pt x="212394" y="492760"/>
                  </a:lnTo>
                  <a:lnTo>
                    <a:pt x="211010" y="491490"/>
                  </a:lnTo>
                  <a:lnTo>
                    <a:pt x="201307" y="482600"/>
                  </a:lnTo>
                  <a:lnTo>
                    <a:pt x="200660" y="477520"/>
                  </a:lnTo>
                  <a:lnTo>
                    <a:pt x="201307" y="476250"/>
                  </a:lnTo>
                  <a:lnTo>
                    <a:pt x="205778" y="474980"/>
                  </a:lnTo>
                  <a:lnTo>
                    <a:pt x="229590" y="487680"/>
                  </a:lnTo>
                  <a:lnTo>
                    <a:pt x="258737" y="485140"/>
                  </a:lnTo>
                  <a:lnTo>
                    <a:pt x="285851" y="486410"/>
                  </a:lnTo>
                  <a:lnTo>
                    <a:pt x="303555" y="506730"/>
                  </a:lnTo>
                  <a:lnTo>
                    <a:pt x="303555" y="349237"/>
                  </a:lnTo>
                  <a:lnTo>
                    <a:pt x="298348" y="351790"/>
                  </a:lnTo>
                  <a:lnTo>
                    <a:pt x="285026" y="368300"/>
                  </a:lnTo>
                  <a:lnTo>
                    <a:pt x="286029" y="379730"/>
                  </a:lnTo>
                  <a:lnTo>
                    <a:pt x="281584" y="389890"/>
                  </a:lnTo>
                  <a:lnTo>
                    <a:pt x="273431" y="396240"/>
                  </a:lnTo>
                  <a:lnTo>
                    <a:pt x="263296" y="400050"/>
                  </a:lnTo>
                  <a:lnTo>
                    <a:pt x="260261" y="396240"/>
                  </a:lnTo>
                  <a:lnTo>
                    <a:pt x="260223" y="393700"/>
                  </a:lnTo>
                  <a:lnTo>
                    <a:pt x="260172" y="391160"/>
                  </a:lnTo>
                  <a:lnTo>
                    <a:pt x="259245" y="386080"/>
                  </a:lnTo>
                  <a:lnTo>
                    <a:pt x="253707" y="386080"/>
                  </a:lnTo>
                  <a:lnTo>
                    <a:pt x="250507" y="389890"/>
                  </a:lnTo>
                  <a:lnTo>
                    <a:pt x="246684" y="393700"/>
                  </a:lnTo>
                  <a:lnTo>
                    <a:pt x="240931" y="392430"/>
                  </a:lnTo>
                  <a:lnTo>
                    <a:pt x="244386" y="384810"/>
                  </a:lnTo>
                  <a:lnTo>
                    <a:pt x="249948" y="379730"/>
                  </a:lnTo>
                  <a:lnTo>
                    <a:pt x="256108" y="374650"/>
                  </a:lnTo>
                  <a:lnTo>
                    <a:pt x="261378" y="368300"/>
                  </a:lnTo>
                  <a:lnTo>
                    <a:pt x="262356" y="347980"/>
                  </a:lnTo>
                  <a:lnTo>
                    <a:pt x="262369" y="341630"/>
                  </a:lnTo>
                  <a:lnTo>
                    <a:pt x="261632" y="330200"/>
                  </a:lnTo>
                  <a:lnTo>
                    <a:pt x="261061" y="321310"/>
                  </a:lnTo>
                  <a:lnTo>
                    <a:pt x="256984" y="309880"/>
                  </a:lnTo>
                  <a:lnTo>
                    <a:pt x="256082" y="307340"/>
                  </a:lnTo>
                  <a:lnTo>
                    <a:pt x="253822" y="300990"/>
                  </a:lnTo>
                  <a:lnTo>
                    <a:pt x="244754" y="292404"/>
                  </a:lnTo>
                  <a:lnTo>
                    <a:pt x="244754" y="374650"/>
                  </a:lnTo>
                  <a:lnTo>
                    <a:pt x="231343" y="383540"/>
                  </a:lnTo>
                  <a:lnTo>
                    <a:pt x="235775" y="393700"/>
                  </a:lnTo>
                  <a:lnTo>
                    <a:pt x="234696" y="406400"/>
                  </a:lnTo>
                  <a:lnTo>
                    <a:pt x="235292" y="417830"/>
                  </a:lnTo>
                  <a:lnTo>
                    <a:pt x="244754" y="425450"/>
                  </a:lnTo>
                  <a:lnTo>
                    <a:pt x="244754" y="430530"/>
                  </a:lnTo>
                  <a:lnTo>
                    <a:pt x="234226" y="426720"/>
                  </a:lnTo>
                  <a:lnTo>
                    <a:pt x="228549" y="431800"/>
                  </a:lnTo>
                  <a:lnTo>
                    <a:pt x="224904" y="441960"/>
                  </a:lnTo>
                  <a:lnTo>
                    <a:pt x="220472" y="449580"/>
                  </a:lnTo>
                  <a:lnTo>
                    <a:pt x="219837" y="455930"/>
                  </a:lnTo>
                  <a:lnTo>
                    <a:pt x="229425" y="459740"/>
                  </a:lnTo>
                  <a:lnTo>
                    <a:pt x="223672" y="467360"/>
                  </a:lnTo>
                  <a:lnTo>
                    <a:pt x="219290" y="466090"/>
                  </a:lnTo>
                  <a:lnTo>
                    <a:pt x="215442" y="462280"/>
                  </a:lnTo>
                  <a:lnTo>
                    <a:pt x="211721" y="459740"/>
                  </a:lnTo>
                  <a:lnTo>
                    <a:pt x="207695" y="462280"/>
                  </a:lnTo>
                  <a:lnTo>
                    <a:pt x="202984" y="468630"/>
                  </a:lnTo>
                  <a:lnTo>
                    <a:pt x="196430" y="472440"/>
                  </a:lnTo>
                  <a:lnTo>
                    <a:pt x="189268" y="474980"/>
                  </a:lnTo>
                  <a:lnTo>
                    <a:pt x="182765" y="478790"/>
                  </a:lnTo>
                  <a:lnTo>
                    <a:pt x="178295" y="481330"/>
                  </a:lnTo>
                  <a:lnTo>
                    <a:pt x="184683" y="491490"/>
                  </a:lnTo>
                  <a:lnTo>
                    <a:pt x="176377" y="490220"/>
                  </a:lnTo>
                  <a:lnTo>
                    <a:pt x="172072" y="483870"/>
                  </a:lnTo>
                  <a:lnTo>
                    <a:pt x="164960" y="482600"/>
                  </a:lnTo>
                  <a:lnTo>
                    <a:pt x="156514" y="481330"/>
                  </a:lnTo>
                  <a:lnTo>
                    <a:pt x="148259" y="481330"/>
                  </a:lnTo>
                  <a:lnTo>
                    <a:pt x="143789" y="485140"/>
                  </a:lnTo>
                  <a:lnTo>
                    <a:pt x="143141" y="495300"/>
                  </a:lnTo>
                  <a:lnTo>
                    <a:pt x="134835" y="494030"/>
                  </a:lnTo>
                  <a:lnTo>
                    <a:pt x="135191" y="483870"/>
                  </a:lnTo>
                  <a:lnTo>
                    <a:pt x="128524" y="478790"/>
                  </a:lnTo>
                  <a:lnTo>
                    <a:pt x="119113" y="474980"/>
                  </a:lnTo>
                  <a:lnTo>
                    <a:pt x="113169" y="471170"/>
                  </a:lnTo>
                  <a:lnTo>
                    <a:pt x="111201" y="469900"/>
                  </a:lnTo>
                  <a:lnTo>
                    <a:pt x="102247" y="469900"/>
                  </a:lnTo>
                  <a:lnTo>
                    <a:pt x="93306" y="471170"/>
                  </a:lnTo>
                  <a:lnTo>
                    <a:pt x="86271" y="468630"/>
                  </a:lnTo>
                  <a:lnTo>
                    <a:pt x="89877" y="459740"/>
                  </a:lnTo>
                  <a:lnTo>
                    <a:pt x="84429" y="454660"/>
                  </a:lnTo>
                  <a:lnTo>
                    <a:pt x="75755" y="449580"/>
                  </a:lnTo>
                  <a:lnTo>
                    <a:pt x="69659" y="441960"/>
                  </a:lnTo>
                  <a:lnTo>
                    <a:pt x="61988" y="438150"/>
                  </a:lnTo>
                  <a:lnTo>
                    <a:pt x="63068" y="434340"/>
                  </a:lnTo>
                  <a:lnTo>
                    <a:pt x="66776" y="431800"/>
                  </a:lnTo>
                  <a:lnTo>
                    <a:pt x="69532" y="430530"/>
                  </a:lnTo>
                  <a:lnTo>
                    <a:pt x="67741" y="426720"/>
                  </a:lnTo>
                  <a:lnTo>
                    <a:pt x="64071" y="415290"/>
                  </a:lnTo>
                  <a:lnTo>
                    <a:pt x="63347" y="402590"/>
                  </a:lnTo>
                  <a:lnTo>
                    <a:pt x="60820" y="389890"/>
                  </a:lnTo>
                  <a:lnTo>
                    <a:pt x="51752" y="381000"/>
                  </a:lnTo>
                  <a:lnTo>
                    <a:pt x="51752" y="374650"/>
                  </a:lnTo>
                  <a:lnTo>
                    <a:pt x="56235" y="375920"/>
                  </a:lnTo>
                  <a:lnTo>
                    <a:pt x="58788" y="378460"/>
                  </a:lnTo>
                  <a:lnTo>
                    <a:pt x="63906" y="377190"/>
                  </a:lnTo>
                  <a:lnTo>
                    <a:pt x="78600" y="342900"/>
                  </a:lnTo>
                  <a:lnTo>
                    <a:pt x="76047" y="336550"/>
                  </a:lnTo>
                  <a:lnTo>
                    <a:pt x="76047" y="328930"/>
                  </a:lnTo>
                  <a:lnTo>
                    <a:pt x="78600" y="322580"/>
                  </a:lnTo>
                  <a:lnTo>
                    <a:pt x="84632" y="325120"/>
                  </a:lnTo>
                  <a:lnTo>
                    <a:pt x="87071" y="331470"/>
                  </a:lnTo>
                  <a:lnTo>
                    <a:pt x="89738" y="335280"/>
                  </a:lnTo>
                  <a:lnTo>
                    <a:pt x="96494" y="330200"/>
                  </a:lnTo>
                  <a:lnTo>
                    <a:pt x="111201" y="326390"/>
                  </a:lnTo>
                  <a:lnTo>
                    <a:pt x="112661" y="322580"/>
                  </a:lnTo>
                  <a:lnTo>
                    <a:pt x="113626" y="320040"/>
                  </a:lnTo>
                  <a:lnTo>
                    <a:pt x="116789" y="312420"/>
                  </a:lnTo>
                  <a:lnTo>
                    <a:pt x="121615" y="307340"/>
                  </a:lnTo>
                  <a:lnTo>
                    <a:pt x="129095" y="308610"/>
                  </a:lnTo>
                  <a:lnTo>
                    <a:pt x="127165" y="317500"/>
                  </a:lnTo>
                  <a:lnTo>
                    <a:pt x="150571" y="320040"/>
                  </a:lnTo>
                  <a:lnTo>
                    <a:pt x="161950" y="318770"/>
                  </a:lnTo>
                  <a:lnTo>
                    <a:pt x="170624" y="309880"/>
                  </a:lnTo>
                  <a:lnTo>
                    <a:pt x="178930" y="311150"/>
                  </a:lnTo>
                  <a:lnTo>
                    <a:pt x="180213" y="317500"/>
                  </a:lnTo>
                  <a:lnTo>
                    <a:pt x="170624" y="318770"/>
                  </a:lnTo>
                  <a:lnTo>
                    <a:pt x="173177" y="325120"/>
                  </a:lnTo>
                  <a:lnTo>
                    <a:pt x="182562" y="327660"/>
                  </a:lnTo>
                  <a:lnTo>
                    <a:pt x="191719" y="332740"/>
                  </a:lnTo>
                  <a:lnTo>
                    <a:pt x="200863" y="335280"/>
                  </a:lnTo>
                  <a:lnTo>
                    <a:pt x="210261" y="330200"/>
                  </a:lnTo>
                  <a:lnTo>
                    <a:pt x="212813" y="331470"/>
                  </a:lnTo>
                  <a:lnTo>
                    <a:pt x="216001" y="331470"/>
                  </a:lnTo>
                  <a:lnTo>
                    <a:pt x="217919" y="335280"/>
                  </a:lnTo>
                  <a:lnTo>
                    <a:pt x="207695" y="347980"/>
                  </a:lnTo>
                  <a:lnTo>
                    <a:pt x="216941" y="355600"/>
                  </a:lnTo>
                  <a:lnTo>
                    <a:pt x="222707" y="364490"/>
                  </a:lnTo>
                  <a:lnTo>
                    <a:pt x="229438" y="372110"/>
                  </a:lnTo>
                  <a:lnTo>
                    <a:pt x="241566" y="372110"/>
                  </a:lnTo>
                  <a:lnTo>
                    <a:pt x="244754" y="374650"/>
                  </a:lnTo>
                  <a:lnTo>
                    <a:pt x="244754" y="292404"/>
                  </a:lnTo>
                  <a:lnTo>
                    <a:pt x="237731" y="285750"/>
                  </a:lnTo>
                  <a:lnTo>
                    <a:pt x="228282" y="281940"/>
                  </a:lnTo>
                  <a:lnTo>
                    <a:pt x="225132" y="280670"/>
                  </a:lnTo>
                  <a:lnTo>
                    <a:pt x="212242" y="280670"/>
                  </a:lnTo>
                  <a:lnTo>
                    <a:pt x="198996" y="281940"/>
                  </a:lnTo>
                  <a:lnTo>
                    <a:pt x="185318" y="280670"/>
                  </a:lnTo>
                  <a:lnTo>
                    <a:pt x="185318" y="279400"/>
                  </a:lnTo>
                  <a:lnTo>
                    <a:pt x="170789" y="276860"/>
                  </a:lnTo>
                  <a:lnTo>
                    <a:pt x="164122" y="274320"/>
                  </a:lnTo>
                  <a:lnTo>
                    <a:pt x="159131" y="267970"/>
                  </a:lnTo>
                  <a:lnTo>
                    <a:pt x="161036" y="262890"/>
                  </a:lnTo>
                  <a:lnTo>
                    <a:pt x="169989" y="267970"/>
                  </a:lnTo>
                  <a:lnTo>
                    <a:pt x="173824" y="264160"/>
                  </a:lnTo>
                  <a:lnTo>
                    <a:pt x="172453" y="262890"/>
                  </a:lnTo>
                  <a:lnTo>
                    <a:pt x="166979" y="257810"/>
                  </a:lnTo>
                  <a:lnTo>
                    <a:pt x="158889" y="256540"/>
                  </a:lnTo>
                  <a:lnTo>
                    <a:pt x="150901" y="254000"/>
                  </a:lnTo>
                  <a:lnTo>
                    <a:pt x="144424" y="248920"/>
                  </a:lnTo>
                  <a:lnTo>
                    <a:pt x="144043" y="245110"/>
                  </a:lnTo>
                  <a:lnTo>
                    <a:pt x="143789" y="242570"/>
                  </a:lnTo>
                  <a:lnTo>
                    <a:pt x="132918" y="245110"/>
                  </a:lnTo>
                  <a:lnTo>
                    <a:pt x="129730" y="238760"/>
                  </a:lnTo>
                  <a:lnTo>
                    <a:pt x="134200" y="236220"/>
                  </a:lnTo>
                  <a:lnTo>
                    <a:pt x="141236" y="237490"/>
                  </a:lnTo>
                  <a:lnTo>
                    <a:pt x="146989" y="237490"/>
                  </a:lnTo>
                  <a:lnTo>
                    <a:pt x="147624" y="242570"/>
                  </a:lnTo>
                  <a:lnTo>
                    <a:pt x="151460" y="246380"/>
                  </a:lnTo>
                  <a:lnTo>
                    <a:pt x="157848" y="245110"/>
                  </a:lnTo>
                  <a:lnTo>
                    <a:pt x="159131" y="243840"/>
                  </a:lnTo>
                  <a:lnTo>
                    <a:pt x="155930" y="240030"/>
                  </a:lnTo>
                  <a:lnTo>
                    <a:pt x="153530" y="236220"/>
                  </a:lnTo>
                  <a:lnTo>
                    <a:pt x="152730" y="234950"/>
                  </a:lnTo>
                  <a:lnTo>
                    <a:pt x="150177" y="229870"/>
                  </a:lnTo>
                  <a:lnTo>
                    <a:pt x="161112" y="234950"/>
                  </a:lnTo>
                  <a:lnTo>
                    <a:pt x="171030" y="240030"/>
                  </a:lnTo>
                  <a:lnTo>
                    <a:pt x="180098" y="247650"/>
                  </a:lnTo>
                  <a:lnTo>
                    <a:pt x="188518" y="256540"/>
                  </a:lnTo>
                  <a:lnTo>
                    <a:pt x="191071" y="256540"/>
                  </a:lnTo>
                  <a:lnTo>
                    <a:pt x="194919" y="257810"/>
                  </a:lnTo>
                  <a:lnTo>
                    <a:pt x="196189" y="255270"/>
                  </a:lnTo>
                  <a:lnTo>
                    <a:pt x="187248" y="245110"/>
                  </a:lnTo>
                  <a:lnTo>
                    <a:pt x="176860" y="236220"/>
                  </a:lnTo>
                  <a:lnTo>
                    <a:pt x="165277" y="229870"/>
                  </a:lnTo>
                  <a:lnTo>
                    <a:pt x="152730" y="226060"/>
                  </a:lnTo>
                  <a:lnTo>
                    <a:pt x="151460" y="220980"/>
                  </a:lnTo>
                  <a:lnTo>
                    <a:pt x="146989" y="219710"/>
                  </a:lnTo>
                  <a:lnTo>
                    <a:pt x="148259" y="213360"/>
                  </a:lnTo>
                  <a:lnTo>
                    <a:pt x="150812" y="213360"/>
                  </a:lnTo>
                  <a:lnTo>
                    <a:pt x="153377" y="214630"/>
                  </a:lnTo>
                  <a:lnTo>
                    <a:pt x="154012" y="213360"/>
                  </a:lnTo>
                  <a:lnTo>
                    <a:pt x="154647" y="212090"/>
                  </a:lnTo>
                  <a:lnTo>
                    <a:pt x="148259" y="210820"/>
                  </a:lnTo>
                  <a:lnTo>
                    <a:pt x="141236" y="204470"/>
                  </a:lnTo>
                  <a:lnTo>
                    <a:pt x="135483" y="200660"/>
                  </a:lnTo>
                  <a:lnTo>
                    <a:pt x="132918" y="199390"/>
                  </a:lnTo>
                  <a:lnTo>
                    <a:pt x="133565" y="198120"/>
                  </a:lnTo>
                  <a:lnTo>
                    <a:pt x="133565" y="195580"/>
                  </a:lnTo>
                  <a:lnTo>
                    <a:pt x="138036" y="194310"/>
                  </a:lnTo>
                  <a:lnTo>
                    <a:pt x="142506" y="200660"/>
                  </a:lnTo>
                  <a:lnTo>
                    <a:pt x="146989" y="201930"/>
                  </a:lnTo>
                  <a:lnTo>
                    <a:pt x="153377" y="198120"/>
                  </a:lnTo>
                  <a:lnTo>
                    <a:pt x="152412" y="194310"/>
                  </a:lnTo>
                  <a:lnTo>
                    <a:pt x="152095" y="193040"/>
                  </a:lnTo>
                  <a:lnTo>
                    <a:pt x="151460" y="185420"/>
                  </a:lnTo>
                  <a:lnTo>
                    <a:pt x="157848" y="185420"/>
                  </a:lnTo>
                  <a:lnTo>
                    <a:pt x="159131" y="170180"/>
                  </a:lnTo>
                  <a:lnTo>
                    <a:pt x="162306" y="171450"/>
                  </a:lnTo>
                  <a:lnTo>
                    <a:pt x="165354" y="173990"/>
                  </a:lnTo>
                  <a:lnTo>
                    <a:pt x="168656" y="175260"/>
                  </a:lnTo>
                  <a:lnTo>
                    <a:pt x="172542" y="172720"/>
                  </a:lnTo>
                  <a:lnTo>
                    <a:pt x="166789" y="170180"/>
                  </a:lnTo>
                  <a:lnTo>
                    <a:pt x="169989" y="165100"/>
                  </a:lnTo>
                  <a:lnTo>
                    <a:pt x="169354" y="161290"/>
                  </a:lnTo>
                  <a:lnTo>
                    <a:pt x="172669" y="157480"/>
                  </a:lnTo>
                  <a:lnTo>
                    <a:pt x="170548" y="152400"/>
                  </a:lnTo>
                  <a:lnTo>
                    <a:pt x="169265" y="148590"/>
                  </a:lnTo>
                  <a:lnTo>
                    <a:pt x="175107" y="147320"/>
                  </a:lnTo>
                  <a:lnTo>
                    <a:pt x="180708" y="154940"/>
                  </a:lnTo>
                  <a:lnTo>
                    <a:pt x="180352" y="161290"/>
                  </a:lnTo>
                  <a:lnTo>
                    <a:pt x="180225" y="167640"/>
                  </a:lnTo>
                  <a:lnTo>
                    <a:pt x="180403" y="172720"/>
                  </a:lnTo>
                  <a:lnTo>
                    <a:pt x="188518" y="176530"/>
                  </a:lnTo>
                  <a:lnTo>
                    <a:pt x="189801" y="182880"/>
                  </a:lnTo>
                  <a:lnTo>
                    <a:pt x="191719" y="187960"/>
                  </a:lnTo>
                  <a:lnTo>
                    <a:pt x="197472" y="190500"/>
                  </a:lnTo>
                  <a:lnTo>
                    <a:pt x="199390" y="190500"/>
                  </a:lnTo>
                  <a:lnTo>
                    <a:pt x="200571" y="182880"/>
                  </a:lnTo>
                  <a:lnTo>
                    <a:pt x="200266" y="175260"/>
                  </a:lnTo>
                  <a:lnTo>
                    <a:pt x="198399" y="167640"/>
                  </a:lnTo>
                  <a:lnTo>
                    <a:pt x="194919" y="161290"/>
                  </a:lnTo>
                  <a:lnTo>
                    <a:pt x="192354" y="158750"/>
                  </a:lnTo>
                  <a:lnTo>
                    <a:pt x="189801" y="158750"/>
                  </a:lnTo>
                  <a:lnTo>
                    <a:pt x="188518" y="156210"/>
                  </a:lnTo>
                  <a:lnTo>
                    <a:pt x="188518" y="151130"/>
                  </a:lnTo>
                  <a:lnTo>
                    <a:pt x="191719" y="148590"/>
                  </a:lnTo>
                  <a:lnTo>
                    <a:pt x="195554" y="149860"/>
                  </a:lnTo>
                  <a:lnTo>
                    <a:pt x="199390" y="149860"/>
                  </a:lnTo>
                  <a:lnTo>
                    <a:pt x="201942" y="152400"/>
                  </a:lnTo>
                  <a:lnTo>
                    <a:pt x="205016" y="148590"/>
                  </a:lnTo>
                  <a:lnTo>
                    <a:pt x="206032" y="147320"/>
                  </a:lnTo>
                  <a:lnTo>
                    <a:pt x="207060" y="146050"/>
                  </a:lnTo>
                  <a:lnTo>
                    <a:pt x="212166" y="144780"/>
                  </a:lnTo>
                  <a:lnTo>
                    <a:pt x="218554" y="143510"/>
                  </a:lnTo>
                  <a:lnTo>
                    <a:pt x="221754" y="146050"/>
                  </a:lnTo>
                  <a:lnTo>
                    <a:pt x="223672" y="151130"/>
                  </a:lnTo>
                  <a:lnTo>
                    <a:pt x="228790" y="149860"/>
                  </a:lnTo>
                  <a:lnTo>
                    <a:pt x="229298" y="144780"/>
                  </a:lnTo>
                  <a:lnTo>
                    <a:pt x="229069" y="143510"/>
                  </a:lnTo>
                  <a:lnTo>
                    <a:pt x="227660" y="135890"/>
                  </a:lnTo>
                  <a:lnTo>
                    <a:pt x="227672" y="134620"/>
                  </a:lnTo>
                  <a:lnTo>
                    <a:pt x="227698" y="128270"/>
                  </a:lnTo>
                  <a:lnTo>
                    <a:pt x="233248" y="124460"/>
                  </a:lnTo>
                  <a:lnTo>
                    <a:pt x="237096" y="128270"/>
                  </a:lnTo>
                  <a:lnTo>
                    <a:pt x="235178" y="133350"/>
                  </a:lnTo>
                  <a:lnTo>
                    <a:pt x="240931" y="135890"/>
                  </a:lnTo>
                  <a:lnTo>
                    <a:pt x="247484" y="135890"/>
                  </a:lnTo>
                  <a:lnTo>
                    <a:pt x="252666" y="138430"/>
                  </a:lnTo>
                  <a:lnTo>
                    <a:pt x="256298" y="143510"/>
                  </a:lnTo>
                  <a:lnTo>
                    <a:pt x="258191" y="148590"/>
                  </a:lnTo>
                  <a:lnTo>
                    <a:pt x="260096" y="146050"/>
                  </a:lnTo>
                  <a:lnTo>
                    <a:pt x="260096" y="142240"/>
                  </a:lnTo>
                  <a:lnTo>
                    <a:pt x="263931" y="142240"/>
                  </a:lnTo>
                  <a:lnTo>
                    <a:pt x="261302" y="137160"/>
                  </a:lnTo>
                  <a:lnTo>
                    <a:pt x="261137" y="132080"/>
                  </a:lnTo>
                  <a:lnTo>
                    <a:pt x="260604" y="127000"/>
                  </a:lnTo>
                  <a:lnTo>
                    <a:pt x="256895" y="123190"/>
                  </a:lnTo>
                  <a:lnTo>
                    <a:pt x="257225" y="120650"/>
                  </a:lnTo>
                  <a:lnTo>
                    <a:pt x="257708" y="116840"/>
                  </a:lnTo>
                  <a:lnTo>
                    <a:pt x="258191" y="113030"/>
                  </a:lnTo>
                  <a:lnTo>
                    <a:pt x="265214" y="115570"/>
                  </a:lnTo>
                  <a:lnTo>
                    <a:pt x="263296" y="127000"/>
                  </a:lnTo>
                  <a:lnTo>
                    <a:pt x="271602" y="128270"/>
                  </a:lnTo>
                  <a:lnTo>
                    <a:pt x="272884" y="133350"/>
                  </a:lnTo>
                  <a:lnTo>
                    <a:pt x="269036" y="139700"/>
                  </a:lnTo>
                  <a:lnTo>
                    <a:pt x="274789" y="143510"/>
                  </a:lnTo>
                  <a:lnTo>
                    <a:pt x="281190" y="142240"/>
                  </a:lnTo>
                  <a:lnTo>
                    <a:pt x="277990" y="130810"/>
                  </a:lnTo>
                  <a:lnTo>
                    <a:pt x="286296" y="133350"/>
                  </a:lnTo>
                  <a:lnTo>
                    <a:pt x="289496" y="147320"/>
                  </a:lnTo>
                  <a:lnTo>
                    <a:pt x="302920" y="138430"/>
                  </a:lnTo>
                  <a:lnTo>
                    <a:pt x="310578" y="147320"/>
                  </a:lnTo>
                  <a:lnTo>
                    <a:pt x="312508" y="146050"/>
                  </a:lnTo>
                  <a:lnTo>
                    <a:pt x="311226" y="142240"/>
                  </a:lnTo>
                  <a:lnTo>
                    <a:pt x="315061" y="143510"/>
                  </a:lnTo>
                  <a:lnTo>
                    <a:pt x="318389" y="151130"/>
                  </a:lnTo>
                  <a:lnTo>
                    <a:pt x="320090" y="161290"/>
                  </a:lnTo>
                  <a:lnTo>
                    <a:pt x="320725" y="170180"/>
                  </a:lnTo>
                  <a:lnTo>
                    <a:pt x="320814" y="179070"/>
                  </a:lnTo>
                  <a:lnTo>
                    <a:pt x="332308" y="168910"/>
                  </a:lnTo>
                  <a:lnTo>
                    <a:pt x="333590" y="170180"/>
                  </a:lnTo>
                  <a:lnTo>
                    <a:pt x="336791" y="173990"/>
                  </a:lnTo>
                  <a:lnTo>
                    <a:pt x="335508" y="179070"/>
                  </a:lnTo>
                  <a:lnTo>
                    <a:pt x="332955" y="181610"/>
                  </a:lnTo>
                  <a:lnTo>
                    <a:pt x="325285" y="186690"/>
                  </a:lnTo>
                  <a:lnTo>
                    <a:pt x="329755" y="191770"/>
                  </a:lnTo>
                  <a:lnTo>
                    <a:pt x="339979" y="199390"/>
                  </a:lnTo>
                  <a:lnTo>
                    <a:pt x="337426" y="205740"/>
                  </a:lnTo>
                  <a:lnTo>
                    <a:pt x="331038" y="204470"/>
                  </a:lnTo>
                  <a:lnTo>
                    <a:pt x="326567" y="200660"/>
                  </a:lnTo>
                  <a:lnTo>
                    <a:pt x="322084" y="200660"/>
                  </a:lnTo>
                  <a:lnTo>
                    <a:pt x="323367" y="207010"/>
                  </a:lnTo>
                  <a:lnTo>
                    <a:pt x="322084" y="209550"/>
                  </a:lnTo>
                  <a:lnTo>
                    <a:pt x="326567" y="212090"/>
                  </a:lnTo>
                  <a:lnTo>
                    <a:pt x="333590" y="217170"/>
                  </a:lnTo>
                  <a:lnTo>
                    <a:pt x="338061" y="210820"/>
                  </a:lnTo>
                  <a:lnTo>
                    <a:pt x="339979" y="210820"/>
                  </a:lnTo>
                  <a:lnTo>
                    <a:pt x="339979" y="219710"/>
                  </a:lnTo>
                  <a:lnTo>
                    <a:pt x="332714" y="223520"/>
                  </a:lnTo>
                  <a:lnTo>
                    <a:pt x="324612" y="227330"/>
                  </a:lnTo>
                  <a:lnTo>
                    <a:pt x="322084" y="236220"/>
                  </a:lnTo>
                  <a:lnTo>
                    <a:pt x="318262" y="240030"/>
                  </a:lnTo>
                  <a:lnTo>
                    <a:pt x="309308" y="234950"/>
                  </a:lnTo>
                  <a:lnTo>
                    <a:pt x="307390" y="240030"/>
                  </a:lnTo>
                  <a:lnTo>
                    <a:pt x="312508" y="243840"/>
                  </a:lnTo>
                  <a:lnTo>
                    <a:pt x="323367" y="240030"/>
                  </a:lnTo>
                  <a:lnTo>
                    <a:pt x="323367" y="248920"/>
                  </a:lnTo>
                  <a:lnTo>
                    <a:pt x="309397" y="260350"/>
                  </a:lnTo>
                  <a:lnTo>
                    <a:pt x="295973" y="273050"/>
                  </a:lnTo>
                  <a:lnTo>
                    <a:pt x="285534" y="287020"/>
                  </a:lnTo>
                  <a:lnTo>
                    <a:pt x="280543" y="304800"/>
                  </a:lnTo>
                  <a:lnTo>
                    <a:pt x="276085" y="308610"/>
                  </a:lnTo>
                  <a:lnTo>
                    <a:pt x="285026" y="347980"/>
                  </a:lnTo>
                  <a:lnTo>
                    <a:pt x="290779" y="349250"/>
                  </a:lnTo>
                  <a:lnTo>
                    <a:pt x="295884" y="341630"/>
                  </a:lnTo>
                  <a:lnTo>
                    <a:pt x="301002" y="337820"/>
                  </a:lnTo>
                  <a:lnTo>
                    <a:pt x="328561" y="330200"/>
                  </a:lnTo>
                  <a:lnTo>
                    <a:pt x="342963" y="325120"/>
                  </a:lnTo>
                  <a:lnTo>
                    <a:pt x="356603" y="320040"/>
                  </a:lnTo>
                  <a:lnTo>
                    <a:pt x="356603" y="30353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901695" y="5606796"/>
            <a:ext cx="5130165" cy="396240"/>
          </a:xfrm>
          <a:custGeom>
            <a:avLst/>
            <a:gdLst/>
            <a:ahLst/>
            <a:cxnLst/>
            <a:rect l="l" t="t" r="r" b="b"/>
            <a:pathLst>
              <a:path w="5130165" h="396239">
                <a:moveTo>
                  <a:pt x="5119497" y="0"/>
                </a:moveTo>
                <a:lnTo>
                  <a:pt x="0" y="396239"/>
                </a:lnTo>
                <a:lnTo>
                  <a:pt x="5129783" y="396239"/>
                </a:lnTo>
                <a:lnTo>
                  <a:pt x="5119497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25117" y="1101089"/>
            <a:ext cx="2162175" cy="190500"/>
          </a:xfrm>
          <a:custGeom>
            <a:avLst/>
            <a:gdLst/>
            <a:ahLst/>
            <a:cxnLst/>
            <a:rect l="l" t="t" r="r" b="b"/>
            <a:pathLst>
              <a:path w="2162175" h="190500">
                <a:moveTo>
                  <a:pt x="0" y="190500"/>
                </a:moveTo>
                <a:lnTo>
                  <a:pt x="2162174" y="0"/>
                </a:lnTo>
              </a:path>
            </a:pathLst>
          </a:custGeom>
          <a:ln w="19050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57933" y="1233296"/>
            <a:ext cx="5864225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>
                <a:solidFill>
                  <a:srgbClr val="385622"/>
                </a:solidFill>
              </a:rPr>
              <a:t>Créer</a:t>
            </a:r>
            <a:r>
              <a:rPr dirty="0" sz="2100">
                <a:solidFill>
                  <a:srgbClr val="385622"/>
                </a:solidFill>
              </a:rPr>
              <a:t> de</a:t>
            </a:r>
            <a:r>
              <a:rPr dirty="0" sz="2100" spc="-10">
                <a:solidFill>
                  <a:srgbClr val="385622"/>
                </a:solidFill>
              </a:rPr>
              <a:t> </a:t>
            </a:r>
            <a:r>
              <a:rPr dirty="0" sz="2100" spc="-5">
                <a:solidFill>
                  <a:srgbClr val="385622"/>
                </a:solidFill>
              </a:rPr>
              <a:t>nouveaux</a:t>
            </a:r>
            <a:r>
              <a:rPr dirty="0" sz="2100" spc="-15">
                <a:solidFill>
                  <a:srgbClr val="385622"/>
                </a:solidFill>
              </a:rPr>
              <a:t> </a:t>
            </a:r>
            <a:r>
              <a:rPr dirty="0" sz="2100" spc="-5">
                <a:solidFill>
                  <a:srgbClr val="385622"/>
                </a:solidFill>
              </a:rPr>
              <a:t>usages</a:t>
            </a:r>
            <a:r>
              <a:rPr dirty="0" sz="2100" spc="-10">
                <a:solidFill>
                  <a:srgbClr val="385622"/>
                </a:solidFill>
              </a:rPr>
              <a:t> </a:t>
            </a:r>
            <a:r>
              <a:rPr dirty="0" sz="2100">
                <a:solidFill>
                  <a:srgbClr val="385622"/>
                </a:solidFill>
              </a:rPr>
              <a:t>dans</a:t>
            </a:r>
            <a:r>
              <a:rPr dirty="0" sz="2100" spc="-20">
                <a:solidFill>
                  <a:srgbClr val="385622"/>
                </a:solidFill>
              </a:rPr>
              <a:t> </a:t>
            </a:r>
            <a:r>
              <a:rPr dirty="0" sz="2100">
                <a:solidFill>
                  <a:srgbClr val="385622"/>
                </a:solidFill>
              </a:rPr>
              <a:t>un</a:t>
            </a:r>
            <a:r>
              <a:rPr dirty="0" sz="2100" spc="-5">
                <a:solidFill>
                  <a:srgbClr val="385622"/>
                </a:solidFill>
              </a:rPr>
              <a:t> </a:t>
            </a:r>
            <a:r>
              <a:rPr dirty="0" sz="2100" spc="-10">
                <a:solidFill>
                  <a:srgbClr val="385622"/>
                </a:solidFill>
              </a:rPr>
              <a:t>cadre</a:t>
            </a:r>
            <a:r>
              <a:rPr dirty="0" sz="2100" spc="-15">
                <a:solidFill>
                  <a:srgbClr val="385622"/>
                </a:solidFill>
              </a:rPr>
              <a:t> </a:t>
            </a:r>
            <a:r>
              <a:rPr dirty="0" sz="2100" spc="-5">
                <a:solidFill>
                  <a:srgbClr val="385622"/>
                </a:solidFill>
              </a:rPr>
              <a:t>patrimonial</a:t>
            </a:r>
            <a:endParaRPr sz="2100"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5835" y="1604772"/>
            <a:ext cx="2141219" cy="13121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5835" y="2967227"/>
            <a:ext cx="2141219" cy="141579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5835" y="4428744"/>
            <a:ext cx="2141219" cy="142798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247388" y="1604772"/>
            <a:ext cx="3153410" cy="4171315"/>
            <a:chOff x="4247388" y="1604772"/>
            <a:chExt cx="3153410" cy="417131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47388" y="1604772"/>
              <a:ext cx="3153156" cy="20253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47388" y="3674364"/>
              <a:ext cx="3153156" cy="2101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141" y="588391"/>
            <a:ext cx="7716520" cy="7651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Le</a:t>
            </a:r>
            <a:r>
              <a:rPr dirty="0" spc="10"/>
              <a:t> </a:t>
            </a:r>
            <a:r>
              <a:rPr dirty="0" spc="-15"/>
              <a:t>programme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10"/>
              <a:t>recherche-action</a:t>
            </a:r>
            <a:r>
              <a:rPr dirty="0" spc="50"/>
              <a:t> </a:t>
            </a:r>
            <a:r>
              <a:rPr dirty="0" spc="-20"/>
              <a:t>Popsu</a:t>
            </a:r>
            <a:r>
              <a:rPr dirty="0" spc="-5"/>
              <a:t> </a:t>
            </a:r>
            <a:r>
              <a:rPr dirty="0" spc="-15"/>
              <a:t>territoires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000" b="0">
                <a:solidFill>
                  <a:srgbClr val="000000"/>
                </a:solidFill>
                <a:latin typeface="Calibri"/>
                <a:cs typeface="Calibri"/>
              </a:rPr>
              <a:t>«</a:t>
            </a:r>
            <a:r>
              <a:rPr dirty="0" sz="20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85622"/>
                </a:solidFill>
              </a:rPr>
              <a:t>Mieux</a:t>
            </a:r>
            <a:r>
              <a:rPr dirty="0" sz="2000" spc="-5">
                <a:solidFill>
                  <a:srgbClr val="385622"/>
                </a:solidFill>
              </a:rPr>
              <a:t> connaitre</a:t>
            </a:r>
            <a:r>
              <a:rPr dirty="0" sz="2000" spc="-25">
                <a:solidFill>
                  <a:srgbClr val="385622"/>
                </a:solidFill>
              </a:rPr>
              <a:t> </a:t>
            </a:r>
            <a:r>
              <a:rPr dirty="0" sz="2000">
                <a:solidFill>
                  <a:srgbClr val="385622"/>
                </a:solidFill>
              </a:rPr>
              <a:t>la</a:t>
            </a:r>
            <a:r>
              <a:rPr dirty="0" sz="2000" spc="-5">
                <a:solidFill>
                  <a:srgbClr val="385622"/>
                </a:solidFill>
              </a:rPr>
              <a:t> vacance</a:t>
            </a:r>
            <a:r>
              <a:rPr dirty="0" sz="2000" spc="-10">
                <a:solidFill>
                  <a:srgbClr val="385622"/>
                </a:solidFill>
              </a:rPr>
              <a:t> </a:t>
            </a:r>
            <a:r>
              <a:rPr dirty="0" sz="2000">
                <a:solidFill>
                  <a:srgbClr val="385622"/>
                </a:solidFill>
              </a:rPr>
              <a:t>pour</a:t>
            </a:r>
            <a:r>
              <a:rPr dirty="0" sz="2000" spc="-20">
                <a:solidFill>
                  <a:srgbClr val="385622"/>
                </a:solidFill>
              </a:rPr>
              <a:t> </a:t>
            </a:r>
            <a:r>
              <a:rPr dirty="0" sz="2000" spc="-10">
                <a:solidFill>
                  <a:srgbClr val="385622"/>
                </a:solidFill>
              </a:rPr>
              <a:t>re-créer</a:t>
            </a:r>
            <a:r>
              <a:rPr dirty="0" sz="2000" spc="10">
                <a:solidFill>
                  <a:srgbClr val="385622"/>
                </a:solidFill>
              </a:rPr>
              <a:t> </a:t>
            </a:r>
            <a:r>
              <a:rPr dirty="0" sz="2000">
                <a:solidFill>
                  <a:srgbClr val="385622"/>
                </a:solidFill>
              </a:rPr>
              <a:t>des</a:t>
            </a:r>
            <a:r>
              <a:rPr dirty="0" sz="2000" spc="10">
                <a:solidFill>
                  <a:srgbClr val="385622"/>
                </a:solidFill>
              </a:rPr>
              <a:t> </a:t>
            </a:r>
            <a:r>
              <a:rPr dirty="0" sz="2000" spc="-5">
                <a:solidFill>
                  <a:srgbClr val="385622"/>
                </a:solidFill>
              </a:rPr>
              <a:t>opportunités</a:t>
            </a:r>
            <a:r>
              <a:rPr dirty="0" sz="2000" spc="-40">
                <a:solidFill>
                  <a:srgbClr val="385622"/>
                </a:solidFill>
              </a:rPr>
              <a:t> </a:t>
            </a:r>
            <a:r>
              <a:rPr dirty="0" sz="2000" b="0">
                <a:solidFill>
                  <a:srgbClr val="000000"/>
                </a:solidFill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554" y="325374"/>
            <a:ext cx="2882900" cy="254000"/>
          </a:xfrm>
          <a:custGeom>
            <a:avLst/>
            <a:gdLst/>
            <a:ahLst/>
            <a:cxnLst/>
            <a:rect l="l" t="t" r="r" b="b"/>
            <a:pathLst>
              <a:path w="2882900" h="254000">
                <a:moveTo>
                  <a:pt x="0" y="254000"/>
                </a:moveTo>
                <a:lnTo>
                  <a:pt x="2882900" y="0"/>
                </a:lnTo>
              </a:path>
            </a:pathLst>
          </a:custGeom>
          <a:ln w="19050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1176" y="1363980"/>
            <a:ext cx="2438145" cy="28696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40" y="1662683"/>
            <a:ext cx="3022092" cy="220167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40791" y="4283964"/>
            <a:ext cx="8903335" cy="2574290"/>
            <a:chOff x="240791" y="4283964"/>
            <a:chExt cx="8903335" cy="2574290"/>
          </a:xfrm>
        </p:grpSpPr>
        <p:sp>
          <p:nvSpPr>
            <p:cNvPr id="8" name="object 8"/>
            <p:cNvSpPr/>
            <p:nvPr/>
          </p:nvSpPr>
          <p:spPr>
            <a:xfrm>
              <a:off x="2384807" y="6334345"/>
              <a:ext cx="6759575" cy="523875"/>
            </a:xfrm>
            <a:custGeom>
              <a:avLst/>
              <a:gdLst/>
              <a:ahLst/>
              <a:cxnLst/>
              <a:rect l="l" t="t" r="r" b="b"/>
              <a:pathLst>
                <a:path w="6759575" h="523875">
                  <a:moveTo>
                    <a:pt x="6759192" y="0"/>
                  </a:moveTo>
                  <a:lnTo>
                    <a:pt x="0" y="523652"/>
                  </a:lnTo>
                  <a:lnTo>
                    <a:pt x="6759192" y="523652"/>
                  </a:lnTo>
                  <a:lnTo>
                    <a:pt x="6759192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1044" y="4284014"/>
              <a:ext cx="2499360" cy="21576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791" y="4284002"/>
              <a:ext cx="3444240" cy="21576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430" y="6310307"/>
              <a:ext cx="165011" cy="1611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3090" y="6119152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20">
                  <a:moveTo>
                    <a:pt x="4254" y="78473"/>
                  </a:moveTo>
                  <a:lnTo>
                    <a:pt x="0" y="79311"/>
                  </a:lnTo>
                  <a:lnTo>
                    <a:pt x="0" y="96202"/>
                  </a:lnTo>
                  <a:lnTo>
                    <a:pt x="4254" y="95351"/>
                  </a:lnTo>
                  <a:lnTo>
                    <a:pt x="4254" y="78473"/>
                  </a:lnTo>
                  <a:close/>
                </a:path>
                <a:path w="62865" h="96520">
                  <a:moveTo>
                    <a:pt x="29845" y="38811"/>
                  </a:moveTo>
                  <a:lnTo>
                    <a:pt x="24739" y="38811"/>
                  </a:lnTo>
                  <a:lnTo>
                    <a:pt x="15354" y="42189"/>
                  </a:lnTo>
                  <a:lnTo>
                    <a:pt x="18757" y="50634"/>
                  </a:lnTo>
                  <a:lnTo>
                    <a:pt x="23609" y="50330"/>
                  </a:lnTo>
                  <a:lnTo>
                    <a:pt x="25590" y="46304"/>
                  </a:lnTo>
                  <a:lnTo>
                    <a:pt x="26911" y="41490"/>
                  </a:lnTo>
                  <a:lnTo>
                    <a:pt x="29845" y="38811"/>
                  </a:lnTo>
                  <a:close/>
                </a:path>
                <a:path w="62865" h="96520">
                  <a:moveTo>
                    <a:pt x="62255" y="1689"/>
                  </a:moveTo>
                  <a:lnTo>
                    <a:pt x="59702" y="1689"/>
                  </a:lnTo>
                  <a:lnTo>
                    <a:pt x="57150" y="2540"/>
                  </a:lnTo>
                  <a:lnTo>
                    <a:pt x="56299" y="0"/>
                  </a:lnTo>
                  <a:lnTo>
                    <a:pt x="51028" y="8382"/>
                  </a:lnTo>
                  <a:lnTo>
                    <a:pt x="48717" y="17614"/>
                  </a:lnTo>
                  <a:lnTo>
                    <a:pt x="46570" y="26695"/>
                  </a:lnTo>
                  <a:lnTo>
                    <a:pt x="41795" y="34594"/>
                  </a:lnTo>
                  <a:lnTo>
                    <a:pt x="49466" y="34594"/>
                  </a:lnTo>
                  <a:lnTo>
                    <a:pt x="50749" y="25539"/>
                  </a:lnTo>
                  <a:lnTo>
                    <a:pt x="54584" y="17195"/>
                  </a:lnTo>
                  <a:lnTo>
                    <a:pt x="59067" y="9321"/>
                  </a:lnTo>
                  <a:lnTo>
                    <a:pt x="62255" y="1689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106" y="6120836"/>
              <a:ext cx="99163" cy="9872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68731" y="5921718"/>
              <a:ext cx="264795" cy="322580"/>
            </a:xfrm>
            <a:custGeom>
              <a:avLst/>
              <a:gdLst/>
              <a:ahLst/>
              <a:cxnLst/>
              <a:rect l="l" t="t" r="r" b="b"/>
              <a:pathLst>
                <a:path w="264795" h="322579">
                  <a:moveTo>
                    <a:pt x="1714" y="23622"/>
                  </a:moveTo>
                  <a:lnTo>
                    <a:pt x="850" y="22771"/>
                  </a:lnTo>
                  <a:lnTo>
                    <a:pt x="0" y="23622"/>
                  </a:lnTo>
                  <a:lnTo>
                    <a:pt x="0" y="24460"/>
                  </a:lnTo>
                  <a:lnTo>
                    <a:pt x="1714" y="24460"/>
                  </a:lnTo>
                  <a:lnTo>
                    <a:pt x="1714" y="23622"/>
                  </a:lnTo>
                  <a:close/>
                </a:path>
                <a:path w="264795" h="322579">
                  <a:moveTo>
                    <a:pt x="2578" y="13487"/>
                  </a:moveTo>
                  <a:lnTo>
                    <a:pt x="1714" y="14338"/>
                  </a:lnTo>
                  <a:lnTo>
                    <a:pt x="1714" y="15176"/>
                  </a:lnTo>
                  <a:lnTo>
                    <a:pt x="2578" y="15176"/>
                  </a:lnTo>
                  <a:lnTo>
                    <a:pt x="2578" y="13487"/>
                  </a:lnTo>
                  <a:close/>
                </a:path>
                <a:path w="264795" h="322579">
                  <a:moveTo>
                    <a:pt x="6832" y="20231"/>
                  </a:moveTo>
                  <a:lnTo>
                    <a:pt x="5981" y="19392"/>
                  </a:lnTo>
                  <a:lnTo>
                    <a:pt x="5981" y="21082"/>
                  </a:lnTo>
                  <a:lnTo>
                    <a:pt x="6832" y="21082"/>
                  </a:lnTo>
                  <a:lnTo>
                    <a:pt x="6832" y="20231"/>
                  </a:lnTo>
                  <a:close/>
                </a:path>
                <a:path w="264795" h="322579">
                  <a:moveTo>
                    <a:pt x="7683" y="13487"/>
                  </a:moveTo>
                  <a:lnTo>
                    <a:pt x="6832" y="13487"/>
                  </a:lnTo>
                  <a:lnTo>
                    <a:pt x="5981" y="14338"/>
                  </a:lnTo>
                  <a:lnTo>
                    <a:pt x="6832" y="15176"/>
                  </a:lnTo>
                  <a:lnTo>
                    <a:pt x="6832" y="14338"/>
                  </a:lnTo>
                  <a:lnTo>
                    <a:pt x="7683" y="15176"/>
                  </a:lnTo>
                  <a:lnTo>
                    <a:pt x="7683" y="13487"/>
                  </a:lnTo>
                  <a:close/>
                </a:path>
                <a:path w="264795" h="322579">
                  <a:moveTo>
                    <a:pt x="8534" y="18554"/>
                  </a:moveTo>
                  <a:lnTo>
                    <a:pt x="7683" y="19392"/>
                  </a:lnTo>
                  <a:lnTo>
                    <a:pt x="8534" y="19392"/>
                  </a:lnTo>
                  <a:lnTo>
                    <a:pt x="8534" y="18554"/>
                  </a:lnTo>
                  <a:close/>
                </a:path>
                <a:path w="264795" h="322579">
                  <a:moveTo>
                    <a:pt x="9385" y="18554"/>
                  </a:moveTo>
                  <a:lnTo>
                    <a:pt x="8534" y="19392"/>
                  </a:lnTo>
                  <a:lnTo>
                    <a:pt x="9385" y="19392"/>
                  </a:lnTo>
                  <a:lnTo>
                    <a:pt x="9385" y="18554"/>
                  </a:lnTo>
                  <a:close/>
                </a:path>
                <a:path w="264795" h="322579">
                  <a:moveTo>
                    <a:pt x="9385" y="13487"/>
                  </a:moveTo>
                  <a:lnTo>
                    <a:pt x="8534" y="12649"/>
                  </a:lnTo>
                  <a:lnTo>
                    <a:pt x="8534" y="14338"/>
                  </a:lnTo>
                  <a:lnTo>
                    <a:pt x="9385" y="13487"/>
                  </a:lnTo>
                  <a:close/>
                </a:path>
                <a:path w="264795" h="322579">
                  <a:moveTo>
                    <a:pt x="11099" y="15176"/>
                  </a:moveTo>
                  <a:lnTo>
                    <a:pt x="10236" y="15176"/>
                  </a:lnTo>
                  <a:lnTo>
                    <a:pt x="10236" y="16027"/>
                  </a:lnTo>
                  <a:lnTo>
                    <a:pt x="11099" y="15176"/>
                  </a:lnTo>
                  <a:close/>
                </a:path>
                <a:path w="264795" h="322579">
                  <a:moveTo>
                    <a:pt x="11099" y="11811"/>
                  </a:moveTo>
                  <a:lnTo>
                    <a:pt x="10236" y="10960"/>
                  </a:lnTo>
                  <a:lnTo>
                    <a:pt x="10236" y="12649"/>
                  </a:lnTo>
                  <a:lnTo>
                    <a:pt x="11099" y="12649"/>
                  </a:lnTo>
                  <a:lnTo>
                    <a:pt x="11099" y="11811"/>
                  </a:lnTo>
                  <a:close/>
                </a:path>
                <a:path w="264795" h="322579">
                  <a:moveTo>
                    <a:pt x="11950" y="14338"/>
                  </a:moveTo>
                  <a:lnTo>
                    <a:pt x="11099" y="15176"/>
                  </a:lnTo>
                  <a:lnTo>
                    <a:pt x="11950" y="15176"/>
                  </a:lnTo>
                  <a:lnTo>
                    <a:pt x="11950" y="14338"/>
                  </a:lnTo>
                  <a:close/>
                </a:path>
                <a:path w="264795" h="322579">
                  <a:moveTo>
                    <a:pt x="11950" y="13487"/>
                  </a:moveTo>
                  <a:lnTo>
                    <a:pt x="10236" y="13487"/>
                  </a:lnTo>
                  <a:lnTo>
                    <a:pt x="9385" y="14338"/>
                  </a:lnTo>
                  <a:lnTo>
                    <a:pt x="11099" y="15176"/>
                  </a:lnTo>
                  <a:lnTo>
                    <a:pt x="10236" y="14338"/>
                  </a:lnTo>
                  <a:lnTo>
                    <a:pt x="11950" y="13487"/>
                  </a:lnTo>
                  <a:close/>
                </a:path>
                <a:path w="264795" h="322579">
                  <a:moveTo>
                    <a:pt x="14503" y="97028"/>
                  </a:moveTo>
                  <a:lnTo>
                    <a:pt x="12801" y="97028"/>
                  </a:lnTo>
                  <a:lnTo>
                    <a:pt x="12801" y="97878"/>
                  </a:lnTo>
                  <a:lnTo>
                    <a:pt x="14503" y="97878"/>
                  </a:lnTo>
                  <a:lnTo>
                    <a:pt x="14503" y="97028"/>
                  </a:lnTo>
                  <a:close/>
                </a:path>
                <a:path w="264795" h="322579">
                  <a:moveTo>
                    <a:pt x="14503" y="26987"/>
                  </a:moveTo>
                  <a:lnTo>
                    <a:pt x="13652" y="27838"/>
                  </a:lnTo>
                  <a:lnTo>
                    <a:pt x="14503" y="27838"/>
                  </a:lnTo>
                  <a:lnTo>
                    <a:pt x="14503" y="26987"/>
                  </a:lnTo>
                  <a:close/>
                </a:path>
                <a:path w="264795" h="322579">
                  <a:moveTo>
                    <a:pt x="15354" y="97878"/>
                  </a:moveTo>
                  <a:lnTo>
                    <a:pt x="14503" y="97878"/>
                  </a:lnTo>
                  <a:lnTo>
                    <a:pt x="14503" y="98717"/>
                  </a:lnTo>
                  <a:lnTo>
                    <a:pt x="12801" y="98717"/>
                  </a:lnTo>
                  <a:lnTo>
                    <a:pt x="12801" y="99555"/>
                  </a:lnTo>
                  <a:lnTo>
                    <a:pt x="11099" y="100406"/>
                  </a:lnTo>
                  <a:lnTo>
                    <a:pt x="11950" y="100406"/>
                  </a:lnTo>
                  <a:lnTo>
                    <a:pt x="12801" y="101244"/>
                  </a:lnTo>
                  <a:lnTo>
                    <a:pt x="14503" y="101244"/>
                  </a:lnTo>
                  <a:lnTo>
                    <a:pt x="13652" y="99555"/>
                  </a:lnTo>
                  <a:lnTo>
                    <a:pt x="15354" y="99555"/>
                  </a:lnTo>
                  <a:lnTo>
                    <a:pt x="15354" y="97878"/>
                  </a:lnTo>
                  <a:close/>
                </a:path>
                <a:path w="264795" h="322579">
                  <a:moveTo>
                    <a:pt x="16217" y="99555"/>
                  </a:moveTo>
                  <a:lnTo>
                    <a:pt x="15354" y="100406"/>
                  </a:lnTo>
                  <a:lnTo>
                    <a:pt x="16217" y="100406"/>
                  </a:lnTo>
                  <a:lnTo>
                    <a:pt x="16217" y="99555"/>
                  </a:lnTo>
                  <a:close/>
                </a:path>
                <a:path w="264795" h="322579">
                  <a:moveTo>
                    <a:pt x="16217" y="97028"/>
                  </a:moveTo>
                  <a:lnTo>
                    <a:pt x="15354" y="97028"/>
                  </a:lnTo>
                  <a:lnTo>
                    <a:pt x="15354" y="97878"/>
                  </a:lnTo>
                  <a:lnTo>
                    <a:pt x="16217" y="97878"/>
                  </a:lnTo>
                  <a:lnTo>
                    <a:pt x="16217" y="97028"/>
                  </a:lnTo>
                  <a:close/>
                </a:path>
                <a:path w="264795" h="322579">
                  <a:moveTo>
                    <a:pt x="16217" y="94488"/>
                  </a:moveTo>
                  <a:lnTo>
                    <a:pt x="15354" y="95338"/>
                  </a:lnTo>
                  <a:lnTo>
                    <a:pt x="16217" y="95338"/>
                  </a:lnTo>
                  <a:lnTo>
                    <a:pt x="16217" y="94488"/>
                  </a:lnTo>
                  <a:close/>
                </a:path>
                <a:path w="264795" h="322579">
                  <a:moveTo>
                    <a:pt x="16217" y="26987"/>
                  </a:moveTo>
                  <a:lnTo>
                    <a:pt x="15354" y="26149"/>
                  </a:lnTo>
                  <a:lnTo>
                    <a:pt x="13652" y="26149"/>
                  </a:lnTo>
                  <a:lnTo>
                    <a:pt x="14503" y="26987"/>
                  </a:lnTo>
                  <a:lnTo>
                    <a:pt x="16217" y="26987"/>
                  </a:lnTo>
                  <a:close/>
                </a:path>
                <a:path w="264795" h="322579">
                  <a:moveTo>
                    <a:pt x="17068" y="101244"/>
                  </a:moveTo>
                  <a:lnTo>
                    <a:pt x="16217" y="100406"/>
                  </a:lnTo>
                  <a:lnTo>
                    <a:pt x="16217" y="101244"/>
                  </a:lnTo>
                  <a:lnTo>
                    <a:pt x="17068" y="101244"/>
                  </a:lnTo>
                  <a:close/>
                </a:path>
                <a:path w="264795" h="322579">
                  <a:moveTo>
                    <a:pt x="17068" y="95338"/>
                  </a:moveTo>
                  <a:lnTo>
                    <a:pt x="16217" y="95338"/>
                  </a:lnTo>
                  <a:lnTo>
                    <a:pt x="16217" y="96177"/>
                  </a:lnTo>
                  <a:lnTo>
                    <a:pt x="17068" y="96177"/>
                  </a:lnTo>
                  <a:lnTo>
                    <a:pt x="17068" y="95338"/>
                  </a:lnTo>
                  <a:close/>
                </a:path>
                <a:path w="264795" h="322579">
                  <a:moveTo>
                    <a:pt x="17919" y="22771"/>
                  </a:moveTo>
                  <a:lnTo>
                    <a:pt x="17068" y="22771"/>
                  </a:lnTo>
                  <a:lnTo>
                    <a:pt x="17068" y="23622"/>
                  </a:lnTo>
                  <a:lnTo>
                    <a:pt x="17919" y="23622"/>
                  </a:lnTo>
                  <a:lnTo>
                    <a:pt x="17919" y="22771"/>
                  </a:lnTo>
                  <a:close/>
                </a:path>
                <a:path w="264795" h="322579">
                  <a:moveTo>
                    <a:pt x="18783" y="91960"/>
                  </a:moveTo>
                  <a:lnTo>
                    <a:pt x="17919" y="92811"/>
                  </a:lnTo>
                  <a:lnTo>
                    <a:pt x="17919" y="93649"/>
                  </a:lnTo>
                  <a:lnTo>
                    <a:pt x="18783" y="93649"/>
                  </a:lnTo>
                  <a:lnTo>
                    <a:pt x="18783" y="91960"/>
                  </a:lnTo>
                  <a:close/>
                </a:path>
                <a:path w="264795" h="322579">
                  <a:moveTo>
                    <a:pt x="18783" y="37122"/>
                  </a:moveTo>
                  <a:lnTo>
                    <a:pt x="17919" y="37122"/>
                  </a:lnTo>
                  <a:lnTo>
                    <a:pt x="17919" y="37960"/>
                  </a:lnTo>
                  <a:lnTo>
                    <a:pt x="18783" y="37122"/>
                  </a:lnTo>
                  <a:close/>
                </a:path>
                <a:path w="264795" h="322579">
                  <a:moveTo>
                    <a:pt x="18783" y="30365"/>
                  </a:moveTo>
                  <a:lnTo>
                    <a:pt x="17068" y="30365"/>
                  </a:lnTo>
                  <a:lnTo>
                    <a:pt x="17068" y="31203"/>
                  </a:lnTo>
                  <a:lnTo>
                    <a:pt x="17919" y="31203"/>
                  </a:lnTo>
                  <a:lnTo>
                    <a:pt x="18783" y="30365"/>
                  </a:lnTo>
                  <a:close/>
                </a:path>
                <a:path w="264795" h="322579">
                  <a:moveTo>
                    <a:pt x="18783" y="24460"/>
                  </a:moveTo>
                  <a:lnTo>
                    <a:pt x="17919" y="24460"/>
                  </a:lnTo>
                  <a:lnTo>
                    <a:pt x="17919" y="25311"/>
                  </a:lnTo>
                  <a:lnTo>
                    <a:pt x="18783" y="25311"/>
                  </a:lnTo>
                  <a:lnTo>
                    <a:pt x="18783" y="24460"/>
                  </a:lnTo>
                  <a:close/>
                </a:path>
                <a:path w="264795" h="322579">
                  <a:moveTo>
                    <a:pt x="19634" y="27838"/>
                  </a:moveTo>
                  <a:lnTo>
                    <a:pt x="18783" y="28676"/>
                  </a:lnTo>
                  <a:lnTo>
                    <a:pt x="18783" y="29514"/>
                  </a:lnTo>
                  <a:lnTo>
                    <a:pt x="19634" y="29514"/>
                  </a:lnTo>
                  <a:lnTo>
                    <a:pt x="19634" y="27838"/>
                  </a:lnTo>
                  <a:close/>
                </a:path>
                <a:path w="264795" h="322579">
                  <a:moveTo>
                    <a:pt x="19634" y="26149"/>
                  </a:moveTo>
                  <a:lnTo>
                    <a:pt x="18783" y="26149"/>
                  </a:lnTo>
                  <a:lnTo>
                    <a:pt x="18783" y="26987"/>
                  </a:lnTo>
                  <a:lnTo>
                    <a:pt x="19634" y="26149"/>
                  </a:lnTo>
                  <a:close/>
                </a:path>
                <a:path w="264795" h="322579">
                  <a:moveTo>
                    <a:pt x="20485" y="26987"/>
                  </a:moveTo>
                  <a:lnTo>
                    <a:pt x="18783" y="26987"/>
                  </a:lnTo>
                  <a:lnTo>
                    <a:pt x="18783" y="27838"/>
                  </a:lnTo>
                  <a:lnTo>
                    <a:pt x="19634" y="27838"/>
                  </a:lnTo>
                  <a:lnTo>
                    <a:pt x="20485" y="26987"/>
                  </a:lnTo>
                  <a:close/>
                </a:path>
                <a:path w="264795" h="322579">
                  <a:moveTo>
                    <a:pt x="21336" y="32905"/>
                  </a:moveTo>
                  <a:lnTo>
                    <a:pt x="20485" y="32054"/>
                  </a:lnTo>
                  <a:lnTo>
                    <a:pt x="20485" y="33743"/>
                  </a:lnTo>
                  <a:lnTo>
                    <a:pt x="21336" y="33743"/>
                  </a:lnTo>
                  <a:lnTo>
                    <a:pt x="21336" y="32905"/>
                  </a:lnTo>
                  <a:close/>
                </a:path>
                <a:path w="264795" h="322579">
                  <a:moveTo>
                    <a:pt x="22186" y="92811"/>
                  </a:moveTo>
                  <a:lnTo>
                    <a:pt x="21336" y="92811"/>
                  </a:lnTo>
                  <a:lnTo>
                    <a:pt x="20485" y="91122"/>
                  </a:lnTo>
                  <a:lnTo>
                    <a:pt x="21336" y="90271"/>
                  </a:lnTo>
                  <a:lnTo>
                    <a:pt x="21336" y="89433"/>
                  </a:lnTo>
                  <a:lnTo>
                    <a:pt x="20485" y="88595"/>
                  </a:lnTo>
                  <a:lnTo>
                    <a:pt x="18783" y="88595"/>
                  </a:lnTo>
                  <a:lnTo>
                    <a:pt x="18783" y="89433"/>
                  </a:lnTo>
                  <a:lnTo>
                    <a:pt x="19634" y="90271"/>
                  </a:lnTo>
                  <a:lnTo>
                    <a:pt x="19634" y="89433"/>
                  </a:lnTo>
                  <a:lnTo>
                    <a:pt x="20485" y="89433"/>
                  </a:lnTo>
                  <a:lnTo>
                    <a:pt x="19634" y="90271"/>
                  </a:lnTo>
                  <a:lnTo>
                    <a:pt x="21336" y="93649"/>
                  </a:lnTo>
                  <a:lnTo>
                    <a:pt x="21336" y="94488"/>
                  </a:lnTo>
                  <a:lnTo>
                    <a:pt x="21336" y="96177"/>
                  </a:lnTo>
                  <a:lnTo>
                    <a:pt x="22186" y="96177"/>
                  </a:lnTo>
                  <a:lnTo>
                    <a:pt x="22186" y="94488"/>
                  </a:lnTo>
                  <a:lnTo>
                    <a:pt x="22186" y="93649"/>
                  </a:lnTo>
                  <a:lnTo>
                    <a:pt x="22186" y="92811"/>
                  </a:lnTo>
                  <a:close/>
                </a:path>
                <a:path w="264795" h="322579">
                  <a:moveTo>
                    <a:pt x="22186" y="28676"/>
                  </a:moveTo>
                  <a:lnTo>
                    <a:pt x="21336" y="29514"/>
                  </a:lnTo>
                  <a:lnTo>
                    <a:pt x="22186" y="29514"/>
                  </a:lnTo>
                  <a:lnTo>
                    <a:pt x="22186" y="28676"/>
                  </a:lnTo>
                  <a:close/>
                </a:path>
                <a:path w="264795" h="322579">
                  <a:moveTo>
                    <a:pt x="23888" y="88595"/>
                  </a:moveTo>
                  <a:lnTo>
                    <a:pt x="23037" y="88595"/>
                  </a:lnTo>
                  <a:lnTo>
                    <a:pt x="22186" y="89433"/>
                  </a:lnTo>
                  <a:lnTo>
                    <a:pt x="23037" y="89433"/>
                  </a:lnTo>
                  <a:lnTo>
                    <a:pt x="23037" y="90271"/>
                  </a:lnTo>
                  <a:lnTo>
                    <a:pt x="23888" y="90271"/>
                  </a:lnTo>
                  <a:lnTo>
                    <a:pt x="23888" y="88595"/>
                  </a:lnTo>
                  <a:close/>
                </a:path>
                <a:path w="264795" h="322579">
                  <a:moveTo>
                    <a:pt x="23888" y="87744"/>
                  </a:moveTo>
                  <a:lnTo>
                    <a:pt x="23037" y="86906"/>
                  </a:lnTo>
                  <a:lnTo>
                    <a:pt x="22186" y="87744"/>
                  </a:lnTo>
                  <a:lnTo>
                    <a:pt x="22186" y="88595"/>
                  </a:lnTo>
                  <a:lnTo>
                    <a:pt x="23037" y="88595"/>
                  </a:lnTo>
                  <a:lnTo>
                    <a:pt x="23037" y="87744"/>
                  </a:lnTo>
                  <a:lnTo>
                    <a:pt x="23888" y="87744"/>
                  </a:lnTo>
                  <a:close/>
                </a:path>
                <a:path w="264795" h="322579">
                  <a:moveTo>
                    <a:pt x="23888" y="28676"/>
                  </a:moveTo>
                  <a:lnTo>
                    <a:pt x="23037" y="28676"/>
                  </a:lnTo>
                  <a:lnTo>
                    <a:pt x="23888" y="29514"/>
                  </a:lnTo>
                  <a:lnTo>
                    <a:pt x="23888" y="28676"/>
                  </a:lnTo>
                  <a:close/>
                </a:path>
                <a:path w="264795" h="322579">
                  <a:moveTo>
                    <a:pt x="24739" y="37122"/>
                  </a:moveTo>
                  <a:lnTo>
                    <a:pt x="23888" y="37122"/>
                  </a:lnTo>
                  <a:lnTo>
                    <a:pt x="23888" y="36271"/>
                  </a:lnTo>
                  <a:lnTo>
                    <a:pt x="23037" y="37122"/>
                  </a:lnTo>
                  <a:lnTo>
                    <a:pt x="23888" y="37960"/>
                  </a:lnTo>
                  <a:lnTo>
                    <a:pt x="24739" y="37960"/>
                  </a:lnTo>
                  <a:lnTo>
                    <a:pt x="24739" y="37122"/>
                  </a:lnTo>
                  <a:close/>
                </a:path>
                <a:path w="264795" h="322579">
                  <a:moveTo>
                    <a:pt x="24739" y="32905"/>
                  </a:moveTo>
                  <a:lnTo>
                    <a:pt x="23888" y="32905"/>
                  </a:lnTo>
                  <a:lnTo>
                    <a:pt x="23888" y="33743"/>
                  </a:lnTo>
                  <a:lnTo>
                    <a:pt x="24739" y="33743"/>
                  </a:lnTo>
                  <a:lnTo>
                    <a:pt x="24739" y="32905"/>
                  </a:lnTo>
                  <a:close/>
                </a:path>
                <a:path w="264795" h="322579">
                  <a:moveTo>
                    <a:pt x="24739" y="31203"/>
                  </a:moveTo>
                  <a:lnTo>
                    <a:pt x="23888" y="30365"/>
                  </a:lnTo>
                  <a:lnTo>
                    <a:pt x="23037" y="30365"/>
                  </a:lnTo>
                  <a:lnTo>
                    <a:pt x="21336" y="30365"/>
                  </a:lnTo>
                  <a:lnTo>
                    <a:pt x="22186" y="31203"/>
                  </a:lnTo>
                  <a:lnTo>
                    <a:pt x="24739" y="31203"/>
                  </a:lnTo>
                  <a:close/>
                </a:path>
                <a:path w="264795" h="322579">
                  <a:moveTo>
                    <a:pt x="27305" y="37122"/>
                  </a:moveTo>
                  <a:lnTo>
                    <a:pt x="26454" y="37122"/>
                  </a:lnTo>
                  <a:lnTo>
                    <a:pt x="27305" y="37960"/>
                  </a:lnTo>
                  <a:lnTo>
                    <a:pt x="27305" y="37122"/>
                  </a:lnTo>
                  <a:close/>
                </a:path>
                <a:path w="264795" h="322579">
                  <a:moveTo>
                    <a:pt x="27305" y="32054"/>
                  </a:moveTo>
                  <a:lnTo>
                    <a:pt x="26454" y="31203"/>
                  </a:lnTo>
                  <a:lnTo>
                    <a:pt x="25590" y="31203"/>
                  </a:lnTo>
                  <a:lnTo>
                    <a:pt x="25590" y="32054"/>
                  </a:lnTo>
                  <a:lnTo>
                    <a:pt x="26454" y="32054"/>
                  </a:lnTo>
                  <a:lnTo>
                    <a:pt x="26454" y="33743"/>
                  </a:lnTo>
                  <a:lnTo>
                    <a:pt x="27305" y="33743"/>
                  </a:lnTo>
                  <a:lnTo>
                    <a:pt x="27305" y="32054"/>
                  </a:lnTo>
                  <a:close/>
                </a:path>
                <a:path w="264795" h="322579">
                  <a:moveTo>
                    <a:pt x="28155" y="85204"/>
                  </a:moveTo>
                  <a:lnTo>
                    <a:pt x="26454" y="85204"/>
                  </a:lnTo>
                  <a:lnTo>
                    <a:pt x="27305" y="86055"/>
                  </a:lnTo>
                  <a:lnTo>
                    <a:pt x="26454" y="86906"/>
                  </a:lnTo>
                  <a:lnTo>
                    <a:pt x="26454" y="88595"/>
                  </a:lnTo>
                  <a:lnTo>
                    <a:pt x="27305" y="88595"/>
                  </a:lnTo>
                  <a:lnTo>
                    <a:pt x="27305" y="86906"/>
                  </a:lnTo>
                  <a:lnTo>
                    <a:pt x="28155" y="86906"/>
                  </a:lnTo>
                  <a:lnTo>
                    <a:pt x="28155" y="85204"/>
                  </a:lnTo>
                  <a:close/>
                </a:path>
                <a:path w="264795" h="322579">
                  <a:moveTo>
                    <a:pt x="29006" y="79311"/>
                  </a:moveTo>
                  <a:lnTo>
                    <a:pt x="28155" y="79311"/>
                  </a:lnTo>
                  <a:lnTo>
                    <a:pt x="28155" y="80149"/>
                  </a:lnTo>
                  <a:lnTo>
                    <a:pt x="29006" y="80149"/>
                  </a:lnTo>
                  <a:lnTo>
                    <a:pt x="29006" y="79311"/>
                  </a:lnTo>
                  <a:close/>
                </a:path>
                <a:path w="264795" h="322579">
                  <a:moveTo>
                    <a:pt x="29006" y="41325"/>
                  </a:moveTo>
                  <a:lnTo>
                    <a:pt x="28155" y="41325"/>
                  </a:lnTo>
                  <a:lnTo>
                    <a:pt x="29006" y="42176"/>
                  </a:lnTo>
                  <a:lnTo>
                    <a:pt x="29006" y="41325"/>
                  </a:lnTo>
                  <a:close/>
                </a:path>
                <a:path w="264795" h="322579">
                  <a:moveTo>
                    <a:pt x="29006" y="37960"/>
                  </a:moveTo>
                  <a:lnTo>
                    <a:pt x="28155" y="38798"/>
                  </a:lnTo>
                  <a:lnTo>
                    <a:pt x="29006" y="38798"/>
                  </a:lnTo>
                  <a:lnTo>
                    <a:pt x="29006" y="37960"/>
                  </a:lnTo>
                  <a:close/>
                </a:path>
                <a:path w="264795" h="322579">
                  <a:moveTo>
                    <a:pt x="29857" y="80987"/>
                  </a:moveTo>
                  <a:lnTo>
                    <a:pt x="29006" y="80149"/>
                  </a:lnTo>
                  <a:lnTo>
                    <a:pt x="28155" y="80987"/>
                  </a:lnTo>
                  <a:lnTo>
                    <a:pt x="28155" y="82677"/>
                  </a:lnTo>
                  <a:lnTo>
                    <a:pt x="29006" y="82677"/>
                  </a:lnTo>
                  <a:lnTo>
                    <a:pt x="29006" y="81838"/>
                  </a:lnTo>
                  <a:lnTo>
                    <a:pt x="29857" y="80987"/>
                  </a:lnTo>
                  <a:close/>
                </a:path>
                <a:path w="264795" h="322579">
                  <a:moveTo>
                    <a:pt x="29857" y="76784"/>
                  </a:moveTo>
                  <a:lnTo>
                    <a:pt x="29006" y="77622"/>
                  </a:lnTo>
                  <a:lnTo>
                    <a:pt x="29006" y="76784"/>
                  </a:lnTo>
                  <a:lnTo>
                    <a:pt x="28155" y="76784"/>
                  </a:lnTo>
                  <a:lnTo>
                    <a:pt x="28155" y="77622"/>
                  </a:lnTo>
                  <a:lnTo>
                    <a:pt x="29006" y="78460"/>
                  </a:lnTo>
                  <a:lnTo>
                    <a:pt x="29006" y="79311"/>
                  </a:lnTo>
                  <a:lnTo>
                    <a:pt x="29857" y="78460"/>
                  </a:lnTo>
                  <a:lnTo>
                    <a:pt x="29857" y="77622"/>
                  </a:lnTo>
                  <a:lnTo>
                    <a:pt x="29857" y="76784"/>
                  </a:lnTo>
                  <a:close/>
                </a:path>
                <a:path w="264795" h="322579">
                  <a:moveTo>
                    <a:pt x="29857" y="36271"/>
                  </a:moveTo>
                  <a:lnTo>
                    <a:pt x="29006" y="36271"/>
                  </a:lnTo>
                  <a:lnTo>
                    <a:pt x="28155" y="36271"/>
                  </a:lnTo>
                  <a:lnTo>
                    <a:pt x="28155" y="37960"/>
                  </a:lnTo>
                  <a:lnTo>
                    <a:pt x="29006" y="37960"/>
                  </a:lnTo>
                  <a:lnTo>
                    <a:pt x="29857" y="37122"/>
                  </a:lnTo>
                  <a:lnTo>
                    <a:pt x="29857" y="36271"/>
                  </a:lnTo>
                  <a:close/>
                </a:path>
                <a:path w="264795" h="322579">
                  <a:moveTo>
                    <a:pt x="31572" y="43027"/>
                  </a:moveTo>
                  <a:lnTo>
                    <a:pt x="30721" y="43027"/>
                  </a:lnTo>
                  <a:lnTo>
                    <a:pt x="29857" y="42176"/>
                  </a:lnTo>
                  <a:lnTo>
                    <a:pt x="29857" y="43865"/>
                  </a:lnTo>
                  <a:lnTo>
                    <a:pt x="30721" y="43865"/>
                  </a:lnTo>
                  <a:lnTo>
                    <a:pt x="31572" y="43027"/>
                  </a:lnTo>
                  <a:close/>
                </a:path>
                <a:path w="264795" h="322579">
                  <a:moveTo>
                    <a:pt x="31572" y="38798"/>
                  </a:moveTo>
                  <a:lnTo>
                    <a:pt x="30721" y="39649"/>
                  </a:lnTo>
                  <a:lnTo>
                    <a:pt x="31572" y="39649"/>
                  </a:lnTo>
                  <a:lnTo>
                    <a:pt x="31572" y="38798"/>
                  </a:lnTo>
                  <a:close/>
                </a:path>
                <a:path w="264795" h="322579">
                  <a:moveTo>
                    <a:pt x="32423" y="82677"/>
                  </a:moveTo>
                  <a:lnTo>
                    <a:pt x="30721" y="82677"/>
                  </a:lnTo>
                  <a:lnTo>
                    <a:pt x="30721" y="83527"/>
                  </a:lnTo>
                  <a:lnTo>
                    <a:pt x="31572" y="83527"/>
                  </a:lnTo>
                  <a:lnTo>
                    <a:pt x="32423" y="82677"/>
                  </a:lnTo>
                  <a:close/>
                </a:path>
                <a:path w="264795" h="322579">
                  <a:moveTo>
                    <a:pt x="32423" y="74244"/>
                  </a:moveTo>
                  <a:lnTo>
                    <a:pt x="31572" y="74244"/>
                  </a:lnTo>
                  <a:lnTo>
                    <a:pt x="31572" y="75933"/>
                  </a:lnTo>
                  <a:lnTo>
                    <a:pt x="32423" y="75082"/>
                  </a:lnTo>
                  <a:lnTo>
                    <a:pt x="32423" y="74244"/>
                  </a:lnTo>
                  <a:close/>
                </a:path>
                <a:path w="264795" h="322579">
                  <a:moveTo>
                    <a:pt x="32423" y="38798"/>
                  </a:moveTo>
                  <a:lnTo>
                    <a:pt x="31572" y="38798"/>
                  </a:lnTo>
                  <a:lnTo>
                    <a:pt x="32423" y="39649"/>
                  </a:lnTo>
                  <a:lnTo>
                    <a:pt x="32423" y="38798"/>
                  </a:lnTo>
                  <a:close/>
                </a:path>
                <a:path w="264795" h="322579">
                  <a:moveTo>
                    <a:pt x="33274" y="80149"/>
                  </a:moveTo>
                  <a:lnTo>
                    <a:pt x="32423" y="79311"/>
                  </a:lnTo>
                  <a:lnTo>
                    <a:pt x="32423" y="77622"/>
                  </a:lnTo>
                  <a:lnTo>
                    <a:pt x="31572" y="77622"/>
                  </a:lnTo>
                  <a:lnTo>
                    <a:pt x="31572" y="79311"/>
                  </a:lnTo>
                  <a:lnTo>
                    <a:pt x="30721" y="79311"/>
                  </a:lnTo>
                  <a:lnTo>
                    <a:pt x="30721" y="80149"/>
                  </a:lnTo>
                  <a:lnTo>
                    <a:pt x="32423" y="80149"/>
                  </a:lnTo>
                  <a:lnTo>
                    <a:pt x="31572" y="80987"/>
                  </a:lnTo>
                  <a:lnTo>
                    <a:pt x="31572" y="81838"/>
                  </a:lnTo>
                  <a:lnTo>
                    <a:pt x="32423" y="81838"/>
                  </a:lnTo>
                  <a:lnTo>
                    <a:pt x="33274" y="82677"/>
                  </a:lnTo>
                  <a:lnTo>
                    <a:pt x="33274" y="80149"/>
                  </a:lnTo>
                  <a:close/>
                </a:path>
                <a:path w="264795" h="322579">
                  <a:moveTo>
                    <a:pt x="34124" y="40487"/>
                  </a:moveTo>
                  <a:lnTo>
                    <a:pt x="33274" y="40487"/>
                  </a:lnTo>
                  <a:lnTo>
                    <a:pt x="33274" y="41325"/>
                  </a:lnTo>
                  <a:lnTo>
                    <a:pt x="32423" y="41325"/>
                  </a:lnTo>
                  <a:lnTo>
                    <a:pt x="33274" y="42176"/>
                  </a:lnTo>
                  <a:lnTo>
                    <a:pt x="34124" y="42176"/>
                  </a:lnTo>
                  <a:lnTo>
                    <a:pt x="34124" y="40487"/>
                  </a:lnTo>
                  <a:close/>
                </a:path>
                <a:path w="264795" h="322579">
                  <a:moveTo>
                    <a:pt x="34124" y="37122"/>
                  </a:moveTo>
                  <a:lnTo>
                    <a:pt x="33274" y="36271"/>
                  </a:lnTo>
                  <a:lnTo>
                    <a:pt x="32423" y="36271"/>
                  </a:lnTo>
                  <a:lnTo>
                    <a:pt x="32423" y="37122"/>
                  </a:lnTo>
                  <a:lnTo>
                    <a:pt x="34124" y="37122"/>
                  </a:lnTo>
                  <a:close/>
                </a:path>
                <a:path w="264795" h="322579">
                  <a:moveTo>
                    <a:pt x="34988" y="83527"/>
                  </a:moveTo>
                  <a:lnTo>
                    <a:pt x="33274" y="83527"/>
                  </a:lnTo>
                  <a:lnTo>
                    <a:pt x="33274" y="84366"/>
                  </a:lnTo>
                  <a:lnTo>
                    <a:pt x="34988" y="84366"/>
                  </a:lnTo>
                  <a:lnTo>
                    <a:pt x="34988" y="83527"/>
                  </a:lnTo>
                  <a:close/>
                </a:path>
                <a:path w="264795" h="322579">
                  <a:moveTo>
                    <a:pt x="35839" y="92811"/>
                  </a:moveTo>
                  <a:lnTo>
                    <a:pt x="34988" y="93649"/>
                  </a:lnTo>
                  <a:lnTo>
                    <a:pt x="35839" y="93649"/>
                  </a:lnTo>
                  <a:lnTo>
                    <a:pt x="35839" y="92811"/>
                  </a:lnTo>
                  <a:close/>
                </a:path>
                <a:path w="264795" h="322579">
                  <a:moveTo>
                    <a:pt x="35839" y="43027"/>
                  </a:moveTo>
                  <a:lnTo>
                    <a:pt x="34988" y="42176"/>
                  </a:lnTo>
                  <a:lnTo>
                    <a:pt x="34988" y="41325"/>
                  </a:lnTo>
                  <a:lnTo>
                    <a:pt x="34124" y="42176"/>
                  </a:lnTo>
                  <a:lnTo>
                    <a:pt x="34988" y="43027"/>
                  </a:lnTo>
                  <a:lnTo>
                    <a:pt x="34124" y="43865"/>
                  </a:lnTo>
                  <a:lnTo>
                    <a:pt x="34988" y="44716"/>
                  </a:lnTo>
                  <a:lnTo>
                    <a:pt x="35839" y="44716"/>
                  </a:lnTo>
                  <a:lnTo>
                    <a:pt x="35839" y="43027"/>
                  </a:lnTo>
                  <a:close/>
                </a:path>
                <a:path w="264795" h="322579">
                  <a:moveTo>
                    <a:pt x="37541" y="87744"/>
                  </a:moveTo>
                  <a:lnTo>
                    <a:pt x="36690" y="88595"/>
                  </a:lnTo>
                  <a:lnTo>
                    <a:pt x="36690" y="90271"/>
                  </a:lnTo>
                  <a:lnTo>
                    <a:pt x="37541" y="90271"/>
                  </a:lnTo>
                  <a:lnTo>
                    <a:pt x="37541" y="87744"/>
                  </a:lnTo>
                  <a:close/>
                </a:path>
                <a:path w="264795" h="322579">
                  <a:moveTo>
                    <a:pt x="39243" y="99555"/>
                  </a:moveTo>
                  <a:lnTo>
                    <a:pt x="38392" y="99555"/>
                  </a:lnTo>
                  <a:lnTo>
                    <a:pt x="38392" y="100406"/>
                  </a:lnTo>
                  <a:lnTo>
                    <a:pt x="39243" y="100406"/>
                  </a:lnTo>
                  <a:lnTo>
                    <a:pt x="39243" y="99555"/>
                  </a:lnTo>
                  <a:close/>
                </a:path>
                <a:path w="264795" h="322579">
                  <a:moveTo>
                    <a:pt x="45224" y="16027"/>
                  </a:moveTo>
                  <a:lnTo>
                    <a:pt x="44361" y="16027"/>
                  </a:lnTo>
                  <a:lnTo>
                    <a:pt x="44361" y="16865"/>
                  </a:lnTo>
                  <a:lnTo>
                    <a:pt x="45224" y="16865"/>
                  </a:lnTo>
                  <a:lnTo>
                    <a:pt x="45224" y="16027"/>
                  </a:lnTo>
                  <a:close/>
                </a:path>
                <a:path w="264795" h="322579">
                  <a:moveTo>
                    <a:pt x="46075" y="107149"/>
                  </a:moveTo>
                  <a:lnTo>
                    <a:pt x="45224" y="107149"/>
                  </a:lnTo>
                  <a:lnTo>
                    <a:pt x="45224" y="108839"/>
                  </a:lnTo>
                  <a:lnTo>
                    <a:pt x="46075" y="108000"/>
                  </a:lnTo>
                  <a:lnTo>
                    <a:pt x="46075" y="107149"/>
                  </a:lnTo>
                  <a:close/>
                </a:path>
                <a:path w="264795" h="322579">
                  <a:moveTo>
                    <a:pt x="56299" y="12649"/>
                  </a:moveTo>
                  <a:lnTo>
                    <a:pt x="55448" y="12649"/>
                  </a:lnTo>
                  <a:lnTo>
                    <a:pt x="55448" y="13487"/>
                  </a:lnTo>
                  <a:lnTo>
                    <a:pt x="56299" y="13487"/>
                  </a:lnTo>
                  <a:lnTo>
                    <a:pt x="56299" y="12649"/>
                  </a:lnTo>
                  <a:close/>
                </a:path>
                <a:path w="264795" h="322579">
                  <a:moveTo>
                    <a:pt x="56299" y="0"/>
                  </a:moveTo>
                  <a:lnTo>
                    <a:pt x="54597" y="0"/>
                  </a:lnTo>
                  <a:lnTo>
                    <a:pt x="54597" y="838"/>
                  </a:lnTo>
                  <a:lnTo>
                    <a:pt x="55448" y="1676"/>
                  </a:lnTo>
                  <a:lnTo>
                    <a:pt x="56299" y="1676"/>
                  </a:lnTo>
                  <a:lnTo>
                    <a:pt x="56299" y="0"/>
                  </a:lnTo>
                  <a:close/>
                </a:path>
                <a:path w="264795" h="322579">
                  <a:moveTo>
                    <a:pt x="57150" y="32905"/>
                  </a:moveTo>
                  <a:lnTo>
                    <a:pt x="56299" y="32905"/>
                  </a:lnTo>
                  <a:lnTo>
                    <a:pt x="56299" y="33743"/>
                  </a:lnTo>
                  <a:lnTo>
                    <a:pt x="57150" y="32905"/>
                  </a:lnTo>
                  <a:close/>
                </a:path>
                <a:path w="264795" h="322579">
                  <a:moveTo>
                    <a:pt x="57150" y="32054"/>
                  </a:moveTo>
                  <a:lnTo>
                    <a:pt x="55448" y="32054"/>
                  </a:lnTo>
                  <a:lnTo>
                    <a:pt x="55448" y="32905"/>
                  </a:lnTo>
                  <a:lnTo>
                    <a:pt x="56299" y="32905"/>
                  </a:lnTo>
                  <a:lnTo>
                    <a:pt x="57150" y="32054"/>
                  </a:lnTo>
                  <a:close/>
                </a:path>
                <a:path w="264795" h="322579">
                  <a:moveTo>
                    <a:pt x="57150" y="16027"/>
                  </a:moveTo>
                  <a:lnTo>
                    <a:pt x="56299" y="16027"/>
                  </a:lnTo>
                  <a:lnTo>
                    <a:pt x="56299" y="16865"/>
                  </a:lnTo>
                  <a:lnTo>
                    <a:pt x="57150" y="16027"/>
                  </a:lnTo>
                  <a:close/>
                </a:path>
                <a:path w="264795" h="322579">
                  <a:moveTo>
                    <a:pt x="57150" y="7581"/>
                  </a:moveTo>
                  <a:lnTo>
                    <a:pt x="56299" y="6743"/>
                  </a:lnTo>
                  <a:lnTo>
                    <a:pt x="56299" y="5054"/>
                  </a:lnTo>
                  <a:lnTo>
                    <a:pt x="55448" y="5054"/>
                  </a:lnTo>
                  <a:lnTo>
                    <a:pt x="55448" y="7581"/>
                  </a:lnTo>
                  <a:lnTo>
                    <a:pt x="57150" y="7581"/>
                  </a:lnTo>
                  <a:close/>
                </a:path>
                <a:path w="264795" h="322579">
                  <a:moveTo>
                    <a:pt x="58013" y="14338"/>
                  </a:moveTo>
                  <a:lnTo>
                    <a:pt x="57150" y="12649"/>
                  </a:lnTo>
                  <a:lnTo>
                    <a:pt x="57150" y="13487"/>
                  </a:lnTo>
                  <a:lnTo>
                    <a:pt x="58013" y="14338"/>
                  </a:lnTo>
                  <a:close/>
                </a:path>
                <a:path w="264795" h="322579">
                  <a:moveTo>
                    <a:pt x="58013" y="7581"/>
                  </a:moveTo>
                  <a:lnTo>
                    <a:pt x="57150" y="7581"/>
                  </a:lnTo>
                  <a:lnTo>
                    <a:pt x="56299" y="8420"/>
                  </a:lnTo>
                  <a:lnTo>
                    <a:pt x="57150" y="8420"/>
                  </a:lnTo>
                  <a:lnTo>
                    <a:pt x="57150" y="9271"/>
                  </a:lnTo>
                  <a:lnTo>
                    <a:pt x="58013" y="9271"/>
                  </a:lnTo>
                  <a:lnTo>
                    <a:pt x="58013" y="7581"/>
                  </a:lnTo>
                  <a:close/>
                </a:path>
                <a:path w="264795" h="322579">
                  <a:moveTo>
                    <a:pt x="58013" y="0"/>
                  </a:moveTo>
                  <a:lnTo>
                    <a:pt x="57150" y="0"/>
                  </a:lnTo>
                  <a:lnTo>
                    <a:pt x="57150" y="838"/>
                  </a:lnTo>
                  <a:lnTo>
                    <a:pt x="58013" y="838"/>
                  </a:lnTo>
                  <a:lnTo>
                    <a:pt x="58013" y="0"/>
                  </a:lnTo>
                  <a:close/>
                </a:path>
                <a:path w="264795" h="322579">
                  <a:moveTo>
                    <a:pt x="59715" y="10960"/>
                  </a:moveTo>
                  <a:lnTo>
                    <a:pt x="58013" y="10960"/>
                  </a:lnTo>
                  <a:lnTo>
                    <a:pt x="58864" y="11811"/>
                  </a:lnTo>
                  <a:lnTo>
                    <a:pt x="59715" y="11811"/>
                  </a:lnTo>
                  <a:lnTo>
                    <a:pt x="59715" y="10960"/>
                  </a:lnTo>
                  <a:close/>
                </a:path>
                <a:path w="264795" h="322579">
                  <a:moveTo>
                    <a:pt x="61429" y="838"/>
                  </a:moveTo>
                  <a:lnTo>
                    <a:pt x="60579" y="0"/>
                  </a:lnTo>
                  <a:lnTo>
                    <a:pt x="59715" y="0"/>
                  </a:lnTo>
                  <a:lnTo>
                    <a:pt x="59715" y="838"/>
                  </a:lnTo>
                  <a:lnTo>
                    <a:pt x="58864" y="1676"/>
                  </a:lnTo>
                  <a:lnTo>
                    <a:pt x="58864" y="2527"/>
                  </a:lnTo>
                  <a:lnTo>
                    <a:pt x="59715" y="2527"/>
                  </a:lnTo>
                  <a:lnTo>
                    <a:pt x="59715" y="1676"/>
                  </a:lnTo>
                  <a:lnTo>
                    <a:pt x="60579" y="2527"/>
                  </a:lnTo>
                  <a:lnTo>
                    <a:pt x="60579" y="1676"/>
                  </a:lnTo>
                  <a:lnTo>
                    <a:pt x="61429" y="838"/>
                  </a:lnTo>
                  <a:close/>
                </a:path>
                <a:path w="264795" h="322579">
                  <a:moveTo>
                    <a:pt x="71653" y="85204"/>
                  </a:moveTo>
                  <a:lnTo>
                    <a:pt x="70802" y="84366"/>
                  </a:lnTo>
                  <a:lnTo>
                    <a:pt x="69951" y="85204"/>
                  </a:lnTo>
                  <a:lnTo>
                    <a:pt x="71653" y="85204"/>
                  </a:lnTo>
                  <a:close/>
                </a:path>
                <a:path w="264795" h="322579">
                  <a:moveTo>
                    <a:pt x="71653" y="84366"/>
                  </a:moveTo>
                  <a:lnTo>
                    <a:pt x="70802" y="83527"/>
                  </a:lnTo>
                  <a:lnTo>
                    <a:pt x="69951" y="83527"/>
                  </a:lnTo>
                  <a:lnTo>
                    <a:pt x="69100" y="84366"/>
                  </a:lnTo>
                  <a:lnTo>
                    <a:pt x="69100" y="85204"/>
                  </a:lnTo>
                  <a:lnTo>
                    <a:pt x="69951" y="85204"/>
                  </a:lnTo>
                  <a:lnTo>
                    <a:pt x="69951" y="84366"/>
                  </a:lnTo>
                  <a:lnTo>
                    <a:pt x="70802" y="84366"/>
                  </a:lnTo>
                  <a:lnTo>
                    <a:pt x="71653" y="84366"/>
                  </a:lnTo>
                  <a:close/>
                </a:path>
                <a:path w="264795" h="322579">
                  <a:moveTo>
                    <a:pt x="88722" y="31203"/>
                  </a:moveTo>
                  <a:lnTo>
                    <a:pt x="87871" y="31203"/>
                  </a:lnTo>
                  <a:lnTo>
                    <a:pt x="87871" y="32054"/>
                  </a:lnTo>
                  <a:lnTo>
                    <a:pt x="88722" y="31203"/>
                  </a:lnTo>
                  <a:close/>
                </a:path>
                <a:path w="264795" h="322579">
                  <a:moveTo>
                    <a:pt x="91287" y="26987"/>
                  </a:moveTo>
                  <a:lnTo>
                    <a:pt x="90436" y="26149"/>
                  </a:lnTo>
                  <a:lnTo>
                    <a:pt x="90436" y="26987"/>
                  </a:lnTo>
                  <a:lnTo>
                    <a:pt x="89585" y="26987"/>
                  </a:lnTo>
                  <a:lnTo>
                    <a:pt x="90436" y="27838"/>
                  </a:lnTo>
                  <a:lnTo>
                    <a:pt x="91287" y="26987"/>
                  </a:lnTo>
                  <a:close/>
                </a:path>
                <a:path w="264795" h="322579">
                  <a:moveTo>
                    <a:pt x="91287" y="23622"/>
                  </a:moveTo>
                  <a:lnTo>
                    <a:pt x="90436" y="23622"/>
                  </a:lnTo>
                  <a:lnTo>
                    <a:pt x="90436" y="24460"/>
                  </a:lnTo>
                  <a:lnTo>
                    <a:pt x="91287" y="24460"/>
                  </a:lnTo>
                  <a:lnTo>
                    <a:pt x="91287" y="23622"/>
                  </a:lnTo>
                  <a:close/>
                </a:path>
                <a:path w="264795" h="322579">
                  <a:moveTo>
                    <a:pt x="92138" y="23622"/>
                  </a:moveTo>
                  <a:lnTo>
                    <a:pt x="91287" y="23622"/>
                  </a:lnTo>
                  <a:lnTo>
                    <a:pt x="92138" y="24460"/>
                  </a:lnTo>
                  <a:lnTo>
                    <a:pt x="92138" y="23622"/>
                  </a:lnTo>
                  <a:close/>
                </a:path>
                <a:path w="264795" h="322579">
                  <a:moveTo>
                    <a:pt x="94691" y="25311"/>
                  </a:moveTo>
                  <a:lnTo>
                    <a:pt x="93840" y="24460"/>
                  </a:lnTo>
                  <a:lnTo>
                    <a:pt x="92989" y="25311"/>
                  </a:lnTo>
                  <a:lnTo>
                    <a:pt x="92989" y="26149"/>
                  </a:lnTo>
                  <a:lnTo>
                    <a:pt x="94691" y="26149"/>
                  </a:lnTo>
                  <a:lnTo>
                    <a:pt x="94691" y="25311"/>
                  </a:lnTo>
                  <a:close/>
                </a:path>
                <a:path w="264795" h="322579">
                  <a:moveTo>
                    <a:pt x="264452" y="279285"/>
                  </a:moveTo>
                  <a:lnTo>
                    <a:pt x="262737" y="280974"/>
                  </a:lnTo>
                  <a:lnTo>
                    <a:pt x="256768" y="280974"/>
                  </a:lnTo>
                  <a:lnTo>
                    <a:pt x="249097" y="282663"/>
                  </a:lnTo>
                  <a:lnTo>
                    <a:pt x="248246" y="275907"/>
                  </a:lnTo>
                  <a:lnTo>
                    <a:pt x="243408" y="287553"/>
                  </a:lnTo>
                  <a:lnTo>
                    <a:pt x="241630" y="301332"/>
                  </a:lnTo>
                  <a:lnTo>
                    <a:pt x="240792" y="313994"/>
                  </a:lnTo>
                  <a:lnTo>
                    <a:pt x="238848" y="322313"/>
                  </a:lnTo>
                  <a:lnTo>
                    <a:pt x="240563" y="320624"/>
                  </a:lnTo>
                  <a:lnTo>
                    <a:pt x="244055" y="308711"/>
                  </a:lnTo>
                  <a:lnTo>
                    <a:pt x="253136" y="298691"/>
                  </a:lnTo>
                  <a:lnTo>
                    <a:pt x="261912" y="289306"/>
                  </a:lnTo>
                  <a:lnTo>
                    <a:pt x="264452" y="279285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40791" y="5855677"/>
              <a:ext cx="476250" cy="810260"/>
            </a:xfrm>
            <a:custGeom>
              <a:avLst/>
              <a:gdLst/>
              <a:ahLst/>
              <a:cxnLst/>
              <a:rect l="l" t="t" r="r" b="b"/>
              <a:pathLst>
                <a:path w="476250" h="810259">
                  <a:moveTo>
                    <a:pt x="128790" y="121729"/>
                  </a:moveTo>
                  <a:lnTo>
                    <a:pt x="126238" y="121729"/>
                  </a:lnTo>
                  <a:lnTo>
                    <a:pt x="126238" y="122567"/>
                  </a:lnTo>
                  <a:lnTo>
                    <a:pt x="127939" y="122567"/>
                  </a:lnTo>
                  <a:lnTo>
                    <a:pt x="128790" y="121729"/>
                  </a:lnTo>
                  <a:close/>
                </a:path>
                <a:path w="476250" h="810259">
                  <a:moveTo>
                    <a:pt x="134772" y="77470"/>
                  </a:moveTo>
                  <a:lnTo>
                    <a:pt x="133921" y="76200"/>
                  </a:lnTo>
                  <a:lnTo>
                    <a:pt x="133070" y="78740"/>
                  </a:lnTo>
                  <a:lnTo>
                    <a:pt x="134772" y="78740"/>
                  </a:lnTo>
                  <a:lnTo>
                    <a:pt x="134772" y="77470"/>
                  </a:lnTo>
                  <a:close/>
                </a:path>
                <a:path w="476250" h="810259">
                  <a:moveTo>
                    <a:pt x="138176" y="123190"/>
                  </a:moveTo>
                  <a:lnTo>
                    <a:pt x="137325" y="121920"/>
                  </a:lnTo>
                  <a:lnTo>
                    <a:pt x="137325" y="123190"/>
                  </a:lnTo>
                  <a:lnTo>
                    <a:pt x="138176" y="123190"/>
                  </a:lnTo>
                  <a:close/>
                </a:path>
                <a:path w="476250" h="810259">
                  <a:moveTo>
                    <a:pt x="139039" y="109220"/>
                  </a:moveTo>
                  <a:lnTo>
                    <a:pt x="138176" y="109220"/>
                  </a:lnTo>
                  <a:lnTo>
                    <a:pt x="139039" y="110490"/>
                  </a:lnTo>
                  <a:lnTo>
                    <a:pt x="139039" y="109220"/>
                  </a:lnTo>
                  <a:close/>
                </a:path>
                <a:path w="476250" h="810259">
                  <a:moveTo>
                    <a:pt x="139890" y="96405"/>
                  </a:moveTo>
                  <a:lnTo>
                    <a:pt x="139039" y="96405"/>
                  </a:lnTo>
                  <a:lnTo>
                    <a:pt x="139039" y="97243"/>
                  </a:lnTo>
                  <a:lnTo>
                    <a:pt x="139890" y="97243"/>
                  </a:lnTo>
                  <a:lnTo>
                    <a:pt x="139890" y="96405"/>
                  </a:lnTo>
                  <a:close/>
                </a:path>
                <a:path w="476250" h="810259">
                  <a:moveTo>
                    <a:pt x="139890" y="77851"/>
                  </a:moveTo>
                  <a:lnTo>
                    <a:pt x="139039" y="78689"/>
                  </a:lnTo>
                  <a:lnTo>
                    <a:pt x="139890" y="78689"/>
                  </a:lnTo>
                  <a:lnTo>
                    <a:pt x="139890" y="77851"/>
                  </a:lnTo>
                  <a:close/>
                </a:path>
                <a:path w="476250" h="810259">
                  <a:moveTo>
                    <a:pt x="140741" y="97243"/>
                  </a:moveTo>
                  <a:lnTo>
                    <a:pt x="139890" y="97243"/>
                  </a:lnTo>
                  <a:lnTo>
                    <a:pt x="140741" y="98094"/>
                  </a:lnTo>
                  <a:lnTo>
                    <a:pt x="140741" y="97243"/>
                  </a:lnTo>
                  <a:close/>
                </a:path>
                <a:path w="476250" h="810259">
                  <a:moveTo>
                    <a:pt x="140741" y="89662"/>
                  </a:moveTo>
                  <a:lnTo>
                    <a:pt x="139890" y="89662"/>
                  </a:lnTo>
                  <a:lnTo>
                    <a:pt x="139890" y="90500"/>
                  </a:lnTo>
                  <a:lnTo>
                    <a:pt x="139039" y="90500"/>
                  </a:lnTo>
                  <a:lnTo>
                    <a:pt x="139890" y="91351"/>
                  </a:lnTo>
                  <a:lnTo>
                    <a:pt x="140741" y="90500"/>
                  </a:lnTo>
                  <a:lnTo>
                    <a:pt x="140741" y="89662"/>
                  </a:lnTo>
                  <a:close/>
                </a:path>
                <a:path w="476250" h="810259">
                  <a:moveTo>
                    <a:pt x="140741" y="87972"/>
                  </a:moveTo>
                  <a:lnTo>
                    <a:pt x="139890" y="87972"/>
                  </a:lnTo>
                  <a:lnTo>
                    <a:pt x="139039" y="87122"/>
                  </a:lnTo>
                  <a:lnTo>
                    <a:pt x="139039" y="88811"/>
                  </a:lnTo>
                  <a:lnTo>
                    <a:pt x="139890" y="89662"/>
                  </a:lnTo>
                  <a:lnTo>
                    <a:pt x="140741" y="88811"/>
                  </a:lnTo>
                  <a:lnTo>
                    <a:pt x="140741" y="87972"/>
                  </a:lnTo>
                  <a:close/>
                </a:path>
                <a:path w="476250" h="810259">
                  <a:moveTo>
                    <a:pt x="140741" y="78689"/>
                  </a:moveTo>
                  <a:lnTo>
                    <a:pt x="139890" y="78689"/>
                  </a:lnTo>
                  <a:lnTo>
                    <a:pt x="140741" y="79527"/>
                  </a:lnTo>
                  <a:lnTo>
                    <a:pt x="140741" y="78689"/>
                  </a:lnTo>
                  <a:close/>
                </a:path>
                <a:path w="476250" h="810259">
                  <a:moveTo>
                    <a:pt x="142443" y="120040"/>
                  </a:moveTo>
                  <a:lnTo>
                    <a:pt x="140741" y="119189"/>
                  </a:lnTo>
                  <a:lnTo>
                    <a:pt x="140741" y="120040"/>
                  </a:lnTo>
                  <a:lnTo>
                    <a:pt x="142443" y="120040"/>
                  </a:lnTo>
                  <a:close/>
                </a:path>
                <a:path w="476250" h="810259">
                  <a:moveTo>
                    <a:pt x="142443" y="86271"/>
                  </a:moveTo>
                  <a:lnTo>
                    <a:pt x="141592" y="86271"/>
                  </a:lnTo>
                  <a:lnTo>
                    <a:pt x="141592" y="85432"/>
                  </a:lnTo>
                  <a:lnTo>
                    <a:pt x="139890" y="85432"/>
                  </a:lnTo>
                  <a:lnTo>
                    <a:pt x="139039" y="86271"/>
                  </a:lnTo>
                  <a:lnTo>
                    <a:pt x="139890" y="87122"/>
                  </a:lnTo>
                  <a:lnTo>
                    <a:pt x="140741" y="87122"/>
                  </a:lnTo>
                  <a:lnTo>
                    <a:pt x="140741" y="86271"/>
                  </a:lnTo>
                  <a:lnTo>
                    <a:pt x="142443" y="87972"/>
                  </a:lnTo>
                  <a:lnTo>
                    <a:pt x="142443" y="86271"/>
                  </a:lnTo>
                  <a:close/>
                </a:path>
                <a:path w="476250" h="810259">
                  <a:moveTo>
                    <a:pt x="142443" y="77470"/>
                  </a:moveTo>
                  <a:lnTo>
                    <a:pt x="141592" y="77470"/>
                  </a:lnTo>
                  <a:lnTo>
                    <a:pt x="142443" y="78740"/>
                  </a:lnTo>
                  <a:lnTo>
                    <a:pt x="142443" y="77470"/>
                  </a:lnTo>
                  <a:close/>
                </a:path>
                <a:path w="476250" h="810259">
                  <a:moveTo>
                    <a:pt x="144157" y="76200"/>
                  </a:moveTo>
                  <a:lnTo>
                    <a:pt x="142443" y="76200"/>
                  </a:lnTo>
                  <a:lnTo>
                    <a:pt x="142443" y="77470"/>
                  </a:lnTo>
                  <a:lnTo>
                    <a:pt x="144157" y="77470"/>
                  </a:lnTo>
                  <a:lnTo>
                    <a:pt x="144157" y="76200"/>
                  </a:lnTo>
                  <a:close/>
                </a:path>
                <a:path w="476250" h="810259">
                  <a:moveTo>
                    <a:pt x="150977" y="97243"/>
                  </a:moveTo>
                  <a:lnTo>
                    <a:pt x="149275" y="96405"/>
                  </a:lnTo>
                  <a:lnTo>
                    <a:pt x="148424" y="97243"/>
                  </a:lnTo>
                  <a:lnTo>
                    <a:pt x="149275" y="98094"/>
                  </a:lnTo>
                  <a:lnTo>
                    <a:pt x="150126" y="97243"/>
                  </a:lnTo>
                  <a:lnTo>
                    <a:pt x="150977" y="97243"/>
                  </a:lnTo>
                  <a:close/>
                </a:path>
                <a:path w="476250" h="810259">
                  <a:moveTo>
                    <a:pt x="151828" y="160020"/>
                  </a:moveTo>
                  <a:lnTo>
                    <a:pt x="150977" y="160020"/>
                  </a:lnTo>
                  <a:lnTo>
                    <a:pt x="151828" y="161290"/>
                  </a:lnTo>
                  <a:lnTo>
                    <a:pt x="151828" y="160020"/>
                  </a:lnTo>
                  <a:close/>
                </a:path>
                <a:path w="476250" h="810259">
                  <a:moveTo>
                    <a:pt x="152679" y="161290"/>
                  </a:moveTo>
                  <a:lnTo>
                    <a:pt x="151828" y="161290"/>
                  </a:lnTo>
                  <a:lnTo>
                    <a:pt x="150977" y="161290"/>
                  </a:lnTo>
                  <a:lnTo>
                    <a:pt x="151828" y="162560"/>
                  </a:lnTo>
                  <a:lnTo>
                    <a:pt x="152679" y="161290"/>
                  </a:lnTo>
                  <a:close/>
                </a:path>
                <a:path w="476250" h="810259">
                  <a:moveTo>
                    <a:pt x="152679" y="98945"/>
                  </a:moveTo>
                  <a:lnTo>
                    <a:pt x="151828" y="98945"/>
                  </a:lnTo>
                  <a:lnTo>
                    <a:pt x="151828" y="99783"/>
                  </a:lnTo>
                  <a:lnTo>
                    <a:pt x="152679" y="99783"/>
                  </a:lnTo>
                  <a:lnTo>
                    <a:pt x="152679" y="98945"/>
                  </a:lnTo>
                  <a:close/>
                </a:path>
                <a:path w="476250" h="810259">
                  <a:moveTo>
                    <a:pt x="156095" y="96520"/>
                  </a:moveTo>
                  <a:lnTo>
                    <a:pt x="155244" y="97790"/>
                  </a:lnTo>
                  <a:lnTo>
                    <a:pt x="156095" y="97790"/>
                  </a:lnTo>
                  <a:lnTo>
                    <a:pt x="156095" y="96520"/>
                  </a:lnTo>
                  <a:close/>
                </a:path>
                <a:path w="476250" h="810259">
                  <a:moveTo>
                    <a:pt x="162928" y="157480"/>
                  </a:moveTo>
                  <a:lnTo>
                    <a:pt x="162064" y="157480"/>
                  </a:lnTo>
                  <a:lnTo>
                    <a:pt x="162928" y="158750"/>
                  </a:lnTo>
                  <a:lnTo>
                    <a:pt x="162928" y="157480"/>
                  </a:lnTo>
                  <a:close/>
                </a:path>
                <a:path w="476250" h="810259">
                  <a:moveTo>
                    <a:pt x="164630" y="156210"/>
                  </a:moveTo>
                  <a:lnTo>
                    <a:pt x="163779" y="154940"/>
                  </a:lnTo>
                  <a:lnTo>
                    <a:pt x="162928" y="157480"/>
                  </a:lnTo>
                  <a:lnTo>
                    <a:pt x="164630" y="157480"/>
                  </a:lnTo>
                  <a:lnTo>
                    <a:pt x="164630" y="156210"/>
                  </a:lnTo>
                  <a:close/>
                </a:path>
                <a:path w="476250" h="810259">
                  <a:moveTo>
                    <a:pt x="166331" y="104140"/>
                  </a:moveTo>
                  <a:lnTo>
                    <a:pt x="164630" y="104140"/>
                  </a:lnTo>
                  <a:lnTo>
                    <a:pt x="164630" y="106680"/>
                  </a:lnTo>
                  <a:lnTo>
                    <a:pt x="165481" y="106680"/>
                  </a:lnTo>
                  <a:lnTo>
                    <a:pt x="165481" y="105410"/>
                  </a:lnTo>
                  <a:lnTo>
                    <a:pt x="166331" y="105410"/>
                  </a:lnTo>
                  <a:lnTo>
                    <a:pt x="166331" y="104140"/>
                  </a:lnTo>
                  <a:close/>
                </a:path>
                <a:path w="476250" h="810259">
                  <a:moveTo>
                    <a:pt x="168884" y="92710"/>
                  </a:moveTo>
                  <a:lnTo>
                    <a:pt x="168033" y="93980"/>
                  </a:lnTo>
                  <a:lnTo>
                    <a:pt x="168884" y="93980"/>
                  </a:lnTo>
                  <a:lnTo>
                    <a:pt x="168884" y="92710"/>
                  </a:lnTo>
                  <a:close/>
                </a:path>
                <a:path w="476250" h="810259">
                  <a:moveTo>
                    <a:pt x="172300" y="157162"/>
                  </a:moveTo>
                  <a:lnTo>
                    <a:pt x="171450" y="156311"/>
                  </a:lnTo>
                  <a:lnTo>
                    <a:pt x="170599" y="156311"/>
                  </a:lnTo>
                  <a:lnTo>
                    <a:pt x="170599" y="158000"/>
                  </a:lnTo>
                  <a:lnTo>
                    <a:pt x="171450" y="157162"/>
                  </a:lnTo>
                  <a:lnTo>
                    <a:pt x="172300" y="157162"/>
                  </a:lnTo>
                  <a:close/>
                </a:path>
                <a:path w="476250" h="810259">
                  <a:moveTo>
                    <a:pt x="172300" y="89662"/>
                  </a:moveTo>
                  <a:lnTo>
                    <a:pt x="170599" y="89662"/>
                  </a:lnTo>
                  <a:lnTo>
                    <a:pt x="171450" y="90500"/>
                  </a:lnTo>
                  <a:lnTo>
                    <a:pt x="172300" y="90500"/>
                  </a:lnTo>
                  <a:lnTo>
                    <a:pt x="172300" y="89662"/>
                  </a:lnTo>
                  <a:close/>
                </a:path>
                <a:path w="476250" h="810259">
                  <a:moveTo>
                    <a:pt x="173164" y="81216"/>
                  </a:moveTo>
                  <a:lnTo>
                    <a:pt x="172300" y="80378"/>
                  </a:lnTo>
                  <a:lnTo>
                    <a:pt x="172300" y="79527"/>
                  </a:lnTo>
                  <a:lnTo>
                    <a:pt x="171450" y="79527"/>
                  </a:lnTo>
                  <a:lnTo>
                    <a:pt x="171450" y="80010"/>
                  </a:lnTo>
                  <a:lnTo>
                    <a:pt x="171450" y="81216"/>
                  </a:lnTo>
                  <a:lnTo>
                    <a:pt x="173164" y="81216"/>
                  </a:lnTo>
                  <a:close/>
                </a:path>
                <a:path w="476250" h="810259">
                  <a:moveTo>
                    <a:pt x="174866" y="166370"/>
                  </a:moveTo>
                  <a:lnTo>
                    <a:pt x="174015" y="165100"/>
                  </a:lnTo>
                  <a:lnTo>
                    <a:pt x="173164" y="163830"/>
                  </a:lnTo>
                  <a:lnTo>
                    <a:pt x="173164" y="165100"/>
                  </a:lnTo>
                  <a:lnTo>
                    <a:pt x="174015" y="166370"/>
                  </a:lnTo>
                  <a:lnTo>
                    <a:pt x="174866" y="166370"/>
                  </a:lnTo>
                  <a:close/>
                </a:path>
                <a:path w="476250" h="810259">
                  <a:moveTo>
                    <a:pt x="176568" y="71120"/>
                  </a:moveTo>
                  <a:lnTo>
                    <a:pt x="175717" y="69850"/>
                  </a:lnTo>
                  <a:lnTo>
                    <a:pt x="175717" y="71120"/>
                  </a:lnTo>
                  <a:lnTo>
                    <a:pt x="176568" y="71120"/>
                  </a:lnTo>
                  <a:close/>
                </a:path>
                <a:path w="476250" h="810259">
                  <a:moveTo>
                    <a:pt x="176568" y="69850"/>
                  </a:moveTo>
                  <a:lnTo>
                    <a:pt x="175717" y="68580"/>
                  </a:lnTo>
                  <a:lnTo>
                    <a:pt x="174866" y="68580"/>
                  </a:lnTo>
                  <a:lnTo>
                    <a:pt x="174866" y="69850"/>
                  </a:lnTo>
                  <a:lnTo>
                    <a:pt x="175717" y="69850"/>
                  </a:lnTo>
                  <a:lnTo>
                    <a:pt x="176568" y="69850"/>
                  </a:lnTo>
                  <a:close/>
                </a:path>
                <a:path w="476250" h="810259">
                  <a:moveTo>
                    <a:pt x="177419" y="68580"/>
                  </a:moveTo>
                  <a:lnTo>
                    <a:pt x="176568" y="68580"/>
                  </a:lnTo>
                  <a:lnTo>
                    <a:pt x="176568" y="69850"/>
                  </a:lnTo>
                  <a:lnTo>
                    <a:pt x="177419" y="68580"/>
                  </a:lnTo>
                  <a:close/>
                </a:path>
                <a:path w="476250" h="810259">
                  <a:moveTo>
                    <a:pt x="183388" y="136906"/>
                  </a:moveTo>
                  <a:lnTo>
                    <a:pt x="182537" y="136906"/>
                  </a:lnTo>
                  <a:lnTo>
                    <a:pt x="183388" y="137756"/>
                  </a:lnTo>
                  <a:lnTo>
                    <a:pt x="183388" y="136906"/>
                  </a:lnTo>
                  <a:close/>
                </a:path>
                <a:path w="476250" h="810259">
                  <a:moveTo>
                    <a:pt x="183388" y="82550"/>
                  </a:moveTo>
                  <a:lnTo>
                    <a:pt x="182537" y="82550"/>
                  </a:lnTo>
                  <a:lnTo>
                    <a:pt x="181686" y="83820"/>
                  </a:lnTo>
                  <a:lnTo>
                    <a:pt x="182537" y="83820"/>
                  </a:lnTo>
                  <a:lnTo>
                    <a:pt x="183388" y="82550"/>
                  </a:lnTo>
                  <a:close/>
                </a:path>
                <a:path w="476250" h="810259">
                  <a:moveTo>
                    <a:pt x="184238" y="129540"/>
                  </a:moveTo>
                  <a:lnTo>
                    <a:pt x="183388" y="128270"/>
                  </a:lnTo>
                  <a:lnTo>
                    <a:pt x="183388" y="129540"/>
                  </a:lnTo>
                  <a:lnTo>
                    <a:pt x="184238" y="129540"/>
                  </a:lnTo>
                  <a:close/>
                </a:path>
                <a:path w="476250" h="810259">
                  <a:moveTo>
                    <a:pt x="185089" y="138595"/>
                  </a:moveTo>
                  <a:lnTo>
                    <a:pt x="184238" y="137756"/>
                  </a:lnTo>
                  <a:lnTo>
                    <a:pt x="183388" y="138595"/>
                  </a:lnTo>
                  <a:lnTo>
                    <a:pt x="184238" y="139433"/>
                  </a:lnTo>
                  <a:lnTo>
                    <a:pt x="184238" y="138595"/>
                  </a:lnTo>
                  <a:lnTo>
                    <a:pt x="185089" y="138595"/>
                  </a:lnTo>
                  <a:close/>
                </a:path>
                <a:path w="476250" h="810259">
                  <a:moveTo>
                    <a:pt x="185953" y="139433"/>
                  </a:moveTo>
                  <a:lnTo>
                    <a:pt x="185089" y="139433"/>
                  </a:lnTo>
                  <a:lnTo>
                    <a:pt x="185089" y="140284"/>
                  </a:lnTo>
                  <a:lnTo>
                    <a:pt x="185953" y="140284"/>
                  </a:lnTo>
                  <a:lnTo>
                    <a:pt x="185953" y="139433"/>
                  </a:lnTo>
                  <a:close/>
                </a:path>
                <a:path w="476250" h="810259">
                  <a:moveTo>
                    <a:pt x="186804" y="143662"/>
                  </a:moveTo>
                  <a:lnTo>
                    <a:pt x="185953" y="143662"/>
                  </a:lnTo>
                  <a:lnTo>
                    <a:pt x="186804" y="144500"/>
                  </a:lnTo>
                  <a:lnTo>
                    <a:pt x="186804" y="143662"/>
                  </a:lnTo>
                  <a:close/>
                </a:path>
                <a:path w="476250" h="810259">
                  <a:moveTo>
                    <a:pt x="187655" y="140284"/>
                  </a:moveTo>
                  <a:lnTo>
                    <a:pt x="186804" y="140284"/>
                  </a:lnTo>
                  <a:lnTo>
                    <a:pt x="186804" y="141122"/>
                  </a:lnTo>
                  <a:lnTo>
                    <a:pt x="187655" y="141122"/>
                  </a:lnTo>
                  <a:lnTo>
                    <a:pt x="187655" y="140284"/>
                  </a:lnTo>
                  <a:close/>
                </a:path>
                <a:path w="476250" h="810259">
                  <a:moveTo>
                    <a:pt x="190220" y="141973"/>
                  </a:moveTo>
                  <a:lnTo>
                    <a:pt x="189369" y="142824"/>
                  </a:lnTo>
                  <a:lnTo>
                    <a:pt x="190220" y="143662"/>
                  </a:lnTo>
                  <a:lnTo>
                    <a:pt x="190220" y="141973"/>
                  </a:lnTo>
                  <a:close/>
                </a:path>
                <a:path w="476250" h="810259">
                  <a:moveTo>
                    <a:pt x="190220" y="138430"/>
                  </a:moveTo>
                  <a:lnTo>
                    <a:pt x="189369" y="137160"/>
                  </a:lnTo>
                  <a:lnTo>
                    <a:pt x="188518" y="137160"/>
                  </a:lnTo>
                  <a:lnTo>
                    <a:pt x="188518" y="138430"/>
                  </a:lnTo>
                  <a:lnTo>
                    <a:pt x="190220" y="138430"/>
                  </a:lnTo>
                  <a:close/>
                </a:path>
                <a:path w="476250" h="810259">
                  <a:moveTo>
                    <a:pt x="191071" y="158851"/>
                  </a:moveTo>
                  <a:lnTo>
                    <a:pt x="190220" y="158851"/>
                  </a:lnTo>
                  <a:lnTo>
                    <a:pt x="190220" y="159689"/>
                  </a:lnTo>
                  <a:lnTo>
                    <a:pt x="191071" y="159689"/>
                  </a:lnTo>
                  <a:lnTo>
                    <a:pt x="191071" y="158851"/>
                  </a:lnTo>
                  <a:close/>
                </a:path>
                <a:path w="476250" h="810259">
                  <a:moveTo>
                    <a:pt x="191071" y="145351"/>
                  </a:moveTo>
                  <a:lnTo>
                    <a:pt x="190220" y="144500"/>
                  </a:lnTo>
                  <a:lnTo>
                    <a:pt x="190220" y="145351"/>
                  </a:lnTo>
                  <a:lnTo>
                    <a:pt x="191071" y="145351"/>
                  </a:lnTo>
                  <a:close/>
                </a:path>
                <a:path w="476250" h="810259">
                  <a:moveTo>
                    <a:pt x="191071" y="143662"/>
                  </a:moveTo>
                  <a:lnTo>
                    <a:pt x="190220" y="143662"/>
                  </a:lnTo>
                  <a:lnTo>
                    <a:pt x="189369" y="144500"/>
                  </a:lnTo>
                  <a:lnTo>
                    <a:pt x="190220" y="144500"/>
                  </a:lnTo>
                  <a:lnTo>
                    <a:pt x="191071" y="143662"/>
                  </a:lnTo>
                  <a:close/>
                </a:path>
                <a:path w="476250" h="810259">
                  <a:moveTo>
                    <a:pt x="192773" y="150406"/>
                  </a:moveTo>
                  <a:lnTo>
                    <a:pt x="191922" y="151244"/>
                  </a:lnTo>
                  <a:lnTo>
                    <a:pt x="192773" y="151244"/>
                  </a:lnTo>
                  <a:lnTo>
                    <a:pt x="192773" y="150406"/>
                  </a:lnTo>
                  <a:close/>
                </a:path>
                <a:path w="476250" h="810259">
                  <a:moveTo>
                    <a:pt x="199593" y="149860"/>
                  </a:moveTo>
                  <a:lnTo>
                    <a:pt x="198742" y="149860"/>
                  </a:lnTo>
                  <a:lnTo>
                    <a:pt x="199593" y="151130"/>
                  </a:lnTo>
                  <a:lnTo>
                    <a:pt x="199593" y="149860"/>
                  </a:lnTo>
                  <a:close/>
                </a:path>
                <a:path w="476250" h="810259">
                  <a:moveTo>
                    <a:pt x="200444" y="170662"/>
                  </a:moveTo>
                  <a:lnTo>
                    <a:pt x="199593" y="170662"/>
                  </a:lnTo>
                  <a:lnTo>
                    <a:pt x="198742" y="169811"/>
                  </a:lnTo>
                  <a:lnTo>
                    <a:pt x="199593" y="171500"/>
                  </a:lnTo>
                  <a:lnTo>
                    <a:pt x="197891" y="171500"/>
                  </a:lnTo>
                  <a:lnTo>
                    <a:pt x="198742" y="172339"/>
                  </a:lnTo>
                  <a:lnTo>
                    <a:pt x="199593" y="172339"/>
                  </a:lnTo>
                  <a:lnTo>
                    <a:pt x="200444" y="171500"/>
                  </a:lnTo>
                  <a:lnTo>
                    <a:pt x="200444" y="170662"/>
                  </a:lnTo>
                  <a:close/>
                </a:path>
                <a:path w="476250" h="810259">
                  <a:moveTo>
                    <a:pt x="203873" y="170662"/>
                  </a:moveTo>
                  <a:lnTo>
                    <a:pt x="203022" y="170662"/>
                  </a:lnTo>
                  <a:lnTo>
                    <a:pt x="203022" y="171500"/>
                  </a:lnTo>
                  <a:lnTo>
                    <a:pt x="203873" y="170662"/>
                  </a:lnTo>
                  <a:close/>
                </a:path>
                <a:path w="476250" h="810259">
                  <a:moveTo>
                    <a:pt x="204724" y="164757"/>
                  </a:moveTo>
                  <a:lnTo>
                    <a:pt x="203873" y="164757"/>
                  </a:lnTo>
                  <a:lnTo>
                    <a:pt x="203873" y="165595"/>
                  </a:lnTo>
                  <a:lnTo>
                    <a:pt x="204724" y="165595"/>
                  </a:lnTo>
                  <a:lnTo>
                    <a:pt x="204724" y="164757"/>
                  </a:lnTo>
                  <a:close/>
                </a:path>
                <a:path w="476250" h="810259">
                  <a:moveTo>
                    <a:pt x="204724" y="111760"/>
                  </a:moveTo>
                  <a:lnTo>
                    <a:pt x="203873" y="110490"/>
                  </a:lnTo>
                  <a:lnTo>
                    <a:pt x="203022" y="111760"/>
                  </a:lnTo>
                  <a:lnTo>
                    <a:pt x="204724" y="111760"/>
                  </a:lnTo>
                  <a:close/>
                </a:path>
                <a:path w="476250" h="810259">
                  <a:moveTo>
                    <a:pt x="205574" y="163918"/>
                  </a:moveTo>
                  <a:lnTo>
                    <a:pt x="204724" y="163918"/>
                  </a:lnTo>
                  <a:lnTo>
                    <a:pt x="205574" y="164757"/>
                  </a:lnTo>
                  <a:lnTo>
                    <a:pt x="205574" y="163918"/>
                  </a:lnTo>
                  <a:close/>
                </a:path>
                <a:path w="476250" h="810259">
                  <a:moveTo>
                    <a:pt x="205574" y="161378"/>
                  </a:moveTo>
                  <a:lnTo>
                    <a:pt x="204724" y="161378"/>
                  </a:lnTo>
                  <a:lnTo>
                    <a:pt x="204724" y="160528"/>
                  </a:lnTo>
                  <a:lnTo>
                    <a:pt x="203873" y="160528"/>
                  </a:lnTo>
                  <a:lnTo>
                    <a:pt x="203873" y="159689"/>
                  </a:lnTo>
                  <a:lnTo>
                    <a:pt x="203022" y="160528"/>
                  </a:lnTo>
                  <a:lnTo>
                    <a:pt x="203022" y="161378"/>
                  </a:lnTo>
                  <a:lnTo>
                    <a:pt x="203873" y="161378"/>
                  </a:lnTo>
                  <a:lnTo>
                    <a:pt x="203873" y="162217"/>
                  </a:lnTo>
                  <a:lnTo>
                    <a:pt x="205574" y="162217"/>
                  </a:lnTo>
                  <a:lnTo>
                    <a:pt x="205574" y="161378"/>
                  </a:lnTo>
                  <a:close/>
                </a:path>
                <a:path w="476250" h="810259">
                  <a:moveTo>
                    <a:pt x="205574" y="158851"/>
                  </a:moveTo>
                  <a:lnTo>
                    <a:pt x="203873" y="158851"/>
                  </a:lnTo>
                  <a:lnTo>
                    <a:pt x="203022" y="158000"/>
                  </a:lnTo>
                  <a:lnTo>
                    <a:pt x="203022" y="157162"/>
                  </a:lnTo>
                  <a:lnTo>
                    <a:pt x="202158" y="157162"/>
                  </a:lnTo>
                  <a:lnTo>
                    <a:pt x="202158" y="158851"/>
                  </a:lnTo>
                  <a:lnTo>
                    <a:pt x="203022" y="158851"/>
                  </a:lnTo>
                  <a:lnTo>
                    <a:pt x="203873" y="159689"/>
                  </a:lnTo>
                  <a:lnTo>
                    <a:pt x="205574" y="159689"/>
                  </a:lnTo>
                  <a:lnTo>
                    <a:pt x="205574" y="158851"/>
                  </a:lnTo>
                  <a:close/>
                </a:path>
                <a:path w="476250" h="810259">
                  <a:moveTo>
                    <a:pt x="214947" y="99060"/>
                  </a:moveTo>
                  <a:lnTo>
                    <a:pt x="214096" y="101600"/>
                  </a:lnTo>
                  <a:lnTo>
                    <a:pt x="214947" y="101600"/>
                  </a:lnTo>
                  <a:lnTo>
                    <a:pt x="214947" y="99060"/>
                  </a:lnTo>
                  <a:close/>
                </a:path>
                <a:path w="476250" h="810259">
                  <a:moveTo>
                    <a:pt x="216662" y="99060"/>
                  </a:moveTo>
                  <a:lnTo>
                    <a:pt x="215811" y="99060"/>
                  </a:lnTo>
                  <a:lnTo>
                    <a:pt x="215811" y="100330"/>
                  </a:lnTo>
                  <a:lnTo>
                    <a:pt x="216662" y="101600"/>
                  </a:lnTo>
                  <a:lnTo>
                    <a:pt x="216662" y="99060"/>
                  </a:lnTo>
                  <a:close/>
                </a:path>
                <a:path w="476250" h="810259">
                  <a:moveTo>
                    <a:pt x="226898" y="128473"/>
                  </a:moveTo>
                  <a:lnTo>
                    <a:pt x="226047" y="127622"/>
                  </a:lnTo>
                  <a:lnTo>
                    <a:pt x="225183" y="127622"/>
                  </a:lnTo>
                  <a:lnTo>
                    <a:pt x="225183" y="128473"/>
                  </a:lnTo>
                  <a:lnTo>
                    <a:pt x="226898" y="128473"/>
                  </a:lnTo>
                  <a:close/>
                </a:path>
                <a:path w="476250" h="810259">
                  <a:moveTo>
                    <a:pt x="227749" y="130149"/>
                  </a:moveTo>
                  <a:lnTo>
                    <a:pt x="226047" y="130149"/>
                  </a:lnTo>
                  <a:lnTo>
                    <a:pt x="225183" y="131013"/>
                  </a:lnTo>
                  <a:lnTo>
                    <a:pt x="225183" y="131851"/>
                  </a:lnTo>
                  <a:lnTo>
                    <a:pt x="226047" y="131851"/>
                  </a:lnTo>
                  <a:lnTo>
                    <a:pt x="226047" y="131013"/>
                  </a:lnTo>
                  <a:lnTo>
                    <a:pt x="227749" y="130149"/>
                  </a:lnTo>
                  <a:close/>
                </a:path>
                <a:path w="476250" h="810259">
                  <a:moveTo>
                    <a:pt x="229450" y="131851"/>
                  </a:moveTo>
                  <a:lnTo>
                    <a:pt x="228600" y="131851"/>
                  </a:lnTo>
                  <a:lnTo>
                    <a:pt x="228600" y="130149"/>
                  </a:lnTo>
                  <a:lnTo>
                    <a:pt x="227749" y="131013"/>
                  </a:lnTo>
                  <a:lnTo>
                    <a:pt x="226047" y="131013"/>
                  </a:lnTo>
                  <a:lnTo>
                    <a:pt x="226898" y="131851"/>
                  </a:lnTo>
                  <a:lnTo>
                    <a:pt x="227749" y="131851"/>
                  </a:lnTo>
                  <a:lnTo>
                    <a:pt x="227749" y="132689"/>
                  </a:lnTo>
                  <a:lnTo>
                    <a:pt x="228600" y="132689"/>
                  </a:lnTo>
                  <a:lnTo>
                    <a:pt x="229450" y="131851"/>
                  </a:lnTo>
                  <a:close/>
                </a:path>
                <a:path w="476250" h="810259">
                  <a:moveTo>
                    <a:pt x="231165" y="120040"/>
                  </a:moveTo>
                  <a:lnTo>
                    <a:pt x="230301" y="120878"/>
                  </a:lnTo>
                  <a:lnTo>
                    <a:pt x="231165" y="120878"/>
                  </a:lnTo>
                  <a:lnTo>
                    <a:pt x="231165" y="120040"/>
                  </a:lnTo>
                  <a:close/>
                </a:path>
                <a:path w="476250" h="810259">
                  <a:moveTo>
                    <a:pt x="232016" y="132689"/>
                  </a:moveTo>
                  <a:lnTo>
                    <a:pt x="231165" y="132689"/>
                  </a:lnTo>
                  <a:lnTo>
                    <a:pt x="230301" y="132689"/>
                  </a:lnTo>
                  <a:lnTo>
                    <a:pt x="231165" y="133540"/>
                  </a:lnTo>
                  <a:lnTo>
                    <a:pt x="232016" y="132689"/>
                  </a:lnTo>
                  <a:close/>
                </a:path>
                <a:path w="476250" h="810259">
                  <a:moveTo>
                    <a:pt x="232867" y="131013"/>
                  </a:moveTo>
                  <a:lnTo>
                    <a:pt x="232016" y="130149"/>
                  </a:lnTo>
                  <a:lnTo>
                    <a:pt x="231165" y="130149"/>
                  </a:lnTo>
                  <a:lnTo>
                    <a:pt x="231165" y="131013"/>
                  </a:lnTo>
                  <a:lnTo>
                    <a:pt x="232867" y="131013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2080"/>
                  </a:lnTo>
                  <a:lnTo>
                    <a:pt x="233730" y="132080"/>
                  </a:lnTo>
                  <a:lnTo>
                    <a:pt x="233730" y="133350"/>
                  </a:lnTo>
                  <a:lnTo>
                    <a:pt x="232867" y="134620"/>
                  </a:lnTo>
                  <a:lnTo>
                    <a:pt x="234581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4620"/>
                  </a:lnTo>
                  <a:lnTo>
                    <a:pt x="236283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7985" y="121920"/>
                  </a:moveTo>
                  <a:lnTo>
                    <a:pt x="237134" y="120650"/>
                  </a:lnTo>
                  <a:lnTo>
                    <a:pt x="236283" y="121920"/>
                  </a:lnTo>
                  <a:lnTo>
                    <a:pt x="237985" y="121920"/>
                  </a:lnTo>
                  <a:close/>
                </a:path>
                <a:path w="476250" h="810259">
                  <a:moveTo>
                    <a:pt x="240538" y="132689"/>
                  </a:moveTo>
                  <a:lnTo>
                    <a:pt x="239687" y="132689"/>
                  </a:lnTo>
                  <a:lnTo>
                    <a:pt x="239687" y="133540"/>
                  </a:lnTo>
                  <a:lnTo>
                    <a:pt x="240538" y="133540"/>
                  </a:lnTo>
                  <a:lnTo>
                    <a:pt x="240538" y="132689"/>
                  </a:lnTo>
                  <a:close/>
                </a:path>
                <a:path w="476250" h="810259">
                  <a:moveTo>
                    <a:pt x="243103" y="124256"/>
                  </a:moveTo>
                  <a:lnTo>
                    <a:pt x="242252" y="124256"/>
                  </a:lnTo>
                  <a:lnTo>
                    <a:pt x="242252" y="125095"/>
                  </a:lnTo>
                  <a:lnTo>
                    <a:pt x="243103" y="125095"/>
                  </a:lnTo>
                  <a:lnTo>
                    <a:pt x="243103" y="124256"/>
                  </a:lnTo>
                  <a:close/>
                </a:path>
                <a:path w="476250" h="810259">
                  <a:moveTo>
                    <a:pt x="475983" y="405130"/>
                  </a:moveTo>
                  <a:lnTo>
                    <a:pt x="473392" y="345440"/>
                  </a:lnTo>
                  <a:lnTo>
                    <a:pt x="465899" y="288290"/>
                  </a:lnTo>
                  <a:lnTo>
                    <a:pt x="464489" y="281940"/>
                  </a:lnTo>
                  <a:lnTo>
                    <a:pt x="463092" y="275590"/>
                  </a:lnTo>
                  <a:lnTo>
                    <a:pt x="453847" y="233680"/>
                  </a:lnTo>
                  <a:lnTo>
                    <a:pt x="450938" y="224790"/>
                  </a:lnTo>
                  <a:lnTo>
                    <a:pt x="439699" y="190500"/>
                  </a:lnTo>
                  <a:lnTo>
                    <a:pt x="438035" y="185420"/>
                  </a:lnTo>
                  <a:lnTo>
                    <a:pt x="437616" y="184150"/>
                  </a:lnTo>
                  <a:lnTo>
                    <a:pt x="434835" y="177800"/>
                  </a:lnTo>
                  <a:lnTo>
                    <a:pt x="420357" y="144780"/>
                  </a:lnTo>
                  <a:lnTo>
                    <a:pt x="419811" y="143510"/>
                  </a:lnTo>
                  <a:lnTo>
                    <a:pt x="417576" y="138430"/>
                  </a:lnTo>
                  <a:lnTo>
                    <a:pt x="416064" y="135890"/>
                  </a:lnTo>
                  <a:lnTo>
                    <a:pt x="406971" y="120650"/>
                  </a:lnTo>
                  <a:lnTo>
                    <a:pt x="405460" y="118110"/>
                  </a:lnTo>
                  <a:lnTo>
                    <a:pt x="399402" y="107950"/>
                  </a:lnTo>
                  <a:lnTo>
                    <a:pt x="209842" y="107950"/>
                  </a:lnTo>
                  <a:lnTo>
                    <a:pt x="208978" y="107950"/>
                  </a:lnTo>
                  <a:lnTo>
                    <a:pt x="208127" y="107950"/>
                  </a:lnTo>
                  <a:lnTo>
                    <a:pt x="208127" y="109220"/>
                  </a:lnTo>
                  <a:lnTo>
                    <a:pt x="206425" y="109220"/>
                  </a:lnTo>
                  <a:lnTo>
                    <a:pt x="206425" y="110490"/>
                  </a:lnTo>
                  <a:lnTo>
                    <a:pt x="205574" y="110490"/>
                  </a:lnTo>
                  <a:lnTo>
                    <a:pt x="205574" y="111760"/>
                  </a:lnTo>
                  <a:lnTo>
                    <a:pt x="207276" y="111760"/>
                  </a:lnTo>
                  <a:lnTo>
                    <a:pt x="206425" y="113030"/>
                  </a:lnTo>
                  <a:lnTo>
                    <a:pt x="207276" y="113030"/>
                  </a:lnTo>
                  <a:lnTo>
                    <a:pt x="208127" y="111760"/>
                  </a:lnTo>
                  <a:lnTo>
                    <a:pt x="208978" y="114300"/>
                  </a:lnTo>
                  <a:lnTo>
                    <a:pt x="216662" y="114300"/>
                  </a:lnTo>
                  <a:lnTo>
                    <a:pt x="217525" y="115570"/>
                  </a:lnTo>
                  <a:lnTo>
                    <a:pt x="218376" y="114300"/>
                  </a:lnTo>
                  <a:lnTo>
                    <a:pt x="219227" y="114300"/>
                  </a:lnTo>
                  <a:lnTo>
                    <a:pt x="219227" y="115570"/>
                  </a:lnTo>
                  <a:lnTo>
                    <a:pt x="220078" y="115570"/>
                  </a:lnTo>
                  <a:lnTo>
                    <a:pt x="220078" y="114300"/>
                  </a:lnTo>
                  <a:lnTo>
                    <a:pt x="220929" y="115570"/>
                  </a:lnTo>
                  <a:lnTo>
                    <a:pt x="220929" y="116840"/>
                  </a:lnTo>
                  <a:lnTo>
                    <a:pt x="229450" y="116840"/>
                  </a:lnTo>
                  <a:lnTo>
                    <a:pt x="228600" y="118110"/>
                  </a:lnTo>
                  <a:lnTo>
                    <a:pt x="228600" y="119380"/>
                  </a:lnTo>
                  <a:lnTo>
                    <a:pt x="229450" y="119380"/>
                  </a:lnTo>
                  <a:lnTo>
                    <a:pt x="229450" y="118110"/>
                  </a:lnTo>
                  <a:lnTo>
                    <a:pt x="231165" y="118110"/>
                  </a:lnTo>
                  <a:lnTo>
                    <a:pt x="231165" y="119380"/>
                  </a:lnTo>
                  <a:lnTo>
                    <a:pt x="233730" y="119380"/>
                  </a:lnTo>
                  <a:lnTo>
                    <a:pt x="234581" y="120650"/>
                  </a:lnTo>
                  <a:lnTo>
                    <a:pt x="237134" y="120650"/>
                  </a:lnTo>
                  <a:lnTo>
                    <a:pt x="237985" y="119380"/>
                  </a:lnTo>
                  <a:lnTo>
                    <a:pt x="237985" y="120650"/>
                  </a:lnTo>
                  <a:lnTo>
                    <a:pt x="238836" y="121920"/>
                  </a:lnTo>
                  <a:lnTo>
                    <a:pt x="239687" y="120650"/>
                  </a:lnTo>
                  <a:lnTo>
                    <a:pt x="239687" y="121920"/>
                  </a:lnTo>
                  <a:lnTo>
                    <a:pt x="243954" y="121920"/>
                  </a:lnTo>
                  <a:lnTo>
                    <a:pt x="244805" y="124460"/>
                  </a:lnTo>
                  <a:lnTo>
                    <a:pt x="243954" y="124460"/>
                  </a:lnTo>
                  <a:lnTo>
                    <a:pt x="243954" y="125730"/>
                  </a:lnTo>
                  <a:lnTo>
                    <a:pt x="244805" y="125730"/>
                  </a:lnTo>
                  <a:lnTo>
                    <a:pt x="244805" y="127000"/>
                  </a:lnTo>
                  <a:lnTo>
                    <a:pt x="245668" y="127000"/>
                  </a:lnTo>
                  <a:lnTo>
                    <a:pt x="245668" y="128270"/>
                  </a:lnTo>
                  <a:lnTo>
                    <a:pt x="244805" y="128270"/>
                  </a:lnTo>
                  <a:lnTo>
                    <a:pt x="244805" y="133350"/>
                  </a:lnTo>
                  <a:lnTo>
                    <a:pt x="245668" y="133350"/>
                  </a:lnTo>
                  <a:lnTo>
                    <a:pt x="245668" y="134620"/>
                  </a:lnTo>
                  <a:lnTo>
                    <a:pt x="243954" y="134620"/>
                  </a:lnTo>
                  <a:lnTo>
                    <a:pt x="244805" y="135890"/>
                  </a:lnTo>
                  <a:lnTo>
                    <a:pt x="243103" y="135890"/>
                  </a:lnTo>
                  <a:lnTo>
                    <a:pt x="243954" y="134620"/>
                  </a:lnTo>
                  <a:lnTo>
                    <a:pt x="242252" y="134620"/>
                  </a:lnTo>
                  <a:lnTo>
                    <a:pt x="242252" y="137160"/>
                  </a:lnTo>
                  <a:lnTo>
                    <a:pt x="241401" y="135890"/>
                  </a:lnTo>
                  <a:lnTo>
                    <a:pt x="242252" y="134620"/>
                  </a:lnTo>
                  <a:lnTo>
                    <a:pt x="241401" y="134620"/>
                  </a:lnTo>
                  <a:lnTo>
                    <a:pt x="239687" y="135890"/>
                  </a:lnTo>
                  <a:lnTo>
                    <a:pt x="238836" y="137160"/>
                  </a:lnTo>
                  <a:lnTo>
                    <a:pt x="238836" y="135890"/>
                  </a:lnTo>
                  <a:lnTo>
                    <a:pt x="237985" y="134620"/>
                  </a:lnTo>
                  <a:lnTo>
                    <a:pt x="236283" y="134620"/>
                  </a:lnTo>
                  <a:lnTo>
                    <a:pt x="237985" y="135890"/>
                  </a:lnTo>
                  <a:lnTo>
                    <a:pt x="236283" y="137160"/>
                  </a:lnTo>
                  <a:lnTo>
                    <a:pt x="234581" y="137160"/>
                  </a:lnTo>
                  <a:lnTo>
                    <a:pt x="234581" y="134620"/>
                  </a:lnTo>
                  <a:lnTo>
                    <a:pt x="232867" y="135890"/>
                  </a:lnTo>
                  <a:lnTo>
                    <a:pt x="232867" y="137160"/>
                  </a:lnTo>
                  <a:lnTo>
                    <a:pt x="232016" y="137160"/>
                  </a:lnTo>
                  <a:lnTo>
                    <a:pt x="232016" y="135890"/>
                  </a:lnTo>
                  <a:lnTo>
                    <a:pt x="227749" y="135890"/>
                  </a:lnTo>
                  <a:lnTo>
                    <a:pt x="226047" y="133350"/>
                  </a:lnTo>
                  <a:lnTo>
                    <a:pt x="225183" y="134620"/>
                  </a:lnTo>
                  <a:lnTo>
                    <a:pt x="225183" y="132080"/>
                  </a:lnTo>
                  <a:lnTo>
                    <a:pt x="223481" y="133350"/>
                  </a:lnTo>
                  <a:lnTo>
                    <a:pt x="222631" y="133350"/>
                  </a:lnTo>
                  <a:lnTo>
                    <a:pt x="222631" y="132080"/>
                  </a:lnTo>
                  <a:lnTo>
                    <a:pt x="221780" y="132080"/>
                  </a:lnTo>
                  <a:lnTo>
                    <a:pt x="222631" y="130810"/>
                  </a:lnTo>
                  <a:lnTo>
                    <a:pt x="222631" y="129540"/>
                  </a:lnTo>
                  <a:lnTo>
                    <a:pt x="221780" y="129540"/>
                  </a:lnTo>
                  <a:lnTo>
                    <a:pt x="220929" y="130810"/>
                  </a:lnTo>
                  <a:lnTo>
                    <a:pt x="221780" y="130810"/>
                  </a:lnTo>
                  <a:lnTo>
                    <a:pt x="220929" y="132080"/>
                  </a:lnTo>
                  <a:lnTo>
                    <a:pt x="220929" y="130810"/>
                  </a:lnTo>
                  <a:lnTo>
                    <a:pt x="220078" y="130810"/>
                  </a:lnTo>
                  <a:lnTo>
                    <a:pt x="218376" y="130810"/>
                  </a:lnTo>
                  <a:lnTo>
                    <a:pt x="217525" y="132080"/>
                  </a:lnTo>
                  <a:lnTo>
                    <a:pt x="217525" y="129540"/>
                  </a:lnTo>
                  <a:lnTo>
                    <a:pt x="215811" y="129540"/>
                  </a:lnTo>
                  <a:lnTo>
                    <a:pt x="214096" y="128270"/>
                  </a:lnTo>
                  <a:lnTo>
                    <a:pt x="214947" y="127000"/>
                  </a:lnTo>
                  <a:lnTo>
                    <a:pt x="213245" y="127000"/>
                  </a:lnTo>
                  <a:lnTo>
                    <a:pt x="213245" y="129540"/>
                  </a:lnTo>
                  <a:lnTo>
                    <a:pt x="213245" y="130810"/>
                  </a:lnTo>
                  <a:lnTo>
                    <a:pt x="212394" y="130810"/>
                  </a:lnTo>
                  <a:lnTo>
                    <a:pt x="212394" y="129540"/>
                  </a:lnTo>
                  <a:lnTo>
                    <a:pt x="213245" y="129540"/>
                  </a:lnTo>
                  <a:lnTo>
                    <a:pt x="213245" y="127000"/>
                  </a:lnTo>
                  <a:lnTo>
                    <a:pt x="212394" y="127000"/>
                  </a:lnTo>
                  <a:lnTo>
                    <a:pt x="211543" y="127000"/>
                  </a:lnTo>
                  <a:lnTo>
                    <a:pt x="211543" y="129540"/>
                  </a:lnTo>
                  <a:lnTo>
                    <a:pt x="209842" y="129540"/>
                  </a:lnTo>
                  <a:lnTo>
                    <a:pt x="209842" y="128270"/>
                  </a:lnTo>
                  <a:lnTo>
                    <a:pt x="208978" y="129540"/>
                  </a:lnTo>
                  <a:lnTo>
                    <a:pt x="208127" y="129540"/>
                  </a:lnTo>
                  <a:lnTo>
                    <a:pt x="208127" y="127000"/>
                  </a:lnTo>
                  <a:lnTo>
                    <a:pt x="207276" y="127000"/>
                  </a:lnTo>
                  <a:lnTo>
                    <a:pt x="208127" y="125730"/>
                  </a:lnTo>
                  <a:lnTo>
                    <a:pt x="208978" y="125730"/>
                  </a:lnTo>
                  <a:lnTo>
                    <a:pt x="208978" y="124460"/>
                  </a:lnTo>
                  <a:lnTo>
                    <a:pt x="208127" y="124460"/>
                  </a:lnTo>
                  <a:lnTo>
                    <a:pt x="206425" y="127000"/>
                  </a:lnTo>
                  <a:lnTo>
                    <a:pt x="205574" y="127000"/>
                  </a:lnTo>
                  <a:lnTo>
                    <a:pt x="205574" y="125730"/>
                  </a:lnTo>
                  <a:lnTo>
                    <a:pt x="205574" y="124460"/>
                  </a:lnTo>
                  <a:lnTo>
                    <a:pt x="204724" y="125730"/>
                  </a:lnTo>
                  <a:lnTo>
                    <a:pt x="204724" y="124460"/>
                  </a:lnTo>
                  <a:lnTo>
                    <a:pt x="203873" y="124460"/>
                  </a:lnTo>
                  <a:lnTo>
                    <a:pt x="203022" y="125730"/>
                  </a:lnTo>
                  <a:lnTo>
                    <a:pt x="203022" y="127000"/>
                  </a:lnTo>
                  <a:lnTo>
                    <a:pt x="201307" y="127000"/>
                  </a:lnTo>
                  <a:lnTo>
                    <a:pt x="199593" y="125730"/>
                  </a:lnTo>
                  <a:lnTo>
                    <a:pt x="198742" y="124460"/>
                  </a:lnTo>
                  <a:lnTo>
                    <a:pt x="198742" y="125730"/>
                  </a:lnTo>
                  <a:lnTo>
                    <a:pt x="197891" y="125730"/>
                  </a:lnTo>
                  <a:lnTo>
                    <a:pt x="197891" y="124460"/>
                  </a:lnTo>
                  <a:lnTo>
                    <a:pt x="197688" y="124460"/>
                  </a:lnTo>
                  <a:lnTo>
                    <a:pt x="197688" y="147231"/>
                  </a:lnTo>
                  <a:lnTo>
                    <a:pt x="197040" y="147878"/>
                  </a:lnTo>
                  <a:lnTo>
                    <a:pt x="196380" y="146570"/>
                  </a:lnTo>
                  <a:lnTo>
                    <a:pt x="197688" y="147231"/>
                  </a:lnTo>
                  <a:lnTo>
                    <a:pt x="197688" y="124460"/>
                  </a:lnTo>
                  <a:lnTo>
                    <a:pt x="197040" y="124460"/>
                  </a:lnTo>
                  <a:lnTo>
                    <a:pt x="197040" y="123190"/>
                  </a:lnTo>
                  <a:lnTo>
                    <a:pt x="196189" y="121920"/>
                  </a:lnTo>
                  <a:lnTo>
                    <a:pt x="196189" y="124460"/>
                  </a:lnTo>
                  <a:lnTo>
                    <a:pt x="194487" y="124460"/>
                  </a:lnTo>
                  <a:lnTo>
                    <a:pt x="192773" y="123190"/>
                  </a:lnTo>
                  <a:lnTo>
                    <a:pt x="192773" y="124460"/>
                  </a:lnTo>
                  <a:lnTo>
                    <a:pt x="188518" y="124460"/>
                  </a:lnTo>
                  <a:lnTo>
                    <a:pt x="188518" y="130810"/>
                  </a:lnTo>
                  <a:lnTo>
                    <a:pt x="188518" y="132080"/>
                  </a:lnTo>
                  <a:lnTo>
                    <a:pt x="187655" y="132080"/>
                  </a:lnTo>
                  <a:lnTo>
                    <a:pt x="187655" y="130810"/>
                  </a:lnTo>
                  <a:lnTo>
                    <a:pt x="188518" y="130810"/>
                  </a:lnTo>
                  <a:lnTo>
                    <a:pt x="188518" y="124460"/>
                  </a:lnTo>
                  <a:lnTo>
                    <a:pt x="185953" y="124460"/>
                  </a:lnTo>
                  <a:lnTo>
                    <a:pt x="186804" y="127000"/>
                  </a:lnTo>
                  <a:lnTo>
                    <a:pt x="185089" y="127000"/>
                  </a:lnTo>
                  <a:lnTo>
                    <a:pt x="183388" y="127000"/>
                  </a:lnTo>
                  <a:lnTo>
                    <a:pt x="184238" y="128270"/>
                  </a:lnTo>
                  <a:lnTo>
                    <a:pt x="184238" y="129540"/>
                  </a:lnTo>
                  <a:lnTo>
                    <a:pt x="186804" y="128270"/>
                  </a:lnTo>
                  <a:lnTo>
                    <a:pt x="185953" y="129540"/>
                  </a:lnTo>
                  <a:lnTo>
                    <a:pt x="185953" y="130810"/>
                  </a:lnTo>
                  <a:lnTo>
                    <a:pt x="184238" y="130810"/>
                  </a:lnTo>
                  <a:lnTo>
                    <a:pt x="183388" y="129540"/>
                  </a:lnTo>
                  <a:lnTo>
                    <a:pt x="182537" y="129540"/>
                  </a:lnTo>
                  <a:lnTo>
                    <a:pt x="182537" y="132080"/>
                  </a:lnTo>
                  <a:lnTo>
                    <a:pt x="184238" y="132080"/>
                  </a:lnTo>
                  <a:lnTo>
                    <a:pt x="183388" y="133350"/>
                  </a:lnTo>
                  <a:lnTo>
                    <a:pt x="183896" y="133350"/>
                  </a:lnTo>
                  <a:lnTo>
                    <a:pt x="183388" y="134378"/>
                  </a:lnTo>
                  <a:lnTo>
                    <a:pt x="183388" y="135216"/>
                  </a:lnTo>
                  <a:lnTo>
                    <a:pt x="184238" y="134378"/>
                  </a:lnTo>
                  <a:lnTo>
                    <a:pt x="184238" y="133350"/>
                  </a:lnTo>
                  <a:lnTo>
                    <a:pt x="185089" y="133350"/>
                  </a:lnTo>
                  <a:lnTo>
                    <a:pt x="185788" y="134378"/>
                  </a:lnTo>
                  <a:lnTo>
                    <a:pt x="185089" y="134378"/>
                  </a:lnTo>
                  <a:lnTo>
                    <a:pt x="185089" y="135216"/>
                  </a:lnTo>
                  <a:lnTo>
                    <a:pt x="183388" y="135216"/>
                  </a:lnTo>
                  <a:lnTo>
                    <a:pt x="184238" y="136067"/>
                  </a:lnTo>
                  <a:lnTo>
                    <a:pt x="184238" y="136906"/>
                  </a:lnTo>
                  <a:lnTo>
                    <a:pt x="185089" y="137756"/>
                  </a:lnTo>
                  <a:lnTo>
                    <a:pt x="185089" y="138595"/>
                  </a:lnTo>
                  <a:lnTo>
                    <a:pt x="186804" y="138595"/>
                  </a:lnTo>
                  <a:lnTo>
                    <a:pt x="186804" y="138430"/>
                  </a:lnTo>
                  <a:lnTo>
                    <a:pt x="186804" y="137756"/>
                  </a:lnTo>
                  <a:lnTo>
                    <a:pt x="185953" y="136906"/>
                  </a:lnTo>
                  <a:lnTo>
                    <a:pt x="185953" y="135890"/>
                  </a:lnTo>
                  <a:lnTo>
                    <a:pt x="186804" y="135255"/>
                  </a:lnTo>
                  <a:lnTo>
                    <a:pt x="186804" y="135890"/>
                  </a:lnTo>
                  <a:lnTo>
                    <a:pt x="185953" y="135890"/>
                  </a:lnTo>
                  <a:lnTo>
                    <a:pt x="187655" y="137160"/>
                  </a:lnTo>
                  <a:lnTo>
                    <a:pt x="188518" y="134620"/>
                  </a:lnTo>
                  <a:lnTo>
                    <a:pt x="187655" y="134620"/>
                  </a:lnTo>
                  <a:lnTo>
                    <a:pt x="186804" y="133350"/>
                  </a:lnTo>
                  <a:lnTo>
                    <a:pt x="187655" y="133350"/>
                  </a:lnTo>
                  <a:lnTo>
                    <a:pt x="187655" y="134620"/>
                  </a:lnTo>
                  <a:lnTo>
                    <a:pt x="188518" y="133350"/>
                  </a:lnTo>
                  <a:lnTo>
                    <a:pt x="188518" y="134620"/>
                  </a:lnTo>
                  <a:lnTo>
                    <a:pt x="189369" y="134620"/>
                  </a:lnTo>
                  <a:lnTo>
                    <a:pt x="189369" y="133350"/>
                  </a:lnTo>
                  <a:lnTo>
                    <a:pt x="189369" y="132080"/>
                  </a:lnTo>
                  <a:lnTo>
                    <a:pt x="190220" y="132080"/>
                  </a:lnTo>
                  <a:lnTo>
                    <a:pt x="190220" y="133350"/>
                  </a:lnTo>
                  <a:lnTo>
                    <a:pt x="189369" y="133350"/>
                  </a:lnTo>
                  <a:lnTo>
                    <a:pt x="190220" y="134620"/>
                  </a:lnTo>
                  <a:lnTo>
                    <a:pt x="189369" y="134620"/>
                  </a:lnTo>
                  <a:lnTo>
                    <a:pt x="190220" y="135890"/>
                  </a:lnTo>
                  <a:lnTo>
                    <a:pt x="189369" y="135890"/>
                  </a:lnTo>
                  <a:lnTo>
                    <a:pt x="189369" y="134620"/>
                  </a:lnTo>
                  <a:lnTo>
                    <a:pt x="188518" y="135890"/>
                  </a:lnTo>
                  <a:lnTo>
                    <a:pt x="190220" y="137160"/>
                  </a:lnTo>
                  <a:lnTo>
                    <a:pt x="191071" y="137160"/>
                  </a:lnTo>
                  <a:lnTo>
                    <a:pt x="191071" y="139700"/>
                  </a:lnTo>
                  <a:lnTo>
                    <a:pt x="191071" y="140284"/>
                  </a:lnTo>
                  <a:lnTo>
                    <a:pt x="190220" y="140284"/>
                  </a:lnTo>
                  <a:lnTo>
                    <a:pt x="190220" y="139700"/>
                  </a:lnTo>
                  <a:lnTo>
                    <a:pt x="191071" y="139700"/>
                  </a:lnTo>
                  <a:lnTo>
                    <a:pt x="191071" y="137160"/>
                  </a:lnTo>
                  <a:lnTo>
                    <a:pt x="190220" y="138430"/>
                  </a:lnTo>
                  <a:lnTo>
                    <a:pt x="190220" y="139433"/>
                  </a:lnTo>
                  <a:lnTo>
                    <a:pt x="188518" y="139433"/>
                  </a:lnTo>
                  <a:lnTo>
                    <a:pt x="188518" y="138430"/>
                  </a:lnTo>
                  <a:lnTo>
                    <a:pt x="187655" y="138430"/>
                  </a:lnTo>
                  <a:lnTo>
                    <a:pt x="188518" y="137160"/>
                  </a:lnTo>
                  <a:lnTo>
                    <a:pt x="187655" y="137160"/>
                  </a:lnTo>
                  <a:lnTo>
                    <a:pt x="186804" y="138430"/>
                  </a:lnTo>
                  <a:lnTo>
                    <a:pt x="187655" y="139700"/>
                  </a:lnTo>
                  <a:lnTo>
                    <a:pt x="188518" y="139700"/>
                  </a:lnTo>
                  <a:lnTo>
                    <a:pt x="188518" y="140284"/>
                  </a:lnTo>
                  <a:lnTo>
                    <a:pt x="189369" y="140284"/>
                  </a:lnTo>
                  <a:lnTo>
                    <a:pt x="188518" y="141973"/>
                  </a:lnTo>
                  <a:lnTo>
                    <a:pt x="190220" y="141973"/>
                  </a:lnTo>
                  <a:lnTo>
                    <a:pt x="191071" y="142824"/>
                  </a:lnTo>
                  <a:lnTo>
                    <a:pt x="191071" y="140970"/>
                  </a:lnTo>
                  <a:lnTo>
                    <a:pt x="192773" y="140970"/>
                  </a:lnTo>
                  <a:lnTo>
                    <a:pt x="192773" y="142240"/>
                  </a:lnTo>
                  <a:lnTo>
                    <a:pt x="193624" y="142240"/>
                  </a:lnTo>
                  <a:lnTo>
                    <a:pt x="193624" y="142824"/>
                  </a:lnTo>
                  <a:lnTo>
                    <a:pt x="192773" y="142824"/>
                  </a:lnTo>
                  <a:lnTo>
                    <a:pt x="192773" y="143662"/>
                  </a:lnTo>
                  <a:lnTo>
                    <a:pt x="191922" y="143662"/>
                  </a:lnTo>
                  <a:lnTo>
                    <a:pt x="192773" y="144500"/>
                  </a:lnTo>
                  <a:lnTo>
                    <a:pt x="191922" y="145351"/>
                  </a:lnTo>
                  <a:lnTo>
                    <a:pt x="192773" y="146189"/>
                  </a:lnTo>
                  <a:lnTo>
                    <a:pt x="192773" y="145351"/>
                  </a:lnTo>
                  <a:lnTo>
                    <a:pt x="194487" y="145351"/>
                  </a:lnTo>
                  <a:lnTo>
                    <a:pt x="193852" y="143510"/>
                  </a:lnTo>
                  <a:lnTo>
                    <a:pt x="194487" y="143510"/>
                  </a:lnTo>
                  <a:lnTo>
                    <a:pt x="194487" y="142240"/>
                  </a:lnTo>
                  <a:lnTo>
                    <a:pt x="195338" y="140970"/>
                  </a:lnTo>
                  <a:lnTo>
                    <a:pt x="195338" y="142240"/>
                  </a:lnTo>
                  <a:lnTo>
                    <a:pt x="197040" y="143510"/>
                  </a:lnTo>
                  <a:lnTo>
                    <a:pt x="196189" y="144145"/>
                  </a:lnTo>
                  <a:lnTo>
                    <a:pt x="196189" y="144780"/>
                  </a:lnTo>
                  <a:lnTo>
                    <a:pt x="195948" y="145122"/>
                  </a:lnTo>
                  <a:lnTo>
                    <a:pt x="195618" y="144780"/>
                  </a:lnTo>
                  <a:lnTo>
                    <a:pt x="196189" y="144780"/>
                  </a:lnTo>
                  <a:lnTo>
                    <a:pt x="196189" y="144145"/>
                  </a:lnTo>
                  <a:lnTo>
                    <a:pt x="195491" y="144665"/>
                  </a:lnTo>
                  <a:lnTo>
                    <a:pt x="195338" y="144500"/>
                  </a:lnTo>
                  <a:lnTo>
                    <a:pt x="195338" y="144780"/>
                  </a:lnTo>
                  <a:lnTo>
                    <a:pt x="195338" y="146050"/>
                  </a:lnTo>
                  <a:lnTo>
                    <a:pt x="195338" y="147027"/>
                  </a:lnTo>
                  <a:lnTo>
                    <a:pt x="197040" y="148717"/>
                  </a:lnTo>
                  <a:lnTo>
                    <a:pt x="197891" y="148717"/>
                  </a:lnTo>
                  <a:lnTo>
                    <a:pt x="198742" y="147878"/>
                  </a:lnTo>
                  <a:lnTo>
                    <a:pt x="197891" y="147878"/>
                  </a:lnTo>
                  <a:lnTo>
                    <a:pt x="198742" y="147027"/>
                  </a:lnTo>
                  <a:lnTo>
                    <a:pt x="198081" y="147027"/>
                  </a:lnTo>
                  <a:lnTo>
                    <a:pt x="198742" y="146050"/>
                  </a:lnTo>
                  <a:lnTo>
                    <a:pt x="199593" y="146050"/>
                  </a:lnTo>
                  <a:lnTo>
                    <a:pt x="200444" y="147320"/>
                  </a:lnTo>
                  <a:lnTo>
                    <a:pt x="201307" y="147320"/>
                  </a:lnTo>
                  <a:lnTo>
                    <a:pt x="200444" y="146050"/>
                  </a:lnTo>
                  <a:lnTo>
                    <a:pt x="200444" y="144780"/>
                  </a:lnTo>
                  <a:lnTo>
                    <a:pt x="202158" y="144780"/>
                  </a:lnTo>
                  <a:lnTo>
                    <a:pt x="202158" y="146050"/>
                  </a:lnTo>
                  <a:lnTo>
                    <a:pt x="203022" y="147320"/>
                  </a:lnTo>
                  <a:lnTo>
                    <a:pt x="202158" y="147320"/>
                  </a:lnTo>
                  <a:lnTo>
                    <a:pt x="202158" y="148590"/>
                  </a:lnTo>
                  <a:lnTo>
                    <a:pt x="203022" y="148590"/>
                  </a:lnTo>
                  <a:lnTo>
                    <a:pt x="202158" y="149860"/>
                  </a:lnTo>
                  <a:lnTo>
                    <a:pt x="201307" y="149860"/>
                  </a:lnTo>
                  <a:lnTo>
                    <a:pt x="202158" y="148590"/>
                  </a:lnTo>
                  <a:lnTo>
                    <a:pt x="201307" y="148590"/>
                  </a:lnTo>
                  <a:lnTo>
                    <a:pt x="200444" y="147320"/>
                  </a:lnTo>
                  <a:lnTo>
                    <a:pt x="198742" y="148590"/>
                  </a:lnTo>
                  <a:lnTo>
                    <a:pt x="199593" y="149860"/>
                  </a:lnTo>
                  <a:lnTo>
                    <a:pt x="200444" y="149860"/>
                  </a:lnTo>
                  <a:lnTo>
                    <a:pt x="201307" y="151130"/>
                  </a:lnTo>
                  <a:lnTo>
                    <a:pt x="200444" y="152400"/>
                  </a:lnTo>
                  <a:lnTo>
                    <a:pt x="201307" y="152400"/>
                  </a:lnTo>
                  <a:lnTo>
                    <a:pt x="200444" y="153670"/>
                  </a:lnTo>
                  <a:lnTo>
                    <a:pt x="200444" y="154940"/>
                  </a:lnTo>
                  <a:lnTo>
                    <a:pt x="200444" y="155473"/>
                  </a:lnTo>
                  <a:lnTo>
                    <a:pt x="201307" y="156311"/>
                  </a:lnTo>
                  <a:lnTo>
                    <a:pt x="203022" y="156311"/>
                  </a:lnTo>
                  <a:lnTo>
                    <a:pt x="202158" y="155473"/>
                  </a:lnTo>
                  <a:lnTo>
                    <a:pt x="201307" y="154635"/>
                  </a:lnTo>
                  <a:lnTo>
                    <a:pt x="201307" y="153784"/>
                  </a:lnTo>
                  <a:lnTo>
                    <a:pt x="202158" y="153670"/>
                  </a:lnTo>
                  <a:lnTo>
                    <a:pt x="202158" y="152400"/>
                  </a:lnTo>
                  <a:lnTo>
                    <a:pt x="203022" y="152400"/>
                  </a:lnTo>
                  <a:lnTo>
                    <a:pt x="203022" y="149860"/>
                  </a:lnTo>
                  <a:lnTo>
                    <a:pt x="203873" y="148590"/>
                  </a:lnTo>
                  <a:lnTo>
                    <a:pt x="203873" y="149860"/>
                  </a:lnTo>
                  <a:lnTo>
                    <a:pt x="204724" y="149860"/>
                  </a:lnTo>
                  <a:lnTo>
                    <a:pt x="204724" y="151130"/>
                  </a:lnTo>
                  <a:lnTo>
                    <a:pt x="203873" y="151130"/>
                  </a:lnTo>
                  <a:lnTo>
                    <a:pt x="203022" y="152400"/>
                  </a:lnTo>
                  <a:lnTo>
                    <a:pt x="203873" y="153670"/>
                  </a:lnTo>
                  <a:lnTo>
                    <a:pt x="203873" y="156210"/>
                  </a:lnTo>
                  <a:lnTo>
                    <a:pt x="204000" y="156311"/>
                  </a:lnTo>
                  <a:lnTo>
                    <a:pt x="203873" y="156311"/>
                  </a:lnTo>
                  <a:lnTo>
                    <a:pt x="203873" y="157162"/>
                  </a:lnTo>
                  <a:lnTo>
                    <a:pt x="204724" y="158000"/>
                  </a:lnTo>
                  <a:lnTo>
                    <a:pt x="204724" y="157162"/>
                  </a:lnTo>
                  <a:lnTo>
                    <a:pt x="205143" y="157162"/>
                  </a:lnTo>
                  <a:lnTo>
                    <a:pt x="205574" y="157480"/>
                  </a:lnTo>
                  <a:lnTo>
                    <a:pt x="208127" y="157480"/>
                  </a:lnTo>
                  <a:lnTo>
                    <a:pt x="208127" y="158750"/>
                  </a:lnTo>
                  <a:lnTo>
                    <a:pt x="208978" y="157480"/>
                  </a:lnTo>
                  <a:lnTo>
                    <a:pt x="208978" y="158750"/>
                  </a:lnTo>
                  <a:lnTo>
                    <a:pt x="209842" y="158750"/>
                  </a:lnTo>
                  <a:lnTo>
                    <a:pt x="210693" y="160020"/>
                  </a:lnTo>
                  <a:lnTo>
                    <a:pt x="208978" y="160020"/>
                  </a:lnTo>
                  <a:lnTo>
                    <a:pt x="208978" y="158750"/>
                  </a:lnTo>
                  <a:lnTo>
                    <a:pt x="208127" y="158750"/>
                  </a:lnTo>
                  <a:lnTo>
                    <a:pt x="207276" y="158750"/>
                  </a:lnTo>
                  <a:lnTo>
                    <a:pt x="207276" y="160020"/>
                  </a:lnTo>
                  <a:lnTo>
                    <a:pt x="205574" y="160020"/>
                  </a:lnTo>
                  <a:lnTo>
                    <a:pt x="205574" y="161290"/>
                  </a:lnTo>
                  <a:lnTo>
                    <a:pt x="206425" y="161290"/>
                  </a:lnTo>
                  <a:lnTo>
                    <a:pt x="206425" y="162560"/>
                  </a:lnTo>
                  <a:lnTo>
                    <a:pt x="208127" y="162560"/>
                  </a:lnTo>
                  <a:lnTo>
                    <a:pt x="208127" y="161290"/>
                  </a:lnTo>
                  <a:lnTo>
                    <a:pt x="208978" y="162560"/>
                  </a:lnTo>
                  <a:lnTo>
                    <a:pt x="209842" y="161290"/>
                  </a:lnTo>
                  <a:lnTo>
                    <a:pt x="210693" y="162560"/>
                  </a:lnTo>
                  <a:lnTo>
                    <a:pt x="211543" y="161290"/>
                  </a:lnTo>
                  <a:lnTo>
                    <a:pt x="212394" y="161290"/>
                  </a:lnTo>
                  <a:lnTo>
                    <a:pt x="213245" y="162560"/>
                  </a:lnTo>
                  <a:lnTo>
                    <a:pt x="211543" y="162560"/>
                  </a:lnTo>
                  <a:lnTo>
                    <a:pt x="211543" y="163830"/>
                  </a:lnTo>
                  <a:lnTo>
                    <a:pt x="213245" y="166370"/>
                  </a:lnTo>
                  <a:lnTo>
                    <a:pt x="213245" y="167640"/>
                  </a:lnTo>
                  <a:lnTo>
                    <a:pt x="214096" y="167640"/>
                  </a:lnTo>
                  <a:lnTo>
                    <a:pt x="214096" y="165100"/>
                  </a:lnTo>
                  <a:lnTo>
                    <a:pt x="214947" y="166370"/>
                  </a:lnTo>
                  <a:lnTo>
                    <a:pt x="215811" y="165100"/>
                  </a:lnTo>
                  <a:lnTo>
                    <a:pt x="216662" y="166370"/>
                  </a:lnTo>
                  <a:lnTo>
                    <a:pt x="216662" y="167640"/>
                  </a:lnTo>
                  <a:lnTo>
                    <a:pt x="219227" y="168910"/>
                  </a:lnTo>
                  <a:lnTo>
                    <a:pt x="217525" y="170180"/>
                  </a:lnTo>
                  <a:lnTo>
                    <a:pt x="217525" y="168910"/>
                  </a:lnTo>
                  <a:lnTo>
                    <a:pt x="216662" y="167640"/>
                  </a:lnTo>
                  <a:lnTo>
                    <a:pt x="216662" y="168910"/>
                  </a:lnTo>
                  <a:lnTo>
                    <a:pt x="215811" y="168910"/>
                  </a:lnTo>
                  <a:lnTo>
                    <a:pt x="215811" y="170180"/>
                  </a:lnTo>
                  <a:lnTo>
                    <a:pt x="214947" y="170180"/>
                  </a:lnTo>
                  <a:lnTo>
                    <a:pt x="214947" y="172720"/>
                  </a:lnTo>
                  <a:lnTo>
                    <a:pt x="213245" y="172720"/>
                  </a:lnTo>
                  <a:lnTo>
                    <a:pt x="213245" y="173990"/>
                  </a:lnTo>
                  <a:lnTo>
                    <a:pt x="212394" y="173990"/>
                  </a:lnTo>
                  <a:lnTo>
                    <a:pt x="211543" y="175260"/>
                  </a:lnTo>
                  <a:lnTo>
                    <a:pt x="211543" y="173990"/>
                  </a:lnTo>
                  <a:lnTo>
                    <a:pt x="210693" y="175260"/>
                  </a:lnTo>
                  <a:lnTo>
                    <a:pt x="208978" y="175260"/>
                  </a:lnTo>
                  <a:lnTo>
                    <a:pt x="208127" y="177800"/>
                  </a:lnTo>
                  <a:lnTo>
                    <a:pt x="206425" y="176530"/>
                  </a:lnTo>
                  <a:lnTo>
                    <a:pt x="205574" y="176530"/>
                  </a:lnTo>
                  <a:lnTo>
                    <a:pt x="205574" y="177800"/>
                  </a:lnTo>
                  <a:lnTo>
                    <a:pt x="203873" y="177800"/>
                  </a:lnTo>
                  <a:lnTo>
                    <a:pt x="203873" y="175260"/>
                  </a:lnTo>
                  <a:lnTo>
                    <a:pt x="201307" y="175260"/>
                  </a:lnTo>
                  <a:lnTo>
                    <a:pt x="201307" y="176530"/>
                  </a:lnTo>
                  <a:lnTo>
                    <a:pt x="197040" y="172720"/>
                  </a:lnTo>
                  <a:lnTo>
                    <a:pt x="197040" y="168910"/>
                  </a:lnTo>
                  <a:lnTo>
                    <a:pt x="195338" y="170180"/>
                  </a:lnTo>
                  <a:lnTo>
                    <a:pt x="195338" y="168910"/>
                  </a:lnTo>
                  <a:lnTo>
                    <a:pt x="196189" y="168910"/>
                  </a:lnTo>
                  <a:lnTo>
                    <a:pt x="196189" y="167640"/>
                  </a:lnTo>
                  <a:lnTo>
                    <a:pt x="195338" y="166370"/>
                  </a:lnTo>
                  <a:lnTo>
                    <a:pt x="194487" y="165100"/>
                  </a:lnTo>
                  <a:lnTo>
                    <a:pt x="192773" y="165100"/>
                  </a:lnTo>
                  <a:lnTo>
                    <a:pt x="192773" y="166370"/>
                  </a:lnTo>
                  <a:lnTo>
                    <a:pt x="191071" y="165100"/>
                  </a:lnTo>
                  <a:lnTo>
                    <a:pt x="191071" y="163830"/>
                  </a:lnTo>
                  <a:lnTo>
                    <a:pt x="190220" y="163830"/>
                  </a:lnTo>
                  <a:lnTo>
                    <a:pt x="190220" y="160020"/>
                  </a:lnTo>
                  <a:lnTo>
                    <a:pt x="189369" y="161290"/>
                  </a:lnTo>
                  <a:lnTo>
                    <a:pt x="188518" y="161290"/>
                  </a:lnTo>
                  <a:lnTo>
                    <a:pt x="189369" y="160020"/>
                  </a:lnTo>
                  <a:lnTo>
                    <a:pt x="187655" y="158750"/>
                  </a:lnTo>
                  <a:lnTo>
                    <a:pt x="186804" y="158750"/>
                  </a:lnTo>
                  <a:lnTo>
                    <a:pt x="186804" y="157480"/>
                  </a:lnTo>
                  <a:lnTo>
                    <a:pt x="185089" y="157480"/>
                  </a:lnTo>
                  <a:lnTo>
                    <a:pt x="185089" y="154940"/>
                  </a:lnTo>
                  <a:lnTo>
                    <a:pt x="184238" y="156210"/>
                  </a:lnTo>
                  <a:lnTo>
                    <a:pt x="183388" y="154940"/>
                  </a:lnTo>
                  <a:lnTo>
                    <a:pt x="182537" y="154940"/>
                  </a:lnTo>
                  <a:lnTo>
                    <a:pt x="182537" y="153670"/>
                  </a:lnTo>
                  <a:lnTo>
                    <a:pt x="181686" y="154940"/>
                  </a:lnTo>
                  <a:lnTo>
                    <a:pt x="181686" y="153670"/>
                  </a:lnTo>
                  <a:lnTo>
                    <a:pt x="180835" y="153670"/>
                  </a:lnTo>
                  <a:lnTo>
                    <a:pt x="179984" y="154940"/>
                  </a:lnTo>
                  <a:lnTo>
                    <a:pt x="179984" y="152400"/>
                  </a:lnTo>
                  <a:lnTo>
                    <a:pt x="179133" y="152400"/>
                  </a:lnTo>
                  <a:lnTo>
                    <a:pt x="177419" y="151130"/>
                  </a:lnTo>
                  <a:lnTo>
                    <a:pt x="176568" y="149860"/>
                  </a:lnTo>
                  <a:lnTo>
                    <a:pt x="175717" y="151130"/>
                  </a:lnTo>
                  <a:lnTo>
                    <a:pt x="174866" y="151130"/>
                  </a:lnTo>
                  <a:lnTo>
                    <a:pt x="174866" y="149860"/>
                  </a:lnTo>
                  <a:lnTo>
                    <a:pt x="174015" y="149860"/>
                  </a:lnTo>
                  <a:lnTo>
                    <a:pt x="174015" y="154940"/>
                  </a:lnTo>
                  <a:lnTo>
                    <a:pt x="174866" y="154940"/>
                  </a:lnTo>
                  <a:lnTo>
                    <a:pt x="174866" y="156210"/>
                  </a:lnTo>
                  <a:lnTo>
                    <a:pt x="175717" y="156210"/>
                  </a:lnTo>
                  <a:lnTo>
                    <a:pt x="175717" y="157480"/>
                  </a:lnTo>
                  <a:lnTo>
                    <a:pt x="176568" y="157480"/>
                  </a:lnTo>
                  <a:lnTo>
                    <a:pt x="175717" y="160020"/>
                  </a:lnTo>
                  <a:lnTo>
                    <a:pt x="174866" y="160020"/>
                  </a:lnTo>
                  <a:lnTo>
                    <a:pt x="174015" y="158750"/>
                  </a:lnTo>
                  <a:lnTo>
                    <a:pt x="174866" y="157480"/>
                  </a:lnTo>
                  <a:lnTo>
                    <a:pt x="172300" y="157480"/>
                  </a:lnTo>
                  <a:lnTo>
                    <a:pt x="172300" y="160020"/>
                  </a:lnTo>
                  <a:lnTo>
                    <a:pt x="173164" y="160020"/>
                  </a:lnTo>
                  <a:lnTo>
                    <a:pt x="174015" y="161290"/>
                  </a:lnTo>
                  <a:lnTo>
                    <a:pt x="172300" y="161290"/>
                  </a:lnTo>
                  <a:lnTo>
                    <a:pt x="172300" y="162560"/>
                  </a:lnTo>
                  <a:lnTo>
                    <a:pt x="173164" y="162560"/>
                  </a:lnTo>
                  <a:lnTo>
                    <a:pt x="173164" y="163830"/>
                  </a:lnTo>
                  <a:lnTo>
                    <a:pt x="174015" y="162560"/>
                  </a:lnTo>
                  <a:lnTo>
                    <a:pt x="174015" y="165100"/>
                  </a:lnTo>
                  <a:lnTo>
                    <a:pt x="175717" y="165100"/>
                  </a:lnTo>
                  <a:lnTo>
                    <a:pt x="174866" y="166370"/>
                  </a:lnTo>
                  <a:lnTo>
                    <a:pt x="174866" y="167640"/>
                  </a:lnTo>
                  <a:lnTo>
                    <a:pt x="174015" y="168910"/>
                  </a:lnTo>
                  <a:lnTo>
                    <a:pt x="175717" y="170180"/>
                  </a:lnTo>
                  <a:lnTo>
                    <a:pt x="173164" y="170180"/>
                  </a:lnTo>
                  <a:lnTo>
                    <a:pt x="174866" y="172720"/>
                  </a:lnTo>
                  <a:lnTo>
                    <a:pt x="174866" y="173990"/>
                  </a:lnTo>
                  <a:lnTo>
                    <a:pt x="175717" y="173990"/>
                  </a:lnTo>
                  <a:lnTo>
                    <a:pt x="175717" y="175260"/>
                  </a:lnTo>
                  <a:lnTo>
                    <a:pt x="176568" y="175260"/>
                  </a:lnTo>
                  <a:lnTo>
                    <a:pt x="176568" y="176530"/>
                  </a:lnTo>
                  <a:lnTo>
                    <a:pt x="177419" y="177800"/>
                  </a:lnTo>
                  <a:lnTo>
                    <a:pt x="177419" y="176530"/>
                  </a:lnTo>
                  <a:lnTo>
                    <a:pt x="178282" y="176530"/>
                  </a:lnTo>
                  <a:lnTo>
                    <a:pt x="178282" y="177800"/>
                  </a:lnTo>
                  <a:lnTo>
                    <a:pt x="177419" y="177800"/>
                  </a:lnTo>
                  <a:lnTo>
                    <a:pt x="176568" y="177800"/>
                  </a:lnTo>
                  <a:lnTo>
                    <a:pt x="175717" y="179070"/>
                  </a:lnTo>
                  <a:lnTo>
                    <a:pt x="174015" y="179070"/>
                  </a:lnTo>
                  <a:lnTo>
                    <a:pt x="174015" y="177800"/>
                  </a:lnTo>
                  <a:lnTo>
                    <a:pt x="173164" y="176530"/>
                  </a:lnTo>
                  <a:lnTo>
                    <a:pt x="173164" y="179070"/>
                  </a:lnTo>
                  <a:lnTo>
                    <a:pt x="171450" y="180340"/>
                  </a:lnTo>
                  <a:lnTo>
                    <a:pt x="166331" y="180340"/>
                  </a:lnTo>
                  <a:lnTo>
                    <a:pt x="166331" y="179070"/>
                  </a:lnTo>
                  <a:lnTo>
                    <a:pt x="165481" y="180340"/>
                  </a:lnTo>
                  <a:lnTo>
                    <a:pt x="164630" y="177800"/>
                  </a:lnTo>
                  <a:lnTo>
                    <a:pt x="165481" y="176530"/>
                  </a:lnTo>
                  <a:lnTo>
                    <a:pt x="163779" y="173990"/>
                  </a:lnTo>
                  <a:lnTo>
                    <a:pt x="164630" y="172720"/>
                  </a:lnTo>
                  <a:lnTo>
                    <a:pt x="162928" y="172720"/>
                  </a:lnTo>
                  <a:lnTo>
                    <a:pt x="162928" y="171450"/>
                  </a:lnTo>
                  <a:lnTo>
                    <a:pt x="163779" y="171450"/>
                  </a:lnTo>
                  <a:lnTo>
                    <a:pt x="162928" y="170180"/>
                  </a:lnTo>
                  <a:lnTo>
                    <a:pt x="162928" y="168910"/>
                  </a:lnTo>
                  <a:lnTo>
                    <a:pt x="162064" y="167640"/>
                  </a:lnTo>
                  <a:lnTo>
                    <a:pt x="162928" y="166370"/>
                  </a:lnTo>
                  <a:lnTo>
                    <a:pt x="162928" y="165100"/>
                  </a:lnTo>
                  <a:lnTo>
                    <a:pt x="162928" y="162560"/>
                  </a:lnTo>
                  <a:lnTo>
                    <a:pt x="161213" y="162560"/>
                  </a:lnTo>
                  <a:lnTo>
                    <a:pt x="162064" y="161290"/>
                  </a:lnTo>
                  <a:lnTo>
                    <a:pt x="162064" y="160020"/>
                  </a:lnTo>
                  <a:lnTo>
                    <a:pt x="161213" y="160020"/>
                  </a:lnTo>
                  <a:lnTo>
                    <a:pt x="161213" y="158750"/>
                  </a:lnTo>
                  <a:lnTo>
                    <a:pt x="162064" y="158750"/>
                  </a:lnTo>
                  <a:lnTo>
                    <a:pt x="162064" y="157480"/>
                  </a:lnTo>
                  <a:lnTo>
                    <a:pt x="162928" y="156210"/>
                  </a:lnTo>
                  <a:lnTo>
                    <a:pt x="162064" y="154940"/>
                  </a:lnTo>
                  <a:lnTo>
                    <a:pt x="162064" y="153670"/>
                  </a:lnTo>
                  <a:lnTo>
                    <a:pt x="162928" y="153670"/>
                  </a:lnTo>
                  <a:lnTo>
                    <a:pt x="163779" y="154940"/>
                  </a:lnTo>
                  <a:lnTo>
                    <a:pt x="163779" y="152400"/>
                  </a:lnTo>
                  <a:lnTo>
                    <a:pt x="162928" y="152400"/>
                  </a:lnTo>
                  <a:lnTo>
                    <a:pt x="162064" y="151130"/>
                  </a:lnTo>
                  <a:lnTo>
                    <a:pt x="162064" y="152400"/>
                  </a:lnTo>
                  <a:lnTo>
                    <a:pt x="161213" y="152400"/>
                  </a:lnTo>
                  <a:lnTo>
                    <a:pt x="161213" y="151130"/>
                  </a:lnTo>
                  <a:lnTo>
                    <a:pt x="160362" y="151130"/>
                  </a:lnTo>
                  <a:lnTo>
                    <a:pt x="159512" y="152400"/>
                  </a:lnTo>
                  <a:lnTo>
                    <a:pt x="160362" y="152400"/>
                  </a:lnTo>
                  <a:lnTo>
                    <a:pt x="160362" y="153670"/>
                  </a:lnTo>
                  <a:lnTo>
                    <a:pt x="159512" y="153670"/>
                  </a:lnTo>
                  <a:lnTo>
                    <a:pt x="159512" y="152400"/>
                  </a:lnTo>
                  <a:lnTo>
                    <a:pt x="159512" y="151130"/>
                  </a:lnTo>
                  <a:lnTo>
                    <a:pt x="158661" y="152400"/>
                  </a:lnTo>
                  <a:lnTo>
                    <a:pt x="157797" y="152400"/>
                  </a:lnTo>
                  <a:lnTo>
                    <a:pt x="156946" y="151130"/>
                  </a:lnTo>
                  <a:lnTo>
                    <a:pt x="158661" y="151130"/>
                  </a:lnTo>
                  <a:lnTo>
                    <a:pt x="158661" y="149860"/>
                  </a:lnTo>
                  <a:lnTo>
                    <a:pt x="156095" y="149860"/>
                  </a:lnTo>
                  <a:lnTo>
                    <a:pt x="156095" y="152400"/>
                  </a:lnTo>
                  <a:lnTo>
                    <a:pt x="157797" y="153670"/>
                  </a:lnTo>
                  <a:lnTo>
                    <a:pt x="156946" y="153670"/>
                  </a:lnTo>
                  <a:lnTo>
                    <a:pt x="156946" y="154940"/>
                  </a:lnTo>
                  <a:lnTo>
                    <a:pt x="157797" y="154940"/>
                  </a:lnTo>
                  <a:lnTo>
                    <a:pt x="157797" y="156210"/>
                  </a:lnTo>
                  <a:lnTo>
                    <a:pt x="156946" y="157480"/>
                  </a:lnTo>
                  <a:lnTo>
                    <a:pt x="156946" y="154940"/>
                  </a:lnTo>
                  <a:lnTo>
                    <a:pt x="156095" y="154940"/>
                  </a:lnTo>
                  <a:lnTo>
                    <a:pt x="156095" y="156210"/>
                  </a:lnTo>
                  <a:lnTo>
                    <a:pt x="155244" y="156210"/>
                  </a:lnTo>
                  <a:lnTo>
                    <a:pt x="155244" y="157480"/>
                  </a:lnTo>
                  <a:lnTo>
                    <a:pt x="156095" y="157480"/>
                  </a:lnTo>
                  <a:lnTo>
                    <a:pt x="156095" y="158750"/>
                  </a:lnTo>
                  <a:lnTo>
                    <a:pt x="155244" y="158750"/>
                  </a:lnTo>
                  <a:lnTo>
                    <a:pt x="154393" y="157480"/>
                  </a:lnTo>
                  <a:lnTo>
                    <a:pt x="153530" y="157480"/>
                  </a:lnTo>
                  <a:lnTo>
                    <a:pt x="154393" y="158750"/>
                  </a:lnTo>
                  <a:lnTo>
                    <a:pt x="154393" y="160020"/>
                  </a:lnTo>
                  <a:lnTo>
                    <a:pt x="153530" y="160020"/>
                  </a:lnTo>
                  <a:lnTo>
                    <a:pt x="153530" y="162560"/>
                  </a:lnTo>
                  <a:lnTo>
                    <a:pt x="151828" y="162560"/>
                  </a:lnTo>
                  <a:lnTo>
                    <a:pt x="150977" y="162560"/>
                  </a:lnTo>
                  <a:lnTo>
                    <a:pt x="151828" y="165100"/>
                  </a:lnTo>
                  <a:lnTo>
                    <a:pt x="149275" y="165100"/>
                  </a:lnTo>
                  <a:lnTo>
                    <a:pt x="149275" y="162560"/>
                  </a:lnTo>
                  <a:lnTo>
                    <a:pt x="147574" y="162560"/>
                  </a:lnTo>
                  <a:lnTo>
                    <a:pt x="148424" y="161290"/>
                  </a:lnTo>
                  <a:lnTo>
                    <a:pt x="148424" y="160020"/>
                  </a:lnTo>
                  <a:lnTo>
                    <a:pt x="146723" y="160020"/>
                  </a:lnTo>
                  <a:lnTo>
                    <a:pt x="147574" y="161290"/>
                  </a:lnTo>
                  <a:lnTo>
                    <a:pt x="146723" y="161290"/>
                  </a:lnTo>
                  <a:lnTo>
                    <a:pt x="146723" y="162560"/>
                  </a:lnTo>
                  <a:lnTo>
                    <a:pt x="148424" y="163830"/>
                  </a:lnTo>
                  <a:lnTo>
                    <a:pt x="148424" y="165100"/>
                  </a:lnTo>
                  <a:lnTo>
                    <a:pt x="147574" y="166370"/>
                  </a:lnTo>
                  <a:lnTo>
                    <a:pt x="146723" y="166370"/>
                  </a:lnTo>
                  <a:lnTo>
                    <a:pt x="146723" y="165100"/>
                  </a:lnTo>
                  <a:lnTo>
                    <a:pt x="145859" y="165100"/>
                  </a:lnTo>
                  <a:lnTo>
                    <a:pt x="145859" y="167640"/>
                  </a:lnTo>
                  <a:lnTo>
                    <a:pt x="144157" y="167640"/>
                  </a:lnTo>
                  <a:lnTo>
                    <a:pt x="144157" y="168910"/>
                  </a:lnTo>
                  <a:lnTo>
                    <a:pt x="143294" y="167640"/>
                  </a:lnTo>
                  <a:lnTo>
                    <a:pt x="143294" y="170180"/>
                  </a:lnTo>
                  <a:lnTo>
                    <a:pt x="142443" y="170180"/>
                  </a:lnTo>
                  <a:lnTo>
                    <a:pt x="143294" y="171450"/>
                  </a:lnTo>
                  <a:lnTo>
                    <a:pt x="143294" y="172720"/>
                  </a:lnTo>
                  <a:lnTo>
                    <a:pt x="139890" y="172720"/>
                  </a:lnTo>
                  <a:lnTo>
                    <a:pt x="139890" y="171450"/>
                  </a:lnTo>
                  <a:lnTo>
                    <a:pt x="137325" y="171450"/>
                  </a:lnTo>
                  <a:lnTo>
                    <a:pt x="137325" y="170180"/>
                  </a:lnTo>
                  <a:lnTo>
                    <a:pt x="129654" y="170180"/>
                  </a:lnTo>
                  <a:lnTo>
                    <a:pt x="127939" y="167640"/>
                  </a:lnTo>
                  <a:lnTo>
                    <a:pt x="126238" y="166370"/>
                  </a:lnTo>
                  <a:lnTo>
                    <a:pt x="124536" y="166370"/>
                  </a:lnTo>
                  <a:lnTo>
                    <a:pt x="122834" y="165100"/>
                  </a:lnTo>
                  <a:lnTo>
                    <a:pt x="126238" y="160020"/>
                  </a:lnTo>
                  <a:lnTo>
                    <a:pt x="129654" y="156210"/>
                  </a:lnTo>
                  <a:lnTo>
                    <a:pt x="130517" y="156210"/>
                  </a:lnTo>
                  <a:lnTo>
                    <a:pt x="129654" y="154940"/>
                  </a:lnTo>
                  <a:lnTo>
                    <a:pt x="130517" y="154940"/>
                  </a:lnTo>
                  <a:lnTo>
                    <a:pt x="130517" y="153670"/>
                  </a:lnTo>
                  <a:lnTo>
                    <a:pt x="132219" y="152400"/>
                  </a:lnTo>
                  <a:lnTo>
                    <a:pt x="132219" y="151130"/>
                  </a:lnTo>
                  <a:lnTo>
                    <a:pt x="134772" y="149860"/>
                  </a:lnTo>
                  <a:lnTo>
                    <a:pt x="137325" y="146050"/>
                  </a:lnTo>
                  <a:lnTo>
                    <a:pt x="139039" y="146050"/>
                  </a:lnTo>
                  <a:lnTo>
                    <a:pt x="139890" y="144780"/>
                  </a:lnTo>
                  <a:lnTo>
                    <a:pt x="139039" y="144780"/>
                  </a:lnTo>
                  <a:lnTo>
                    <a:pt x="139890" y="143510"/>
                  </a:lnTo>
                  <a:lnTo>
                    <a:pt x="141592" y="142240"/>
                  </a:lnTo>
                  <a:lnTo>
                    <a:pt x="140741" y="140970"/>
                  </a:lnTo>
                  <a:lnTo>
                    <a:pt x="141592" y="140970"/>
                  </a:lnTo>
                  <a:lnTo>
                    <a:pt x="141592" y="142240"/>
                  </a:lnTo>
                  <a:lnTo>
                    <a:pt x="142443" y="140970"/>
                  </a:lnTo>
                  <a:lnTo>
                    <a:pt x="142443" y="139700"/>
                  </a:lnTo>
                  <a:lnTo>
                    <a:pt x="143294" y="138430"/>
                  </a:lnTo>
                  <a:lnTo>
                    <a:pt x="144157" y="139700"/>
                  </a:lnTo>
                  <a:lnTo>
                    <a:pt x="144157" y="138430"/>
                  </a:lnTo>
                  <a:lnTo>
                    <a:pt x="145008" y="138430"/>
                  </a:lnTo>
                  <a:lnTo>
                    <a:pt x="145008" y="137160"/>
                  </a:lnTo>
                  <a:lnTo>
                    <a:pt x="146723" y="137160"/>
                  </a:lnTo>
                  <a:lnTo>
                    <a:pt x="146723" y="135890"/>
                  </a:lnTo>
                  <a:lnTo>
                    <a:pt x="147574" y="135890"/>
                  </a:lnTo>
                  <a:lnTo>
                    <a:pt x="146723" y="134620"/>
                  </a:lnTo>
                  <a:lnTo>
                    <a:pt x="148424" y="134620"/>
                  </a:lnTo>
                  <a:lnTo>
                    <a:pt x="149275" y="133350"/>
                  </a:lnTo>
                  <a:lnTo>
                    <a:pt x="150977" y="133350"/>
                  </a:lnTo>
                  <a:lnTo>
                    <a:pt x="150977" y="132080"/>
                  </a:lnTo>
                  <a:lnTo>
                    <a:pt x="152679" y="132080"/>
                  </a:lnTo>
                  <a:lnTo>
                    <a:pt x="152679" y="130810"/>
                  </a:lnTo>
                  <a:lnTo>
                    <a:pt x="153530" y="129540"/>
                  </a:lnTo>
                  <a:lnTo>
                    <a:pt x="153530" y="128270"/>
                  </a:lnTo>
                  <a:lnTo>
                    <a:pt x="154393" y="128270"/>
                  </a:lnTo>
                  <a:lnTo>
                    <a:pt x="153530" y="127000"/>
                  </a:lnTo>
                  <a:lnTo>
                    <a:pt x="152679" y="127000"/>
                  </a:lnTo>
                  <a:lnTo>
                    <a:pt x="151828" y="125730"/>
                  </a:lnTo>
                  <a:lnTo>
                    <a:pt x="152679" y="125730"/>
                  </a:lnTo>
                  <a:lnTo>
                    <a:pt x="151828" y="124460"/>
                  </a:lnTo>
                  <a:lnTo>
                    <a:pt x="148424" y="124460"/>
                  </a:lnTo>
                  <a:lnTo>
                    <a:pt x="146723" y="124460"/>
                  </a:lnTo>
                  <a:lnTo>
                    <a:pt x="146723" y="121920"/>
                  </a:lnTo>
                  <a:lnTo>
                    <a:pt x="145859" y="121920"/>
                  </a:lnTo>
                  <a:lnTo>
                    <a:pt x="145859" y="124460"/>
                  </a:lnTo>
                  <a:lnTo>
                    <a:pt x="141592" y="124460"/>
                  </a:lnTo>
                  <a:lnTo>
                    <a:pt x="141592" y="123190"/>
                  </a:lnTo>
                  <a:lnTo>
                    <a:pt x="140741" y="123190"/>
                  </a:lnTo>
                  <a:lnTo>
                    <a:pt x="140741" y="124460"/>
                  </a:lnTo>
                  <a:lnTo>
                    <a:pt x="139890" y="124460"/>
                  </a:lnTo>
                  <a:lnTo>
                    <a:pt x="139890" y="123190"/>
                  </a:lnTo>
                  <a:lnTo>
                    <a:pt x="139039" y="121920"/>
                  </a:lnTo>
                  <a:lnTo>
                    <a:pt x="138176" y="123190"/>
                  </a:lnTo>
                  <a:lnTo>
                    <a:pt x="137325" y="124460"/>
                  </a:lnTo>
                  <a:lnTo>
                    <a:pt x="136474" y="123190"/>
                  </a:lnTo>
                  <a:lnTo>
                    <a:pt x="135623" y="124460"/>
                  </a:lnTo>
                  <a:lnTo>
                    <a:pt x="135623" y="123190"/>
                  </a:lnTo>
                  <a:lnTo>
                    <a:pt x="133070" y="123190"/>
                  </a:lnTo>
                  <a:lnTo>
                    <a:pt x="133070" y="121920"/>
                  </a:lnTo>
                  <a:lnTo>
                    <a:pt x="132219" y="121920"/>
                  </a:lnTo>
                  <a:lnTo>
                    <a:pt x="132219" y="124460"/>
                  </a:lnTo>
                  <a:lnTo>
                    <a:pt x="130517" y="124460"/>
                  </a:lnTo>
                  <a:lnTo>
                    <a:pt x="130517" y="121920"/>
                  </a:lnTo>
                  <a:lnTo>
                    <a:pt x="129654" y="121920"/>
                  </a:lnTo>
                  <a:lnTo>
                    <a:pt x="129654" y="124460"/>
                  </a:lnTo>
                  <a:lnTo>
                    <a:pt x="124536" y="124460"/>
                  </a:lnTo>
                  <a:lnTo>
                    <a:pt x="124536" y="123190"/>
                  </a:lnTo>
                  <a:lnTo>
                    <a:pt x="122834" y="123190"/>
                  </a:lnTo>
                  <a:lnTo>
                    <a:pt x="121970" y="124460"/>
                  </a:lnTo>
                  <a:lnTo>
                    <a:pt x="120269" y="124460"/>
                  </a:lnTo>
                  <a:lnTo>
                    <a:pt x="120269" y="123190"/>
                  </a:lnTo>
                  <a:lnTo>
                    <a:pt x="119418" y="123190"/>
                  </a:lnTo>
                  <a:lnTo>
                    <a:pt x="118567" y="121920"/>
                  </a:lnTo>
                  <a:lnTo>
                    <a:pt x="117716" y="124460"/>
                  </a:lnTo>
                  <a:lnTo>
                    <a:pt x="116014" y="124460"/>
                  </a:lnTo>
                  <a:lnTo>
                    <a:pt x="115150" y="125730"/>
                  </a:lnTo>
                  <a:lnTo>
                    <a:pt x="112598" y="124460"/>
                  </a:lnTo>
                  <a:lnTo>
                    <a:pt x="111734" y="125730"/>
                  </a:lnTo>
                  <a:lnTo>
                    <a:pt x="112598" y="125730"/>
                  </a:lnTo>
                  <a:lnTo>
                    <a:pt x="112598" y="127000"/>
                  </a:lnTo>
                  <a:lnTo>
                    <a:pt x="110032" y="127000"/>
                  </a:lnTo>
                  <a:lnTo>
                    <a:pt x="110032" y="125730"/>
                  </a:lnTo>
                  <a:lnTo>
                    <a:pt x="109181" y="125730"/>
                  </a:lnTo>
                  <a:lnTo>
                    <a:pt x="108331" y="127000"/>
                  </a:lnTo>
                  <a:lnTo>
                    <a:pt x="106616" y="127000"/>
                  </a:lnTo>
                  <a:lnTo>
                    <a:pt x="107480" y="125730"/>
                  </a:lnTo>
                  <a:lnTo>
                    <a:pt x="107480" y="124460"/>
                  </a:lnTo>
                  <a:lnTo>
                    <a:pt x="105765" y="124460"/>
                  </a:lnTo>
                  <a:lnTo>
                    <a:pt x="104914" y="123190"/>
                  </a:lnTo>
                  <a:lnTo>
                    <a:pt x="104914" y="120650"/>
                  </a:lnTo>
                  <a:lnTo>
                    <a:pt x="104063" y="120650"/>
                  </a:lnTo>
                  <a:lnTo>
                    <a:pt x="104063" y="119380"/>
                  </a:lnTo>
                  <a:lnTo>
                    <a:pt x="103212" y="116840"/>
                  </a:lnTo>
                  <a:lnTo>
                    <a:pt x="103212" y="114300"/>
                  </a:lnTo>
                  <a:lnTo>
                    <a:pt x="107480" y="113030"/>
                  </a:lnTo>
                  <a:lnTo>
                    <a:pt x="111734" y="113030"/>
                  </a:lnTo>
                  <a:lnTo>
                    <a:pt x="115150" y="111760"/>
                  </a:lnTo>
                  <a:lnTo>
                    <a:pt x="125387" y="111760"/>
                  </a:lnTo>
                  <a:lnTo>
                    <a:pt x="125387" y="110490"/>
                  </a:lnTo>
                  <a:lnTo>
                    <a:pt x="126238" y="111760"/>
                  </a:lnTo>
                  <a:lnTo>
                    <a:pt x="133070" y="111760"/>
                  </a:lnTo>
                  <a:lnTo>
                    <a:pt x="135623" y="111760"/>
                  </a:lnTo>
                  <a:lnTo>
                    <a:pt x="136474" y="110490"/>
                  </a:lnTo>
                  <a:lnTo>
                    <a:pt x="138176" y="110490"/>
                  </a:lnTo>
                  <a:lnTo>
                    <a:pt x="138176" y="109220"/>
                  </a:lnTo>
                  <a:lnTo>
                    <a:pt x="137325" y="109220"/>
                  </a:lnTo>
                  <a:lnTo>
                    <a:pt x="138176" y="106680"/>
                  </a:lnTo>
                  <a:lnTo>
                    <a:pt x="137325" y="106680"/>
                  </a:lnTo>
                  <a:lnTo>
                    <a:pt x="137325" y="105410"/>
                  </a:lnTo>
                  <a:lnTo>
                    <a:pt x="136474" y="104140"/>
                  </a:lnTo>
                  <a:lnTo>
                    <a:pt x="135623" y="102870"/>
                  </a:lnTo>
                  <a:lnTo>
                    <a:pt x="135623" y="104140"/>
                  </a:lnTo>
                  <a:lnTo>
                    <a:pt x="134772" y="100330"/>
                  </a:lnTo>
                  <a:lnTo>
                    <a:pt x="132219" y="100330"/>
                  </a:lnTo>
                  <a:lnTo>
                    <a:pt x="131368" y="97790"/>
                  </a:lnTo>
                  <a:lnTo>
                    <a:pt x="130517" y="97790"/>
                  </a:lnTo>
                  <a:lnTo>
                    <a:pt x="128790" y="95250"/>
                  </a:lnTo>
                  <a:lnTo>
                    <a:pt x="128790" y="93980"/>
                  </a:lnTo>
                  <a:lnTo>
                    <a:pt x="127939" y="93980"/>
                  </a:lnTo>
                  <a:lnTo>
                    <a:pt x="126238" y="92710"/>
                  </a:lnTo>
                  <a:lnTo>
                    <a:pt x="125387" y="91440"/>
                  </a:lnTo>
                  <a:lnTo>
                    <a:pt x="125387" y="90170"/>
                  </a:lnTo>
                  <a:lnTo>
                    <a:pt x="124536" y="88900"/>
                  </a:lnTo>
                  <a:lnTo>
                    <a:pt x="124536" y="86360"/>
                  </a:lnTo>
                  <a:lnTo>
                    <a:pt x="122834" y="86360"/>
                  </a:lnTo>
                  <a:lnTo>
                    <a:pt x="121970" y="85090"/>
                  </a:lnTo>
                  <a:lnTo>
                    <a:pt x="120269" y="85090"/>
                  </a:lnTo>
                  <a:lnTo>
                    <a:pt x="120269" y="83820"/>
                  </a:lnTo>
                  <a:lnTo>
                    <a:pt x="121970" y="82550"/>
                  </a:lnTo>
                  <a:lnTo>
                    <a:pt x="122834" y="82550"/>
                  </a:lnTo>
                  <a:lnTo>
                    <a:pt x="125387" y="81280"/>
                  </a:lnTo>
                  <a:lnTo>
                    <a:pt x="128790" y="78740"/>
                  </a:lnTo>
                  <a:lnTo>
                    <a:pt x="132219" y="78740"/>
                  </a:lnTo>
                  <a:lnTo>
                    <a:pt x="132219" y="77470"/>
                  </a:lnTo>
                  <a:lnTo>
                    <a:pt x="133070" y="77470"/>
                  </a:lnTo>
                  <a:lnTo>
                    <a:pt x="133921" y="76200"/>
                  </a:lnTo>
                  <a:lnTo>
                    <a:pt x="138176" y="76200"/>
                  </a:lnTo>
                  <a:lnTo>
                    <a:pt x="137325" y="74930"/>
                  </a:lnTo>
                  <a:lnTo>
                    <a:pt x="140741" y="74930"/>
                  </a:lnTo>
                  <a:lnTo>
                    <a:pt x="141592" y="73660"/>
                  </a:lnTo>
                  <a:lnTo>
                    <a:pt x="142443" y="73660"/>
                  </a:lnTo>
                  <a:lnTo>
                    <a:pt x="142443" y="72390"/>
                  </a:lnTo>
                  <a:lnTo>
                    <a:pt x="143294" y="72390"/>
                  </a:lnTo>
                  <a:lnTo>
                    <a:pt x="145008" y="74930"/>
                  </a:lnTo>
                  <a:lnTo>
                    <a:pt x="144157" y="76200"/>
                  </a:lnTo>
                  <a:lnTo>
                    <a:pt x="145859" y="78740"/>
                  </a:lnTo>
                  <a:lnTo>
                    <a:pt x="147574" y="78740"/>
                  </a:lnTo>
                  <a:lnTo>
                    <a:pt x="145859" y="80010"/>
                  </a:lnTo>
                  <a:lnTo>
                    <a:pt x="145008" y="80010"/>
                  </a:lnTo>
                  <a:lnTo>
                    <a:pt x="144157" y="80010"/>
                  </a:lnTo>
                  <a:lnTo>
                    <a:pt x="144157" y="81280"/>
                  </a:lnTo>
                  <a:lnTo>
                    <a:pt x="143294" y="81280"/>
                  </a:lnTo>
                  <a:lnTo>
                    <a:pt x="143294" y="80010"/>
                  </a:lnTo>
                  <a:lnTo>
                    <a:pt x="144157" y="80010"/>
                  </a:lnTo>
                  <a:lnTo>
                    <a:pt x="144157" y="78740"/>
                  </a:lnTo>
                  <a:lnTo>
                    <a:pt x="142443" y="78740"/>
                  </a:lnTo>
                  <a:lnTo>
                    <a:pt x="141592" y="78740"/>
                  </a:lnTo>
                  <a:lnTo>
                    <a:pt x="141592" y="80010"/>
                  </a:lnTo>
                  <a:lnTo>
                    <a:pt x="140741" y="80010"/>
                  </a:lnTo>
                  <a:lnTo>
                    <a:pt x="140741" y="81280"/>
                  </a:lnTo>
                  <a:lnTo>
                    <a:pt x="142443" y="82550"/>
                  </a:lnTo>
                  <a:lnTo>
                    <a:pt x="141592" y="82550"/>
                  </a:lnTo>
                  <a:lnTo>
                    <a:pt x="141592" y="83820"/>
                  </a:lnTo>
                  <a:lnTo>
                    <a:pt x="144157" y="83820"/>
                  </a:lnTo>
                  <a:lnTo>
                    <a:pt x="145008" y="83820"/>
                  </a:lnTo>
                  <a:lnTo>
                    <a:pt x="145008" y="82550"/>
                  </a:lnTo>
                  <a:lnTo>
                    <a:pt x="145859" y="82550"/>
                  </a:lnTo>
                  <a:lnTo>
                    <a:pt x="145859" y="81280"/>
                  </a:lnTo>
                  <a:lnTo>
                    <a:pt x="146723" y="81280"/>
                  </a:lnTo>
                  <a:lnTo>
                    <a:pt x="146723" y="83820"/>
                  </a:lnTo>
                  <a:lnTo>
                    <a:pt x="149275" y="83820"/>
                  </a:lnTo>
                  <a:lnTo>
                    <a:pt x="149275" y="86360"/>
                  </a:lnTo>
                  <a:lnTo>
                    <a:pt x="148424" y="86360"/>
                  </a:lnTo>
                  <a:lnTo>
                    <a:pt x="146723" y="86360"/>
                  </a:lnTo>
                  <a:lnTo>
                    <a:pt x="146723" y="87630"/>
                  </a:lnTo>
                  <a:lnTo>
                    <a:pt x="147574" y="87630"/>
                  </a:lnTo>
                  <a:lnTo>
                    <a:pt x="148424" y="88900"/>
                  </a:lnTo>
                  <a:lnTo>
                    <a:pt x="148424" y="87630"/>
                  </a:lnTo>
                  <a:lnTo>
                    <a:pt x="149275" y="87630"/>
                  </a:lnTo>
                  <a:lnTo>
                    <a:pt x="148424" y="88900"/>
                  </a:lnTo>
                  <a:lnTo>
                    <a:pt x="149275" y="88900"/>
                  </a:lnTo>
                  <a:lnTo>
                    <a:pt x="148424" y="90170"/>
                  </a:lnTo>
                  <a:lnTo>
                    <a:pt x="149275" y="91440"/>
                  </a:lnTo>
                  <a:lnTo>
                    <a:pt x="149275" y="90170"/>
                  </a:lnTo>
                  <a:lnTo>
                    <a:pt x="150126" y="88900"/>
                  </a:lnTo>
                  <a:lnTo>
                    <a:pt x="150126" y="87630"/>
                  </a:lnTo>
                  <a:lnTo>
                    <a:pt x="151828" y="86360"/>
                  </a:lnTo>
                  <a:lnTo>
                    <a:pt x="151828" y="91440"/>
                  </a:lnTo>
                  <a:lnTo>
                    <a:pt x="150126" y="91440"/>
                  </a:lnTo>
                  <a:lnTo>
                    <a:pt x="149275" y="92710"/>
                  </a:lnTo>
                  <a:lnTo>
                    <a:pt x="149275" y="93980"/>
                  </a:lnTo>
                  <a:lnTo>
                    <a:pt x="150977" y="93980"/>
                  </a:lnTo>
                  <a:lnTo>
                    <a:pt x="150126" y="92710"/>
                  </a:lnTo>
                  <a:lnTo>
                    <a:pt x="150977" y="92710"/>
                  </a:lnTo>
                  <a:lnTo>
                    <a:pt x="150977" y="93980"/>
                  </a:lnTo>
                  <a:lnTo>
                    <a:pt x="151828" y="93980"/>
                  </a:lnTo>
                  <a:lnTo>
                    <a:pt x="152260" y="92710"/>
                  </a:lnTo>
                  <a:lnTo>
                    <a:pt x="152679" y="91440"/>
                  </a:lnTo>
                  <a:lnTo>
                    <a:pt x="153530" y="92710"/>
                  </a:lnTo>
                  <a:lnTo>
                    <a:pt x="152679" y="92710"/>
                  </a:lnTo>
                  <a:lnTo>
                    <a:pt x="151828" y="93980"/>
                  </a:lnTo>
                  <a:lnTo>
                    <a:pt x="153530" y="93980"/>
                  </a:lnTo>
                  <a:lnTo>
                    <a:pt x="153530" y="95250"/>
                  </a:lnTo>
                  <a:lnTo>
                    <a:pt x="154393" y="95250"/>
                  </a:lnTo>
                  <a:lnTo>
                    <a:pt x="154393" y="96520"/>
                  </a:lnTo>
                  <a:lnTo>
                    <a:pt x="155244" y="95250"/>
                  </a:lnTo>
                  <a:lnTo>
                    <a:pt x="155244" y="96520"/>
                  </a:lnTo>
                  <a:lnTo>
                    <a:pt x="156095" y="96520"/>
                  </a:lnTo>
                  <a:lnTo>
                    <a:pt x="156946" y="97790"/>
                  </a:lnTo>
                  <a:lnTo>
                    <a:pt x="156095" y="99060"/>
                  </a:lnTo>
                  <a:lnTo>
                    <a:pt x="156095" y="100330"/>
                  </a:lnTo>
                  <a:lnTo>
                    <a:pt x="156946" y="101600"/>
                  </a:lnTo>
                  <a:lnTo>
                    <a:pt x="158661" y="101600"/>
                  </a:lnTo>
                  <a:lnTo>
                    <a:pt x="156946" y="99060"/>
                  </a:lnTo>
                  <a:lnTo>
                    <a:pt x="157797" y="99060"/>
                  </a:lnTo>
                  <a:lnTo>
                    <a:pt x="158661" y="100330"/>
                  </a:lnTo>
                  <a:lnTo>
                    <a:pt x="159512" y="99060"/>
                  </a:lnTo>
                  <a:lnTo>
                    <a:pt x="159512" y="101600"/>
                  </a:lnTo>
                  <a:lnTo>
                    <a:pt x="160362" y="101600"/>
                  </a:lnTo>
                  <a:lnTo>
                    <a:pt x="160362" y="102870"/>
                  </a:lnTo>
                  <a:lnTo>
                    <a:pt x="162064" y="102870"/>
                  </a:lnTo>
                  <a:lnTo>
                    <a:pt x="162064" y="104140"/>
                  </a:lnTo>
                  <a:lnTo>
                    <a:pt x="162928" y="104140"/>
                  </a:lnTo>
                  <a:lnTo>
                    <a:pt x="162928" y="102870"/>
                  </a:lnTo>
                  <a:lnTo>
                    <a:pt x="163779" y="102870"/>
                  </a:lnTo>
                  <a:lnTo>
                    <a:pt x="162928" y="104140"/>
                  </a:lnTo>
                  <a:lnTo>
                    <a:pt x="163779" y="104140"/>
                  </a:lnTo>
                  <a:lnTo>
                    <a:pt x="165481" y="102870"/>
                  </a:lnTo>
                  <a:lnTo>
                    <a:pt x="166331" y="101600"/>
                  </a:lnTo>
                  <a:lnTo>
                    <a:pt x="165481" y="100330"/>
                  </a:lnTo>
                  <a:lnTo>
                    <a:pt x="167182" y="100330"/>
                  </a:lnTo>
                  <a:lnTo>
                    <a:pt x="166331" y="99060"/>
                  </a:lnTo>
                  <a:lnTo>
                    <a:pt x="167182" y="99060"/>
                  </a:lnTo>
                  <a:lnTo>
                    <a:pt x="166331" y="97790"/>
                  </a:lnTo>
                  <a:lnTo>
                    <a:pt x="166331" y="96520"/>
                  </a:lnTo>
                  <a:lnTo>
                    <a:pt x="168033" y="96520"/>
                  </a:lnTo>
                  <a:lnTo>
                    <a:pt x="168033" y="95250"/>
                  </a:lnTo>
                  <a:lnTo>
                    <a:pt x="167182" y="95250"/>
                  </a:lnTo>
                  <a:lnTo>
                    <a:pt x="167182" y="93980"/>
                  </a:lnTo>
                  <a:lnTo>
                    <a:pt x="168033" y="93980"/>
                  </a:lnTo>
                  <a:lnTo>
                    <a:pt x="167182" y="92710"/>
                  </a:lnTo>
                  <a:lnTo>
                    <a:pt x="167182" y="91440"/>
                  </a:lnTo>
                  <a:lnTo>
                    <a:pt x="168033" y="91440"/>
                  </a:lnTo>
                  <a:lnTo>
                    <a:pt x="168033" y="92710"/>
                  </a:lnTo>
                  <a:lnTo>
                    <a:pt x="168884" y="92710"/>
                  </a:lnTo>
                  <a:lnTo>
                    <a:pt x="169735" y="91440"/>
                  </a:lnTo>
                  <a:lnTo>
                    <a:pt x="168884" y="91440"/>
                  </a:lnTo>
                  <a:lnTo>
                    <a:pt x="168884" y="90170"/>
                  </a:lnTo>
                  <a:lnTo>
                    <a:pt x="169748" y="88900"/>
                  </a:lnTo>
                  <a:lnTo>
                    <a:pt x="170599" y="87630"/>
                  </a:lnTo>
                  <a:lnTo>
                    <a:pt x="170599" y="86360"/>
                  </a:lnTo>
                  <a:lnTo>
                    <a:pt x="169735" y="86360"/>
                  </a:lnTo>
                  <a:lnTo>
                    <a:pt x="169735" y="85090"/>
                  </a:lnTo>
                  <a:lnTo>
                    <a:pt x="168884" y="83820"/>
                  </a:lnTo>
                  <a:lnTo>
                    <a:pt x="170599" y="83820"/>
                  </a:lnTo>
                  <a:lnTo>
                    <a:pt x="170599" y="81280"/>
                  </a:lnTo>
                  <a:lnTo>
                    <a:pt x="171450" y="80010"/>
                  </a:lnTo>
                  <a:lnTo>
                    <a:pt x="169735" y="78740"/>
                  </a:lnTo>
                  <a:lnTo>
                    <a:pt x="171450" y="78740"/>
                  </a:lnTo>
                  <a:lnTo>
                    <a:pt x="171450" y="77470"/>
                  </a:lnTo>
                  <a:lnTo>
                    <a:pt x="172300" y="77470"/>
                  </a:lnTo>
                  <a:lnTo>
                    <a:pt x="173164" y="76200"/>
                  </a:lnTo>
                  <a:lnTo>
                    <a:pt x="173164" y="74930"/>
                  </a:lnTo>
                  <a:lnTo>
                    <a:pt x="174015" y="74930"/>
                  </a:lnTo>
                  <a:lnTo>
                    <a:pt x="174015" y="73660"/>
                  </a:lnTo>
                  <a:lnTo>
                    <a:pt x="174866" y="72390"/>
                  </a:lnTo>
                  <a:lnTo>
                    <a:pt x="174015" y="71120"/>
                  </a:lnTo>
                  <a:lnTo>
                    <a:pt x="173164" y="71120"/>
                  </a:lnTo>
                  <a:lnTo>
                    <a:pt x="172300" y="71120"/>
                  </a:lnTo>
                  <a:lnTo>
                    <a:pt x="173164" y="68580"/>
                  </a:lnTo>
                  <a:lnTo>
                    <a:pt x="173164" y="71120"/>
                  </a:lnTo>
                  <a:lnTo>
                    <a:pt x="174015" y="69850"/>
                  </a:lnTo>
                  <a:lnTo>
                    <a:pt x="174015" y="68580"/>
                  </a:lnTo>
                  <a:lnTo>
                    <a:pt x="174866" y="68580"/>
                  </a:lnTo>
                  <a:lnTo>
                    <a:pt x="174015" y="67310"/>
                  </a:lnTo>
                  <a:lnTo>
                    <a:pt x="174866" y="67310"/>
                  </a:lnTo>
                  <a:lnTo>
                    <a:pt x="174015" y="66040"/>
                  </a:lnTo>
                  <a:lnTo>
                    <a:pt x="174015" y="64770"/>
                  </a:lnTo>
                  <a:lnTo>
                    <a:pt x="175717" y="64770"/>
                  </a:lnTo>
                  <a:lnTo>
                    <a:pt x="174866" y="63500"/>
                  </a:lnTo>
                  <a:lnTo>
                    <a:pt x="176568" y="63500"/>
                  </a:lnTo>
                  <a:lnTo>
                    <a:pt x="178282" y="64770"/>
                  </a:lnTo>
                  <a:lnTo>
                    <a:pt x="179133" y="63500"/>
                  </a:lnTo>
                  <a:lnTo>
                    <a:pt x="179984" y="62230"/>
                  </a:lnTo>
                  <a:lnTo>
                    <a:pt x="180835" y="63500"/>
                  </a:lnTo>
                  <a:lnTo>
                    <a:pt x="183388" y="63500"/>
                  </a:lnTo>
                  <a:lnTo>
                    <a:pt x="184238" y="64770"/>
                  </a:lnTo>
                  <a:lnTo>
                    <a:pt x="184238" y="63500"/>
                  </a:lnTo>
                  <a:lnTo>
                    <a:pt x="185089" y="63500"/>
                  </a:lnTo>
                  <a:lnTo>
                    <a:pt x="185953" y="64770"/>
                  </a:lnTo>
                  <a:lnTo>
                    <a:pt x="190220" y="64770"/>
                  </a:lnTo>
                  <a:lnTo>
                    <a:pt x="190220" y="66040"/>
                  </a:lnTo>
                  <a:lnTo>
                    <a:pt x="191071" y="67310"/>
                  </a:lnTo>
                  <a:lnTo>
                    <a:pt x="191071" y="66040"/>
                  </a:lnTo>
                  <a:lnTo>
                    <a:pt x="191922" y="64770"/>
                  </a:lnTo>
                  <a:lnTo>
                    <a:pt x="191922" y="66040"/>
                  </a:lnTo>
                  <a:lnTo>
                    <a:pt x="192773" y="66040"/>
                  </a:lnTo>
                  <a:lnTo>
                    <a:pt x="192773" y="68580"/>
                  </a:lnTo>
                  <a:lnTo>
                    <a:pt x="194487" y="68580"/>
                  </a:lnTo>
                  <a:lnTo>
                    <a:pt x="193624" y="71120"/>
                  </a:lnTo>
                  <a:lnTo>
                    <a:pt x="193624" y="69850"/>
                  </a:lnTo>
                  <a:lnTo>
                    <a:pt x="192773" y="69850"/>
                  </a:lnTo>
                  <a:lnTo>
                    <a:pt x="192773" y="68580"/>
                  </a:lnTo>
                  <a:lnTo>
                    <a:pt x="191922" y="68580"/>
                  </a:lnTo>
                  <a:lnTo>
                    <a:pt x="191071" y="67310"/>
                  </a:lnTo>
                  <a:lnTo>
                    <a:pt x="191071" y="68580"/>
                  </a:lnTo>
                  <a:lnTo>
                    <a:pt x="189369" y="68580"/>
                  </a:lnTo>
                  <a:lnTo>
                    <a:pt x="188518" y="71120"/>
                  </a:lnTo>
                  <a:lnTo>
                    <a:pt x="190220" y="71120"/>
                  </a:lnTo>
                  <a:lnTo>
                    <a:pt x="191071" y="72390"/>
                  </a:lnTo>
                  <a:lnTo>
                    <a:pt x="190220" y="73660"/>
                  </a:lnTo>
                  <a:lnTo>
                    <a:pt x="191071" y="73660"/>
                  </a:lnTo>
                  <a:lnTo>
                    <a:pt x="190220" y="76200"/>
                  </a:lnTo>
                  <a:lnTo>
                    <a:pt x="187655" y="73660"/>
                  </a:lnTo>
                  <a:lnTo>
                    <a:pt x="187655" y="76200"/>
                  </a:lnTo>
                  <a:lnTo>
                    <a:pt x="189369" y="76200"/>
                  </a:lnTo>
                  <a:lnTo>
                    <a:pt x="187655" y="78740"/>
                  </a:lnTo>
                  <a:lnTo>
                    <a:pt x="188518" y="78740"/>
                  </a:lnTo>
                  <a:lnTo>
                    <a:pt x="190220" y="80010"/>
                  </a:lnTo>
                  <a:lnTo>
                    <a:pt x="190220" y="78740"/>
                  </a:lnTo>
                  <a:lnTo>
                    <a:pt x="189369" y="78740"/>
                  </a:lnTo>
                  <a:lnTo>
                    <a:pt x="190220" y="77470"/>
                  </a:lnTo>
                  <a:lnTo>
                    <a:pt x="190220" y="78740"/>
                  </a:lnTo>
                  <a:lnTo>
                    <a:pt x="191071" y="77470"/>
                  </a:lnTo>
                  <a:lnTo>
                    <a:pt x="191071" y="78740"/>
                  </a:lnTo>
                  <a:lnTo>
                    <a:pt x="190220" y="78740"/>
                  </a:lnTo>
                  <a:lnTo>
                    <a:pt x="191071" y="80010"/>
                  </a:lnTo>
                  <a:lnTo>
                    <a:pt x="190220" y="80010"/>
                  </a:lnTo>
                  <a:lnTo>
                    <a:pt x="189369" y="80010"/>
                  </a:lnTo>
                  <a:lnTo>
                    <a:pt x="187655" y="82550"/>
                  </a:lnTo>
                  <a:lnTo>
                    <a:pt x="187655" y="92710"/>
                  </a:lnTo>
                  <a:lnTo>
                    <a:pt x="187655" y="93980"/>
                  </a:lnTo>
                  <a:lnTo>
                    <a:pt x="186804" y="95250"/>
                  </a:lnTo>
                  <a:lnTo>
                    <a:pt x="187655" y="95250"/>
                  </a:lnTo>
                  <a:lnTo>
                    <a:pt x="187655" y="96520"/>
                  </a:lnTo>
                  <a:lnTo>
                    <a:pt x="185953" y="96520"/>
                  </a:lnTo>
                  <a:lnTo>
                    <a:pt x="185953" y="93980"/>
                  </a:lnTo>
                  <a:lnTo>
                    <a:pt x="186804" y="92710"/>
                  </a:lnTo>
                  <a:lnTo>
                    <a:pt x="187655" y="92710"/>
                  </a:lnTo>
                  <a:lnTo>
                    <a:pt x="187655" y="82550"/>
                  </a:lnTo>
                  <a:lnTo>
                    <a:pt x="186804" y="81280"/>
                  </a:lnTo>
                  <a:lnTo>
                    <a:pt x="187655" y="81280"/>
                  </a:lnTo>
                  <a:lnTo>
                    <a:pt x="187655" y="80010"/>
                  </a:lnTo>
                  <a:lnTo>
                    <a:pt x="185953" y="80010"/>
                  </a:lnTo>
                  <a:lnTo>
                    <a:pt x="185953" y="81280"/>
                  </a:lnTo>
                  <a:lnTo>
                    <a:pt x="185089" y="81280"/>
                  </a:lnTo>
                  <a:lnTo>
                    <a:pt x="185089" y="82550"/>
                  </a:lnTo>
                  <a:lnTo>
                    <a:pt x="185953" y="82550"/>
                  </a:lnTo>
                  <a:lnTo>
                    <a:pt x="186804" y="83820"/>
                  </a:lnTo>
                  <a:lnTo>
                    <a:pt x="184238" y="83820"/>
                  </a:lnTo>
                  <a:lnTo>
                    <a:pt x="185089" y="85090"/>
                  </a:lnTo>
                  <a:lnTo>
                    <a:pt x="184238" y="86360"/>
                  </a:lnTo>
                  <a:lnTo>
                    <a:pt x="184238" y="85090"/>
                  </a:lnTo>
                  <a:lnTo>
                    <a:pt x="183388" y="83820"/>
                  </a:lnTo>
                  <a:lnTo>
                    <a:pt x="182537" y="83820"/>
                  </a:lnTo>
                  <a:lnTo>
                    <a:pt x="182537" y="86360"/>
                  </a:lnTo>
                  <a:lnTo>
                    <a:pt x="183388" y="86360"/>
                  </a:lnTo>
                  <a:lnTo>
                    <a:pt x="184238" y="87630"/>
                  </a:lnTo>
                  <a:lnTo>
                    <a:pt x="184238" y="88900"/>
                  </a:lnTo>
                  <a:lnTo>
                    <a:pt x="181686" y="88900"/>
                  </a:lnTo>
                  <a:lnTo>
                    <a:pt x="182537" y="91440"/>
                  </a:lnTo>
                  <a:lnTo>
                    <a:pt x="181686" y="91440"/>
                  </a:lnTo>
                  <a:lnTo>
                    <a:pt x="181686" y="92710"/>
                  </a:lnTo>
                  <a:lnTo>
                    <a:pt x="179984" y="92710"/>
                  </a:lnTo>
                  <a:lnTo>
                    <a:pt x="180835" y="93980"/>
                  </a:lnTo>
                  <a:lnTo>
                    <a:pt x="182537" y="93980"/>
                  </a:lnTo>
                  <a:lnTo>
                    <a:pt x="181686" y="96520"/>
                  </a:lnTo>
                  <a:lnTo>
                    <a:pt x="179133" y="96520"/>
                  </a:lnTo>
                  <a:lnTo>
                    <a:pt x="179984" y="97790"/>
                  </a:lnTo>
                  <a:lnTo>
                    <a:pt x="179133" y="97790"/>
                  </a:lnTo>
                  <a:lnTo>
                    <a:pt x="180835" y="99060"/>
                  </a:lnTo>
                  <a:lnTo>
                    <a:pt x="181686" y="101600"/>
                  </a:lnTo>
                  <a:lnTo>
                    <a:pt x="182537" y="101600"/>
                  </a:lnTo>
                  <a:lnTo>
                    <a:pt x="183388" y="102870"/>
                  </a:lnTo>
                  <a:lnTo>
                    <a:pt x="184238" y="102870"/>
                  </a:lnTo>
                  <a:lnTo>
                    <a:pt x="184238" y="101600"/>
                  </a:lnTo>
                  <a:lnTo>
                    <a:pt x="183388" y="100330"/>
                  </a:lnTo>
                  <a:lnTo>
                    <a:pt x="183388" y="99060"/>
                  </a:lnTo>
                  <a:lnTo>
                    <a:pt x="182537" y="97790"/>
                  </a:lnTo>
                  <a:lnTo>
                    <a:pt x="182537" y="96520"/>
                  </a:lnTo>
                  <a:lnTo>
                    <a:pt x="183388" y="96520"/>
                  </a:lnTo>
                  <a:lnTo>
                    <a:pt x="184238" y="99060"/>
                  </a:lnTo>
                  <a:lnTo>
                    <a:pt x="184238" y="96520"/>
                  </a:lnTo>
                  <a:lnTo>
                    <a:pt x="185089" y="96520"/>
                  </a:lnTo>
                  <a:lnTo>
                    <a:pt x="185089" y="97790"/>
                  </a:lnTo>
                  <a:lnTo>
                    <a:pt x="186804" y="97790"/>
                  </a:lnTo>
                  <a:lnTo>
                    <a:pt x="185953" y="99060"/>
                  </a:lnTo>
                  <a:lnTo>
                    <a:pt x="187655" y="99060"/>
                  </a:lnTo>
                  <a:lnTo>
                    <a:pt x="188518" y="99060"/>
                  </a:lnTo>
                  <a:lnTo>
                    <a:pt x="189369" y="97790"/>
                  </a:lnTo>
                  <a:lnTo>
                    <a:pt x="191071" y="97790"/>
                  </a:lnTo>
                  <a:lnTo>
                    <a:pt x="191071" y="95250"/>
                  </a:lnTo>
                  <a:lnTo>
                    <a:pt x="192773" y="96520"/>
                  </a:lnTo>
                  <a:lnTo>
                    <a:pt x="193624" y="95250"/>
                  </a:lnTo>
                  <a:lnTo>
                    <a:pt x="194487" y="95250"/>
                  </a:lnTo>
                  <a:lnTo>
                    <a:pt x="195770" y="93980"/>
                  </a:lnTo>
                  <a:lnTo>
                    <a:pt x="197040" y="92710"/>
                  </a:lnTo>
                  <a:lnTo>
                    <a:pt x="197891" y="92710"/>
                  </a:lnTo>
                  <a:lnTo>
                    <a:pt x="198742" y="92710"/>
                  </a:lnTo>
                  <a:lnTo>
                    <a:pt x="198742" y="90170"/>
                  </a:lnTo>
                  <a:lnTo>
                    <a:pt x="202158" y="90170"/>
                  </a:lnTo>
                  <a:lnTo>
                    <a:pt x="203022" y="88900"/>
                  </a:lnTo>
                  <a:lnTo>
                    <a:pt x="203873" y="88900"/>
                  </a:lnTo>
                  <a:lnTo>
                    <a:pt x="203873" y="86360"/>
                  </a:lnTo>
                  <a:lnTo>
                    <a:pt x="204724" y="86360"/>
                  </a:lnTo>
                  <a:lnTo>
                    <a:pt x="204724" y="87630"/>
                  </a:lnTo>
                  <a:lnTo>
                    <a:pt x="206425" y="87630"/>
                  </a:lnTo>
                  <a:lnTo>
                    <a:pt x="205574" y="86360"/>
                  </a:lnTo>
                  <a:lnTo>
                    <a:pt x="206425" y="85090"/>
                  </a:lnTo>
                  <a:lnTo>
                    <a:pt x="206425" y="86360"/>
                  </a:lnTo>
                  <a:lnTo>
                    <a:pt x="208127" y="85090"/>
                  </a:lnTo>
                  <a:lnTo>
                    <a:pt x="208978" y="85090"/>
                  </a:lnTo>
                  <a:lnTo>
                    <a:pt x="208978" y="83820"/>
                  </a:lnTo>
                  <a:lnTo>
                    <a:pt x="211543" y="83820"/>
                  </a:lnTo>
                  <a:lnTo>
                    <a:pt x="211543" y="81280"/>
                  </a:lnTo>
                  <a:lnTo>
                    <a:pt x="212394" y="81280"/>
                  </a:lnTo>
                  <a:lnTo>
                    <a:pt x="212394" y="82550"/>
                  </a:lnTo>
                  <a:lnTo>
                    <a:pt x="213245" y="82550"/>
                  </a:lnTo>
                  <a:lnTo>
                    <a:pt x="213245" y="81280"/>
                  </a:lnTo>
                  <a:lnTo>
                    <a:pt x="216662" y="81280"/>
                  </a:lnTo>
                  <a:lnTo>
                    <a:pt x="217525" y="82550"/>
                  </a:lnTo>
                  <a:lnTo>
                    <a:pt x="218376" y="82550"/>
                  </a:lnTo>
                  <a:lnTo>
                    <a:pt x="218376" y="83820"/>
                  </a:lnTo>
                  <a:lnTo>
                    <a:pt x="220078" y="83820"/>
                  </a:lnTo>
                  <a:lnTo>
                    <a:pt x="220929" y="85090"/>
                  </a:lnTo>
                  <a:lnTo>
                    <a:pt x="221780" y="85090"/>
                  </a:lnTo>
                  <a:lnTo>
                    <a:pt x="222631" y="86360"/>
                  </a:lnTo>
                  <a:lnTo>
                    <a:pt x="223481" y="86360"/>
                  </a:lnTo>
                  <a:lnTo>
                    <a:pt x="223481" y="87630"/>
                  </a:lnTo>
                  <a:lnTo>
                    <a:pt x="222631" y="87630"/>
                  </a:lnTo>
                  <a:lnTo>
                    <a:pt x="222631" y="88900"/>
                  </a:lnTo>
                  <a:lnTo>
                    <a:pt x="223481" y="90170"/>
                  </a:lnTo>
                  <a:lnTo>
                    <a:pt x="223481" y="88900"/>
                  </a:lnTo>
                  <a:lnTo>
                    <a:pt x="224332" y="88900"/>
                  </a:lnTo>
                  <a:lnTo>
                    <a:pt x="224332" y="90170"/>
                  </a:lnTo>
                  <a:lnTo>
                    <a:pt x="223481" y="91440"/>
                  </a:lnTo>
                  <a:lnTo>
                    <a:pt x="224332" y="91440"/>
                  </a:lnTo>
                  <a:lnTo>
                    <a:pt x="225183" y="90170"/>
                  </a:lnTo>
                  <a:lnTo>
                    <a:pt x="225183" y="88900"/>
                  </a:lnTo>
                  <a:lnTo>
                    <a:pt x="226047" y="90170"/>
                  </a:lnTo>
                  <a:lnTo>
                    <a:pt x="225183" y="90170"/>
                  </a:lnTo>
                  <a:lnTo>
                    <a:pt x="225183" y="92710"/>
                  </a:lnTo>
                  <a:lnTo>
                    <a:pt x="224332" y="93980"/>
                  </a:lnTo>
                  <a:lnTo>
                    <a:pt x="222631" y="93980"/>
                  </a:lnTo>
                  <a:lnTo>
                    <a:pt x="221780" y="92710"/>
                  </a:lnTo>
                  <a:lnTo>
                    <a:pt x="221780" y="93980"/>
                  </a:lnTo>
                  <a:lnTo>
                    <a:pt x="220929" y="93980"/>
                  </a:lnTo>
                  <a:lnTo>
                    <a:pt x="222631" y="95250"/>
                  </a:lnTo>
                  <a:lnTo>
                    <a:pt x="220929" y="97790"/>
                  </a:lnTo>
                  <a:lnTo>
                    <a:pt x="220078" y="97790"/>
                  </a:lnTo>
                  <a:lnTo>
                    <a:pt x="220078" y="99060"/>
                  </a:lnTo>
                  <a:lnTo>
                    <a:pt x="218376" y="100330"/>
                  </a:lnTo>
                  <a:lnTo>
                    <a:pt x="217525" y="100330"/>
                  </a:lnTo>
                  <a:lnTo>
                    <a:pt x="216662" y="101600"/>
                  </a:lnTo>
                  <a:lnTo>
                    <a:pt x="214947" y="101600"/>
                  </a:lnTo>
                  <a:lnTo>
                    <a:pt x="214947" y="102870"/>
                  </a:lnTo>
                  <a:lnTo>
                    <a:pt x="214096" y="102870"/>
                  </a:lnTo>
                  <a:lnTo>
                    <a:pt x="214096" y="104140"/>
                  </a:lnTo>
                  <a:lnTo>
                    <a:pt x="212394" y="104140"/>
                  </a:lnTo>
                  <a:lnTo>
                    <a:pt x="212394" y="101600"/>
                  </a:lnTo>
                  <a:lnTo>
                    <a:pt x="213245" y="101600"/>
                  </a:lnTo>
                  <a:lnTo>
                    <a:pt x="213245" y="100330"/>
                  </a:lnTo>
                  <a:lnTo>
                    <a:pt x="212394" y="100330"/>
                  </a:lnTo>
                  <a:lnTo>
                    <a:pt x="211543" y="101600"/>
                  </a:lnTo>
                  <a:lnTo>
                    <a:pt x="210693" y="101600"/>
                  </a:lnTo>
                  <a:lnTo>
                    <a:pt x="211543" y="102870"/>
                  </a:lnTo>
                  <a:lnTo>
                    <a:pt x="211543" y="105410"/>
                  </a:lnTo>
                  <a:lnTo>
                    <a:pt x="209842" y="104140"/>
                  </a:lnTo>
                  <a:lnTo>
                    <a:pt x="209842" y="106680"/>
                  </a:lnTo>
                  <a:lnTo>
                    <a:pt x="398640" y="106680"/>
                  </a:lnTo>
                  <a:lnTo>
                    <a:pt x="397891" y="105410"/>
                  </a:lnTo>
                  <a:lnTo>
                    <a:pt x="397129" y="104140"/>
                  </a:lnTo>
                  <a:lnTo>
                    <a:pt x="394093" y="99060"/>
                  </a:lnTo>
                  <a:lnTo>
                    <a:pt x="386232" y="88900"/>
                  </a:lnTo>
                  <a:lnTo>
                    <a:pt x="380326" y="81280"/>
                  </a:lnTo>
                  <a:lnTo>
                    <a:pt x="377380" y="77470"/>
                  </a:lnTo>
                  <a:lnTo>
                    <a:pt x="338289" y="38100"/>
                  </a:lnTo>
                  <a:lnTo>
                    <a:pt x="306692" y="16510"/>
                  </a:lnTo>
                  <a:lnTo>
                    <a:pt x="237985" y="0"/>
                  </a:lnTo>
                  <a:lnTo>
                    <a:pt x="201587" y="5080"/>
                  </a:lnTo>
                  <a:lnTo>
                    <a:pt x="134315" y="40640"/>
                  </a:lnTo>
                  <a:lnTo>
                    <a:pt x="104267" y="69850"/>
                  </a:lnTo>
                  <a:lnTo>
                    <a:pt x="77190" y="105410"/>
                  </a:lnTo>
                  <a:lnTo>
                    <a:pt x="53492" y="148590"/>
                  </a:lnTo>
                  <a:lnTo>
                    <a:pt x="33578" y="195580"/>
                  </a:lnTo>
                  <a:lnTo>
                    <a:pt x="17894" y="248920"/>
                  </a:lnTo>
                  <a:lnTo>
                    <a:pt x="6845" y="304800"/>
                  </a:lnTo>
                  <a:lnTo>
                    <a:pt x="850" y="365760"/>
                  </a:lnTo>
                  <a:lnTo>
                    <a:pt x="20840" y="394970"/>
                  </a:lnTo>
                  <a:lnTo>
                    <a:pt x="52031" y="411480"/>
                  </a:lnTo>
                  <a:lnTo>
                    <a:pt x="80022" y="430530"/>
                  </a:lnTo>
                  <a:lnTo>
                    <a:pt x="90411" y="466090"/>
                  </a:lnTo>
                  <a:lnTo>
                    <a:pt x="89560" y="468630"/>
                  </a:lnTo>
                  <a:lnTo>
                    <a:pt x="84442" y="468630"/>
                  </a:lnTo>
                  <a:lnTo>
                    <a:pt x="73050" y="445770"/>
                  </a:lnTo>
                  <a:lnTo>
                    <a:pt x="57886" y="426720"/>
                  </a:lnTo>
                  <a:lnTo>
                    <a:pt x="38735" y="412750"/>
                  </a:lnTo>
                  <a:lnTo>
                    <a:pt x="15341" y="406400"/>
                  </a:lnTo>
                  <a:lnTo>
                    <a:pt x="11938" y="400050"/>
                  </a:lnTo>
                  <a:lnTo>
                    <a:pt x="5118" y="393700"/>
                  </a:lnTo>
                  <a:lnTo>
                    <a:pt x="0" y="387350"/>
                  </a:lnTo>
                  <a:lnTo>
                    <a:pt x="0" y="416560"/>
                  </a:lnTo>
                  <a:lnTo>
                    <a:pt x="20701" y="426720"/>
                  </a:lnTo>
                  <a:lnTo>
                    <a:pt x="43497" y="435610"/>
                  </a:lnTo>
                  <a:lnTo>
                    <a:pt x="61175" y="449580"/>
                  </a:lnTo>
                  <a:lnTo>
                    <a:pt x="66535" y="473710"/>
                  </a:lnTo>
                  <a:lnTo>
                    <a:pt x="64820" y="481330"/>
                  </a:lnTo>
                  <a:lnTo>
                    <a:pt x="69938" y="490220"/>
                  </a:lnTo>
                  <a:lnTo>
                    <a:pt x="62268" y="494030"/>
                  </a:lnTo>
                  <a:lnTo>
                    <a:pt x="56299" y="494030"/>
                  </a:lnTo>
                  <a:lnTo>
                    <a:pt x="48615" y="468630"/>
                  </a:lnTo>
                  <a:lnTo>
                    <a:pt x="42862" y="457200"/>
                  </a:lnTo>
                  <a:lnTo>
                    <a:pt x="33261" y="445770"/>
                  </a:lnTo>
                  <a:lnTo>
                    <a:pt x="24828" y="444500"/>
                  </a:lnTo>
                  <a:lnTo>
                    <a:pt x="16306" y="441960"/>
                  </a:lnTo>
                  <a:lnTo>
                    <a:pt x="7950" y="438150"/>
                  </a:lnTo>
                  <a:lnTo>
                    <a:pt x="0" y="434340"/>
                  </a:lnTo>
                  <a:lnTo>
                    <a:pt x="5549" y="496570"/>
                  </a:lnTo>
                  <a:lnTo>
                    <a:pt x="16306" y="554990"/>
                  </a:lnTo>
                  <a:lnTo>
                    <a:pt x="31838" y="608330"/>
                  </a:lnTo>
                  <a:lnTo>
                    <a:pt x="51701" y="657860"/>
                  </a:lnTo>
                  <a:lnTo>
                    <a:pt x="75488" y="701040"/>
                  </a:lnTo>
                  <a:lnTo>
                    <a:pt x="102743" y="739140"/>
                  </a:lnTo>
                  <a:lnTo>
                    <a:pt x="133057" y="769620"/>
                  </a:lnTo>
                  <a:lnTo>
                    <a:pt x="165989" y="792480"/>
                  </a:lnTo>
                  <a:lnTo>
                    <a:pt x="237985" y="810260"/>
                  </a:lnTo>
                  <a:lnTo>
                    <a:pt x="264515" y="807720"/>
                  </a:lnTo>
                  <a:lnTo>
                    <a:pt x="290233" y="801370"/>
                  </a:lnTo>
                  <a:lnTo>
                    <a:pt x="314998" y="788670"/>
                  </a:lnTo>
                  <a:lnTo>
                    <a:pt x="338645" y="773430"/>
                  </a:lnTo>
                  <a:lnTo>
                    <a:pt x="335229" y="768350"/>
                  </a:lnTo>
                  <a:lnTo>
                    <a:pt x="332676" y="763270"/>
                  </a:lnTo>
                  <a:lnTo>
                    <a:pt x="329260" y="758190"/>
                  </a:lnTo>
                  <a:lnTo>
                    <a:pt x="333527" y="751840"/>
                  </a:lnTo>
                  <a:lnTo>
                    <a:pt x="334378" y="751840"/>
                  </a:lnTo>
                  <a:lnTo>
                    <a:pt x="335229" y="753110"/>
                  </a:lnTo>
                  <a:lnTo>
                    <a:pt x="336092" y="753110"/>
                  </a:lnTo>
                  <a:lnTo>
                    <a:pt x="341198" y="756920"/>
                  </a:lnTo>
                  <a:lnTo>
                    <a:pt x="343750" y="762000"/>
                  </a:lnTo>
                  <a:lnTo>
                    <a:pt x="345465" y="767080"/>
                  </a:lnTo>
                  <a:lnTo>
                    <a:pt x="350570" y="762000"/>
                  </a:lnTo>
                  <a:lnTo>
                    <a:pt x="355600" y="758190"/>
                  </a:lnTo>
                  <a:lnTo>
                    <a:pt x="360464" y="753110"/>
                  </a:lnTo>
                  <a:lnTo>
                    <a:pt x="361619" y="751840"/>
                  </a:lnTo>
                  <a:lnTo>
                    <a:pt x="365086" y="748030"/>
                  </a:lnTo>
                  <a:lnTo>
                    <a:pt x="352298" y="726440"/>
                  </a:lnTo>
                  <a:lnTo>
                    <a:pt x="331279" y="713740"/>
                  </a:lnTo>
                  <a:lnTo>
                    <a:pt x="306908" y="706120"/>
                  </a:lnTo>
                  <a:lnTo>
                    <a:pt x="284048" y="694690"/>
                  </a:lnTo>
                  <a:lnTo>
                    <a:pt x="250583" y="670560"/>
                  </a:lnTo>
                  <a:lnTo>
                    <a:pt x="248221" y="657860"/>
                  </a:lnTo>
                  <a:lnTo>
                    <a:pt x="257987" y="660400"/>
                  </a:lnTo>
                  <a:lnTo>
                    <a:pt x="265607" y="668020"/>
                  </a:lnTo>
                  <a:lnTo>
                    <a:pt x="273050" y="676910"/>
                  </a:lnTo>
                  <a:lnTo>
                    <a:pt x="282346" y="683260"/>
                  </a:lnTo>
                  <a:lnTo>
                    <a:pt x="331711" y="703580"/>
                  </a:lnTo>
                  <a:lnTo>
                    <a:pt x="354914" y="717550"/>
                  </a:lnTo>
                  <a:lnTo>
                    <a:pt x="375323" y="735330"/>
                  </a:lnTo>
                  <a:lnTo>
                    <a:pt x="379666" y="730250"/>
                  </a:lnTo>
                  <a:lnTo>
                    <a:pt x="388035" y="720090"/>
                  </a:lnTo>
                  <a:lnTo>
                    <a:pt x="392391" y="713740"/>
                  </a:lnTo>
                  <a:lnTo>
                    <a:pt x="339496" y="678180"/>
                  </a:lnTo>
                  <a:lnTo>
                    <a:pt x="339496" y="671830"/>
                  </a:lnTo>
                  <a:lnTo>
                    <a:pt x="384721" y="690880"/>
                  </a:lnTo>
                  <a:lnTo>
                    <a:pt x="397497" y="702310"/>
                  </a:lnTo>
                  <a:lnTo>
                    <a:pt x="399199" y="702310"/>
                  </a:lnTo>
                  <a:lnTo>
                    <a:pt x="413029" y="678180"/>
                  </a:lnTo>
                  <a:lnTo>
                    <a:pt x="421754" y="662940"/>
                  </a:lnTo>
                  <a:lnTo>
                    <a:pt x="428167" y="647700"/>
                  </a:lnTo>
                  <a:lnTo>
                    <a:pt x="433501" y="635000"/>
                  </a:lnTo>
                  <a:lnTo>
                    <a:pt x="438315" y="623570"/>
                  </a:lnTo>
                  <a:lnTo>
                    <a:pt x="454469" y="574040"/>
                  </a:lnTo>
                  <a:lnTo>
                    <a:pt x="463410" y="534670"/>
                  </a:lnTo>
                  <a:lnTo>
                    <a:pt x="474268" y="457200"/>
                  </a:lnTo>
                  <a:lnTo>
                    <a:pt x="475119" y="445770"/>
                  </a:lnTo>
                  <a:lnTo>
                    <a:pt x="449173" y="450850"/>
                  </a:lnTo>
                  <a:lnTo>
                    <a:pt x="422338" y="458470"/>
                  </a:lnTo>
                  <a:lnTo>
                    <a:pt x="405180" y="466610"/>
                  </a:lnTo>
                  <a:lnTo>
                    <a:pt x="405180" y="675640"/>
                  </a:lnTo>
                  <a:lnTo>
                    <a:pt x="402615" y="678180"/>
                  </a:lnTo>
                  <a:lnTo>
                    <a:pt x="398094" y="671830"/>
                  </a:lnTo>
                  <a:lnTo>
                    <a:pt x="396290" y="669290"/>
                  </a:lnTo>
                  <a:lnTo>
                    <a:pt x="388988" y="664210"/>
                  </a:lnTo>
                  <a:lnTo>
                    <a:pt x="387159" y="662940"/>
                  </a:lnTo>
                  <a:lnTo>
                    <a:pt x="376593" y="659130"/>
                  </a:lnTo>
                  <a:lnTo>
                    <a:pt x="365937" y="656590"/>
                  </a:lnTo>
                  <a:lnTo>
                    <a:pt x="313804" y="664210"/>
                  </a:lnTo>
                  <a:lnTo>
                    <a:pt x="289052" y="661670"/>
                  </a:lnTo>
                  <a:lnTo>
                    <a:pt x="284353" y="657860"/>
                  </a:lnTo>
                  <a:lnTo>
                    <a:pt x="281216" y="655320"/>
                  </a:lnTo>
                  <a:lnTo>
                    <a:pt x="268693" y="645160"/>
                  </a:lnTo>
                  <a:lnTo>
                    <a:pt x="267843" y="637540"/>
                  </a:lnTo>
                  <a:lnTo>
                    <a:pt x="268693" y="636270"/>
                  </a:lnTo>
                  <a:lnTo>
                    <a:pt x="274675" y="635000"/>
                  </a:lnTo>
                  <a:lnTo>
                    <a:pt x="306451" y="650240"/>
                  </a:lnTo>
                  <a:lnTo>
                    <a:pt x="345363" y="647700"/>
                  </a:lnTo>
                  <a:lnTo>
                    <a:pt x="381546" y="648970"/>
                  </a:lnTo>
                  <a:lnTo>
                    <a:pt x="405180" y="675640"/>
                  </a:lnTo>
                  <a:lnTo>
                    <a:pt x="405180" y="466610"/>
                  </a:lnTo>
                  <a:lnTo>
                    <a:pt x="398233" y="469900"/>
                  </a:lnTo>
                  <a:lnTo>
                    <a:pt x="380441" y="491490"/>
                  </a:lnTo>
                  <a:lnTo>
                    <a:pt x="381787" y="508000"/>
                  </a:lnTo>
                  <a:lnTo>
                    <a:pt x="375856" y="519430"/>
                  </a:lnTo>
                  <a:lnTo>
                    <a:pt x="364959" y="528320"/>
                  </a:lnTo>
                  <a:lnTo>
                    <a:pt x="351434" y="534670"/>
                  </a:lnTo>
                  <a:lnTo>
                    <a:pt x="347395" y="529590"/>
                  </a:lnTo>
                  <a:lnTo>
                    <a:pt x="347319" y="524510"/>
                  </a:lnTo>
                  <a:lnTo>
                    <a:pt x="347281" y="521970"/>
                  </a:lnTo>
                  <a:lnTo>
                    <a:pt x="346036" y="515620"/>
                  </a:lnTo>
                  <a:lnTo>
                    <a:pt x="338645" y="514350"/>
                  </a:lnTo>
                  <a:lnTo>
                    <a:pt x="334378" y="519430"/>
                  </a:lnTo>
                  <a:lnTo>
                    <a:pt x="329260" y="524510"/>
                  </a:lnTo>
                  <a:lnTo>
                    <a:pt x="321589" y="524510"/>
                  </a:lnTo>
                  <a:lnTo>
                    <a:pt x="326212" y="514350"/>
                  </a:lnTo>
                  <a:lnTo>
                    <a:pt x="333629" y="506730"/>
                  </a:lnTo>
                  <a:lnTo>
                    <a:pt x="341858" y="500380"/>
                  </a:lnTo>
                  <a:lnTo>
                    <a:pt x="348881" y="491490"/>
                  </a:lnTo>
                  <a:lnTo>
                    <a:pt x="350240" y="463550"/>
                  </a:lnTo>
                  <a:lnTo>
                    <a:pt x="350177" y="455930"/>
                  </a:lnTo>
                  <a:lnTo>
                    <a:pt x="349186" y="440690"/>
                  </a:lnTo>
                  <a:lnTo>
                    <a:pt x="348449" y="429260"/>
                  </a:lnTo>
                  <a:lnTo>
                    <a:pt x="343192" y="414020"/>
                  </a:lnTo>
                  <a:lnTo>
                    <a:pt x="342315" y="411480"/>
                  </a:lnTo>
                  <a:lnTo>
                    <a:pt x="338797" y="401320"/>
                  </a:lnTo>
                  <a:lnTo>
                    <a:pt x="326694" y="389877"/>
                  </a:lnTo>
                  <a:lnTo>
                    <a:pt x="326694" y="499110"/>
                  </a:lnTo>
                  <a:lnTo>
                    <a:pt x="308787" y="511810"/>
                  </a:lnTo>
                  <a:lnTo>
                    <a:pt x="314706" y="525780"/>
                  </a:lnTo>
                  <a:lnTo>
                    <a:pt x="313270" y="542290"/>
                  </a:lnTo>
                  <a:lnTo>
                    <a:pt x="314071" y="556260"/>
                  </a:lnTo>
                  <a:lnTo>
                    <a:pt x="326694" y="566420"/>
                  </a:lnTo>
                  <a:lnTo>
                    <a:pt x="326694" y="574040"/>
                  </a:lnTo>
                  <a:lnTo>
                    <a:pt x="312635" y="568960"/>
                  </a:lnTo>
                  <a:lnTo>
                    <a:pt x="305054" y="576580"/>
                  </a:lnTo>
                  <a:lnTo>
                    <a:pt x="300189" y="589280"/>
                  </a:lnTo>
                  <a:lnTo>
                    <a:pt x="294284" y="599440"/>
                  </a:lnTo>
                  <a:lnTo>
                    <a:pt x="295668" y="605790"/>
                  </a:lnTo>
                  <a:lnTo>
                    <a:pt x="298983" y="610870"/>
                  </a:lnTo>
                  <a:lnTo>
                    <a:pt x="301002" y="617220"/>
                  </a:lnTo>
                  <a:lnTo>
                    <a:pt x="298551" y="623570"/>
                  </a:lnTo>
                  <a:lnTo>
                    <a:pt x="292696" y="622300"/>
                  </a:lnTo>
                  <a:lnTo>
                    <a:pt x="287566" y="617220"/>
                  </a:lnTo>
                  <a:lnTo>
                    <a:pt x="282600" y="613410"/>
                  </a:lnTo>
                  <a:lnTo>
                    <a:pt x="277228" y="617220"/>
                  </a:lnTo>
                  <a:lnTo>
                    <a:pt x="270941" y="626110"/>
                  </a:lnTo>
                  <a:lnTo>
                    <a:pt x="262191" y="629920"/>
                  </a:lnTo>
                  <a:lnTo>
                    <a:pt x="252628" y="633730"/>
                  </a:lnTo>
                  <a:lnTo>
                    <a:pt x="243954" y="638810"/>
                  </a:lnTo>
                  <a:lnTo>
                    <a:pt x="241668" y="643890"/>
                  </a:lnTo>
                  <a:lnTo>
                    <a:pt x="241617" y="648970"/>
                  </a:lnTo>
                  <a:lnTo>
                    <a:pt x="240601" y="654050"/>
                  </a:lnTo>
                  <a:lnTo>
                    <a:pt x="235432" y="655320"/>
                  </a:lnTo>
                  <a:lnTo>
                    <a:pt x="229679" y="646430"/>
                  </a:lnTo>
                  <a:lnTo>
                    <a:pt x="220179" y="642620"/>
                  </a:lnTo>
                  <a:lnTo>
                    <a:pt x="197891" y="642620"/>
                  </a:lnTo>
                  <a:lnTo>
                    <a:pt x="194132" y="647700"/>
                  </a:lnTo>
                  <a:lnTo>
                    <a:pt x="190855" y="654050"/>
                  </a:lnTo>
                  <a:lnTo>
                    <a:pt x="186613" y="657860"/>
                  </a:lnTo>
                  <a:lnTo>
                    <a:pt x="179984" y="659130"/>
                  </a:lnTo>
                  <a:lnTo>
                    <a:pt x="180454" y="646430"/>
                  </a:lnTo>
                  <a:lnTo>
                    <a:pt x="171564" y="638810"/>
                  </a:lnTo>
                  <a:lnTo>
                    <a:pt x="158991" y="632460"/>
                  </a:lnTo>
                  <a:lnTo>
                    <a:pt x="148424" y="627380"/>
                  </a:lnTo>
                  <a:lnTo>
                    <a:pt x="122631" y="627380"/>
                  </a:lnTo>
                  <a:lnTo>
                    <a:pt x="115150" y="624840"/>
                  </a:lnTo>
                  <a:lnTo>
                    <a:pt x="119964" y="613410"/>
                  </a:lnTo>
                  <a:lnTo>
                    <a:pt x="112699" y="605790"/>
                  </a:lnTo>
                  <a:lnTo>
                    <a:pt x="101117" y="599440"/>
                  </a:lnTo>
                  <a:lnTo>
                    <a:pt x="92976" y="589280"/>
                  </a:lnTo>
                  <a:lnTo>
                    <a:pt x="82740" y="584200"/>
                  </a:lnTo>
                  <a:lnTo>
                    <a:pt x="84175" y="579120"/>
                  </a:lnTo>
                  <a:lnTo>
                    <a:pt x="89128" y="576580"/>
                  </a:lnTo>
                  <a:lnTo>
                    <a:pt x="92811" y="574040"/>
                  </a:lnTo>
                  <a:lnTo>
                    <a:pt x="90411" y="568960"/>
                  </a:lnTo>
                  <a:lnTo>
                    <a:pt x="85521" y="553720"/>
                  </a:lnTo>
                  <a:lnTo>
                    <a:pt x="84543" y="537210"/>
                  </a:lnTo>
                  <a:lnTo>
                    <a:pt x="81178" y="520700"/>
                  </a:lnTo>
                  <a:lnTo>
                    <a:pt x="69088" y="508000"/>
                  </a:lnTo>
                  <a:lnTo>
                    <a:pt x="69088" y="499110"/>
                  </a:lnTo>
                  <a:lnTo>
                    <a:pt x="75057" y="501650"/>
                  </a:lnTo>
                  <a:lnTo>
                    <a:pt x="78473" y="505460"/>
                  </a:lnTo>
                  <a:lnTo>
                    <a:pt x="85293" y="504190"/>
                  </a:lnTo>
                  <a:lnTo>
                    <a:pt x="86233" y="499110"/>
                  </a:lnTo>
                  <a:lnTo>
                    <a:pt x="87172" y="494030"/>
                  </a:lnTo>
                  <a:lnTo>
                    <a:pt x="87642" y="491490"/>
                  </a:lnTo>
                  <a:lnTo>
                    <a:pt x="91909" y="478790"/>
                  </a:lnTo>
                  <a:lnTo>
                    <a:pt x="97116" y="468630"/>
                  </a:lnTo>
                  <a:lnTo>
                    <a:pt x="97777" y="467360"/>
                  </a:lnTo>
                  <a:lnTo>
                    <a:pt x="104914" y="457200"/>
                  </a:lnTo>
                  <a:lnTo>
                    <a:pt x="102997" y="450850"/>
                  </a:lnTo>
                  <a:lnTo>
                    <a:pt x="102362" y="444500"/>
                  </a:lnTo>
                  <a:lnTo>
                    <a:pt x="102997" y="436880"/>
                  </a:lnTo>
                  <a:lnTo>
                    <a:pt x="104914" y="431800"/>
                  </a:lnTo>
                  <a:lnTo>
                    <a:pt x="112966" y="434340"/>
                  </a:lnTo>
                  <a:lnTo>
                    <a:pt x="116217" y="443230"/>
                  </a:lnTo>
                  <a:lnTo>
                    <a:pt x="119786" y="448310"/>
                  </a:lnTo>
                  <a:lnTo>
                    <a:pt x="128790" y="440690"/>
                  </a:lnTo>
                  <a:lnTo>
                    <a:pt x="148424" y="435610"/>
                  </a:lnTo>
                  <a:lnTo>
                    <a:pt x="149809" y="431800"/>
                  </a:lnTo>
                  <a:lnTo>
                    <a:pt x="151676" y="426720"/>
                  </a:lnTo>
                  <a:lnTo>
                    <a:pt x="155879" y="416560"/>
                  </a:lnTo>
                  <a:lnTo>
                    <a:pt x="162331" y="411480"/>
                  </a:lnTo>
                  <a:lnTo>
                    <a:pt x="172300" y="411480"/>
                  </a:lnTo>
                  <a:lnTo>
                    <a:pt x="169735" y="424180"/>
                  </a:lnTo>
                  <a:lnTo>
                    <a:pt x="200990" y="426720"/>
                  </a:lnTo>
                  <a:lnTo>
                    <a:pt x="216166" y="424180"/>
                  </a:lnTo>
                  <a:lnTo>
                    <a:pt x="227749" y="414020"/>
                  </a:lnTo>
                  <a:lnTo>
                    <a:pt x="238836" y="416560"/>
                  </a:lnTo>
                  <a:lnTo>
                    <a:pt x="240538" y="424180"/>
                  </a:lnTo>
                  <a:lnTo>
                    <a:pt x="227749" y="425450"/>
                  </a:lnTo>
                  <a:lnTo>
                    <a:pt x="231165" y="434340"/>
                  </a:lnTo>
                  <a:lnTo>
                    <a:pt x="243687" y="438150"/>
                  </a:lnTo>
                  <a:lnTo>
                    <a:pt x="255892" y="444500"/>
                  </a:lnTo>
                  <a:lnTo>
                    <a:pt x="268109" y="447040"/>
                  </a:lnTo>
                  <a:lnTo>
                    <a:pt x="280644" y="440690"/>
                  </a:lnTo>
                  <a:lnTo>
                    <a:pt x="284048" y="443230"/>
                  </a:lnTo>
                  <a:lnTo>
                    <a:pt x="288315" y="443230"/>
                  </a:lnTo>
                  <a:lnTo>
                    <a:pt x="290880" y="447040"/>
                  </a:lnTo>
                  <a:lnTo>
                    <a:pt x="277228" y="464820"/>
                  </a:lnTo>
                  <a:lnTo>
                    <a:pt x="289572" y="473710"/>
                  </a:lnTo>
                  <a:lnTo>
                    <a:pt x="297268" y="486410"/>
                  </a:lnTo>
                  <a:lnTo>
                    <a:pt x="306260" y="496570"/>
                  </a:lnTo>
                  <a:lnTo>
                    <a:pt x="322440" y="496570"/>
                  </a:lnTo>
                  <a:lnTo>
                    <a:pt x="326694" y="499110"/>
                  </a:lnTo>
                  <a:lnTo>
                    <a:pt x="326694" y="389877"/>
                  </a:lnTo>
                  <a:lnTo>
                    <a:pt x="317322" y="381000"/>
                  </a:lnTo>
                  <a:lnTo>
                    <a:pt x="303872" y="375920"/>
                  </a:lnTo>
                  <a:lnTo>
                    <a:pt x="300507" y="374650"/>
                  </a:lnTo>
                  <a:lnTo>
                    <a:pt x="283298" y="373380"/>
                  </a:lnTo>
                  <a:lnTo>
                    <a:pt x="265607" y="375920"/>
                  </a:lnTo>
                  <a:lnTo>
                    <a:pt x="247370" y="373380"/>
                  </a:lnTo>
                  <a:lnTo>
                    <a:pt x="247370" y="372110"/>
                  </a:lnTo>
                  <a:lnTo>
                    <a:pt x="237832" y="372110"/>
                  </a:lnTo>
                  <a:lnTo>
                    <a:pt x="227965" y="369570"/>
                  </a:lnTo>
                  <a:lnTo>
                    <a:pt x="219062" y="365760"/>
                  </a:lnTo>
                  <a:lnTo>
                    <a:pt x="212394" y="358140"/>
                  </a:lnTo>
                  <a:lnTo>
                    <a:pt x="215823" y="354330"/>
                  </a:lnTo>
                  <a:lnTo>
                    <a:pt x="227152" y="354330"/>
                  </a:lnTo>
                  <a:lnTo>
                    <a:pt x="232016" y="351790"/>
                  </a:lnTo>
                  <a:lnTo>
                    <a:pt x="222885" y="344170"/>
                  </a:lnTo>
                  <a:lnTo>
                    <a:pt x="212077" y="341630"/>
                  </a:lnTo>
                  <a:lnTo>
                    <a:pt x="201422" y="340360"/>
                  </a:lnTo>
                  <a:lnTo>
                    <a:pt x="192773" y="332740"/>
                  </a:lnTo>
                  <a:lnTo>
                    <a:pt x="189941" y="327660"/>
                  </a:lnTo>
                  <a:lnTo>
                    <a:pt x="184238" y="325120"/>
                  </a:lnTo>
                  <a:lnTo>
                    <a:pt x="177901" y="322580"/>
                  </a:lnTo>
                  <a:lnTo>
                    <a:pt x="173164" y="317500"/>
                  </a:lnTo>
                  <a:lnTo>
                    <a:pt x="179133" y="314960"/>
                  </a:lnTo>
                  <a:lnTo>
                    <a:pt x="188518" y="317500"/>
                  </a:lnTo>
                  <a:lnTo>
                    <a:pt x="196189" y="317500"/>
                  </a:lnTo>
                  <a:lnTo>
                    <a:pt x="197040" y="323850"/>
                  </a:lnTo>
                  <a:lnTo>
                    <a:pt x="202158" y="327660"/>
                  </a:lnTo>
                  <a:lnTo>
                    <a:pt x="210693" y="326390"/>
                  </a:lnTo>
                  <a:lnTo>
                    <a:pt x="212394" y="325120"/>
                  </a:lnTo>
                  <a:lnTo>
                    <a:pt x="208127" y="320040"/>
                  </a:lnTo>
                  <a:lnTo>
                    <a:pt x="205282" y="314960"/>
                  </a:lnTo>
                  <a:lnTo>
                    <a:pt x="203873" y="312420"/>
                  </a:lnTo>
                  <a:lnTo>
                    <a:pt x="200444" y="307340"/>
                  </a:lnTo>
                  <a:lnTo>
                    <a:pt x="215049" y="313690"/>
                  </a:lnTo>
                  <a:lnTo>
                    <a:pt x="228282" y="321310"/>
                  </a:lnTo>
                  <a:lnTo>
                    <a:pt x="240398" y="330200"/>
                  </a:lnTo>
                  <a:lnTo>
                    <a:pt x="251637" y="342900"/>
                  </a:lnTo>
                  <a:lnTo>
                    <a:pt x="255041" y="341630"/>
                  </a:lnTo>
                  <a:lnTo>
                    <a:pt x="260172" y="342900"/>
                  </a:lnTo>
                  <a:lnTo>
                    <a:pt x="261023" y="341630"/>
                  </a:lnTo>
                  <a:lnTo>
                    <a:pt x="261874" y="340360"/>
                  </a:lnTo>
                  <a:lnTo>
                    <a:pt x="249923" y="326390"/>
                  </a:lnTo>
                  <a:lnTo>
                    <a:pt x="236067" y="314960"/>
                  </a:lnTo>
                  <a:lnTo>
                    <a:pt x="220611" y="307340"/>
                  </a:lnTo>
                  <a:lnTo>
                    <a:pt x="203873" y="300990"/>
                  </a:lnTo>
                  <a:lnTo>
                    <a:pt x="202158" y="295910"/>
                  </a:lnTo>
                  <a:lnTo>
                    <a:pt x="196189" y="293370"/>
                  </a:lnTo>
                  <a:lnTo>
                    <a:pt x="197891" y="285750"/>
                  </a:lnTo>
                  <a:lnTo>
                    <a:pt x="201307" y="285750"/>
                  </a:lnTo>
                  <a:lnTo>
                    <a:pt x="204724" y="287020"/>
                  </a:lnTo>
                  <a:lnTo>
                    <a:pt x="205282" y="285750"/>
                  </a:lnTo>
                  <a:lnTo>
                    <a:pt x="206425" y="283210"/>
                  </a:lnTo>
                  <a:lnTo>
                    <a:pt x="199910" y="280670"/>
                  </a:lnTo>
                  <a:lnTo>
                    <a:pt x="193306" y="276860"/>
                  </a:lnTo>
                  <a:lnTo>
                    <a:pt x="186867" y="273050"/>
                  </a:lnTo>
                  <a:lnTo>
                    <a:pt x="180835" y="267970"/>
                  </a:lnTo>
                  <a:lnTo>
                    <a:pt x="177419" y="266700"/>
                  </a:lnTo>
                  <a:lnTo>
                    <a:pt x="178282" y="264160"/>
                  </a:lnTo>
                  <a:lnTo>
                    <a:pt x="178282" y="261620"/>
                  </a:lnTo>
                  <a:lnTo>
                    <a:pt x="184238" y="259080"/>
                  </a:lnTo>
                  <a:lnTo>
                    <a:pt x="190220" y="267970"/>
                  </a:lnTo>
                  <a:lnTo>
                    <a:pt x="196189" y="269240"/>
                  </a:lnTo>
                  <a:lnTo>
                    <a:pt x="204724" y="265430"/>
                  </a:lnTo>
                  <a:lnTo>
                    <a:pt x="203301" y="259080"/>
                  </a:lnTo>
                  <a:lnTo>
                    <a:pt x="203022" y="257810"/>
                  </a:lnTo>
                  <a:lnTo>
                    <a:pt x="202158" y="247650"/>
                  </a:lnTo>
                  <a:lnTo>
                    <a:pt x="210693" y="247650"/>
                  </a:lnTo>
                  <a:lnTo>
                    <a:pt x="212394" y="227330"/>
                  </a:lnTo>
                  <a:lnTo>
                    <a:pt x="216636" y="228600"/>
                  </a:lnTo>
                  <a:lnTo>
                    <a:pt x="220713" y="232410"/>
                  </a:lnTo>
                  <a:lnTo>
                    <a:pt x="225107" y="234950"/>
                  </a:lnTo>
                  <a:lnTo>
                    <a:pt x="230301" y="229870"/>
                  </a:lnTo>
                  <a:lnTo>
                    <a:pt x="222631" y="227330"/>
                  </a:lnTo>
                  <a:lnTo>
                    <a:pt x="226898" y="219710"/>
                  </a:lnTo>
                  <a:lnTo>
                    <a:pt x="226047" y="214630"/>
                  </a:lnTo>
                  <a:lnTo>
                    <a:pt x="230479" y="209550"/>
                  </a:lnTo>
                  <a:lnTo>
                    <a:pt x="227647" y="203200"/>
                  </a:lnTo>
                  <a:lnTo>
                    <a:pt x="225920" y="198120"/>
                  </a:lnTo>
                  <a:lnTo>
                    <a:pt x="233730" y="196850"/>
                  </a:lnTo>
                  <a:lnTo>
                    <a:pt x="241198" y="208280"/>
                  </a:lnTo>
                  <a:lnTo>
                    <a:pt x="240436" y="219710"/>
                  </a:lnTo>
                  <a:lnTo>
                    <a:pt x="240804" y="229870"/>
                  </a:lnTo>
                  <a:lnTo>
                    <a:pt x="251637" y="236220"/>
                  </a:lnTo>
                  <a:lnTo>
                    <a:pt x="253339" y="243840"/>
                  </a:lnTo>
                  <a:lnTo>
                    <a:pt x="255892" y="251460"/>
                  </a:lnTo>
                  <a:lnTo>
                    <a:pt x="263575" y="254000"/>
                  </a:lnTo>
                  <a:lnTo>
                    <a:pt x="266141" y="254000"/>
                  </a:lnTo>
                  <a:lnTo>
                    <a:pt x="267728" y="243840"/>
                  </a:lnTo>
                  <a:lnTo>
                    <a:pt x="267309" y="233680"/>
                  </a:lnTo>
                  <a:lnTo>
                    <a:pt x="264820" y="223520"/>
                  </a:lnTo>
                  <a:lnTo>
                    <a:pt x="260172" y="214630"/>
                  </a:lnTo>
                  <a:lnTo>
                    <a:pt x="256743" y="212090"/>
                  </a:lnTo>
                  <a:lnTo>
                    <a:pt x="253339" y="212090"/>
                  </a:lnTo>
                  <a:lnTo>
                    <a:pt x="251637" y="209550"/>
                  </a:lnTo>
                  <a:lnTo>
                    <a:pt x="251637" y="201930"/>
                  </a:lnTo>
                  <a:lnTo>
                    <a:pt x="255892" y="199390"/>
                  </a:lnTo>
                  <a:lnTo>
                    <a:pt x="261023" y="200660"/>
                  </a:lnTo>
                  <a:lnTo>
                    <a:pt x="266141" y="200660"/>
                  </a:lnTo>
                  <a:lnTo>
                    <a:pt x="269544" y="203200"/>
                  </a:lnTo>
                  <a:lnTo>
                    <a:pt x="272961" y="199390"/>
                  </a:lnTo>
                  <a:lnTo>
                    <a:pt x="275234" y="196850"/>
                  </a:lnTo>
                  <a:lnTo>
                    <a:pt x="276377" y="195580"/>
                  </a:lnTo>
                  <a:lnTo>
                    <a:pt x="283197" y="194310"/>
                  </a:lnTo>
                  <a:lnTo>
                    <a:pt x="291731" y="191770"/>
                  </a:lnTo>
                  <a:lnTo>
                    <a:pt x="295986" y="194310"/>
                  </a:lnTo>
                  <a:lnTo>
                    <a:pt x="298551" y="201930"/>
                  </a:lnTo>
                  <a:lnTo>
                    <a:pt x="305384" y="200660"/>
                  </a:lnTo>
                  <a:lnTo>
                    <a:pt x="306070" y="193040"/>
                  </a:lnTo>
                  <a:lnTo>
                    <a:pt x="305828" y="191770"/>
                  </a:lnTo>
                  <a:lnTo>
                    <a:pt x="303885" y="181610"/>
                  </a:lnTo>
                  <a:lnTo>
                    <a:pt x="303885" y="180340"/>
                  </a:lnTo>
                  <a:lnTo>
                    <a:pt x="303898" y="179070"/>
                  </a:lnTo>
                  <a:lnTo>
                    <a:pt x="303936" y="171450"/>
                  </a:lnTo>
                  <a:lnTo>
                    <a:pt x="311340" y="166370"/>
                  </a:lnTo>
                  <a:lnTo>
                    <a:pt x="316458" y="170180"/>
                  </a:lnTo>
                  <a:lnTo>
                    <a:pt x="313905" y="177800"/>
                  </a:lnTo>
                  <a:lnTo>
                    <a:pt x="321589" y="181610"/>
                  </a:lnTo>
                  <a:lnTo>
                    <a:pt x="330339" y="180340"/>
                  </a:lnTo>
                  <a:lnTo>
                    <a:pt x="337261" y="185420"/>
                  </a:lnTo>
                  <a:lnTo>
                    <a:pt x="342099" y="191770"/>
                  </a:lnTo>
                  <a:lnTo>
                    <a:pt x="344614" y="199390"/>
                  </a:lnTo>
                  <a:lnTo>
                    <a:pt x="347179" y="195580"/>
                  </a:lnTo>
                  <a:lnTo>
                    <a:pt x="347179" y="190500"/>
                  </a:lnTo>
                  <a:lnTo>
                    <a:pt x="352298" y="190500"/>
                  </a:lnTo>
                  <a:lnTo>
                    <a:pt x="348792" y="184150"/>
                  </a:lnTo>
                  <a:lnTo>
                    <a:pt x="348678" y="180340"/>
                  </a:lnTo>
                  <a:lnTo>
                    <a:pt x="348564" y="176530"/>
                  </a:lnTo>
                  <a:lnTo>
                    <a:pt x="347853" y="168910"/>
                  </a:lnTo>
                  <a:lnTo>
                    <a:pt x="345376" y="166370"/>
                  </a:lnTo>
                  <a:lnTo>
                    <a:pt x="344144" y="165100"/>
                  </a:lnTo>
                  <a:lnTo>
                    <a:pt x="342900" y="163830"/>
                  </a:lnTo>
                  <a:lnTo>
                    <a:pt x="343839" y="156210"/>
                  </a:lnTo>
                  <a:lnTo>
                    <a:pt x="344614" y="149860"/>
                  </a:lnTo>
                  <a:lnTo>
                    <a:pt x="349808" y="154940"/>
                  </a:lnTo>
                  <a:lnTo>
                    <a:pt x="352933" y="161290"/>
                  </a:lnTo>
                  <a:lnTo>
                    <a:pt x="356374" y="167640"/>
                  </a:lnTo>
                  <a:lnTo>
                    <a:pt x="362534" y="171450"/>
                  </a:lnTo>
                  <a:lnTo>
                    <a:pt x="364236" y="177800"/>
                  </a:lnTo>
                  <a:lnTo>
                    <a:pt x="359105" y="187960"/>
                  </a:lnTo>
                  <a:lnTo>
                    <a:pt x="366788" y="191770"/>
                  </a:lnTo>
                  <a:lnTo>
                    <a:pt x="371233" y="187960"/>
                  </a:lnTo>
                  <a:lnTo>
                    <a:pt x="373507" y="182880"/>
                  </a:lnTo>
                  <a:lnTo>
                    <a:pt x="376262" y="179070"/>
                  </a:lnTo>
                  <a:lnTo>
                    <a:pt x="382143" y="177800"/>
                  </a:lnTo>
                  <a:lnTo>
                    <a:pt x="386410" y="196850"/>
                  </a:lnTo>
                  <a:lnTo>
                    <a:pt x="404329" y="185420"/>
                  </a:lnTo>
                  <a:lnTo>
                    <a:pt x="414553" y="196850"/>
                  </a:lnTo>
                  <a:lnTo>
                    <a:pt x="417118" y="195580"/>
                  </a:lnTo>
                  <a:lnTo>
                    <a:pt x="415417" y="190500"/>
                  </a:lnTo>
                  <a:lnTo>
                    <a:pt x="420535" y="191770"/>
                  </a:lnTo>
                  <a:lnTo>
                    <a:pt x="424967" y="201930"/>
                  </a:lnTo>
                  <a:lnTo>
                    <a:pt x="427253" y="214630"/>
                  </a:lnTo>
                  <a:lnTo>
                    <a:pt x="428091" y="227330"/>
                  </a:lnTo>
                  <a:lnTo>
                    <a:pt x="428205" y="238760"/>
                  </a:lnTo>
                  <a:lnTo>
                    <a:pt x="443560" y="224790"/>
                  </a:lnTo>
                  <a:lnTo>
                    <a:pt x="445262" y="227330"/>
                  </a:lnTo>
                  <a:lnTo>
                    <a:pt x="449541" y="232410"/>
                  </a:lnTo>
                  <a:lnTo>
                    <a:pt x="447840" y="238760"/>
                  </a:lnTo>
                  <a:lnTo>
                    <a:pt x="444347" y="242570"/>
                  </a:lnTo>
                  <a:lnTo>
                    <a:pt x="440474" y="246380"/>
                  </a:lnTo>
                  <a:lnTo>
                    <a:pt x="438353" y="251460"/>
                  </a:lnTo>
                  <a:lnTo>
                    <a:pt x="440156" y="255270"/>
                  </a:lnTo>
                  <a:lnTo>
                    <a:pt x="453796" y="265430"/>
                  </a:lnTo>
                  <a:lnTo>
                    <a:pt x="450392" y="275590"/>
                  </a:lnTo>
                  <a:lnTo>
                    <a:pt x="441858" y="273050"/>
                  </a:lnTo>
                  <a:lnTo>
                    <a:pt x="435889" y="267970"/>
                  </a:lnTo>
                  <a:lnTo>
                    <a:pt x="429907" y="267970"/>
                  </a:lnTo>
                  <a:lnTo>
                    <a:pt x="431622" y="275590"/>
                  </a:lnTo>
                  <a:lnTo>
                    <a:pt x="429907" y="279400"/>
                  </a:lnTo>
                  <a:lnTo>
                    <a:pt x="434924" y="281940"/>
                  </a:lnTo>
                  <a:lnTo>
                    <a:pt x="440575" y="284480"/>
                  </a:lnTo>
                  <a:lnTo>
                    <a:pt x="446227" y="285750"/>
                  </a:lnTo>
                  <a:lnTo>
                    <a:pt x="451243" y="281940"/>
                  </a:lnTo>
                  <a:lnTo>
                    <a:pt x="453796" y="281940"/>
                  </a:lnTo>
                  <a:lnTo>
                    <a:pt x="453783" y="293370"/>
                  </a:lnTo>
                  <a:lnTo>
                    <a:pt x="444093" y="298450"/>
                  </a:lnTo>
                  <a:lnTo>
                    <a:pt x="433285" y="303530"/>
                  </a:lnTo>
                  <a:lnTo>
                    <a:pt x="429907" y="314960"/>
                  </a:lnTo>
                  <a:lnTo>
                    <a:pt x="425056" y="316230"/>
                  </a:lnTo>
                  <a:lnTo>
                    <a:pt x="419150" y="316230"/>
                  </a:lnTo>
                  <a:lnTo>
                    <a:pt x="413727" y="317500"/>
                  </a:lnTo>
                  <a:lnTo>
                    <a:pt x="410298" y="320040"/>
                  </a:lnTo>
                  <a:lnTo>
                    <a:pt x="416509" y="322580"/>
                  </a:lnTo>
                  <a:lnTo>
                    <a:pt x="423519" y="323850"/>
                  </a:lnTo>
                  <a:lnTo>
                    <a:pt x="429260" y="326390"/>
                  </a:lnTo>
                  <a:lnTo>
                    <a:pt x="431622" y="332740"/>
                  </a:lnTo>
                  <a:lnTo>
                    <a:pt x="412978" y="347980"/>
                  </a:lnTo>
                  <a:lnTo>
                    <a:pt x="395058" y="364490"/>
                  </a:lnTo>
                  <a:lnTo>
                    <a:pt x="381127" y="383540"/>
                  </a:lnTo>
                  <a:lnTo>
                    <a:pt x="374472" y="406400"/>
                  </a:lnTo>
                  <a:lnTo>
                    <a:pt x="368503" y="412750"/>
                  </a:lnTo>
                  <a:lnTo>
                    <a:pt x="380441" y="463550"/>
                  </a:lnTo>
                  <a:lnTo>
                    <a:pt x="386054" y="463550"/>
                  </a:lnTo>
                  <a:lnTo>
                    <a:pt x="391426" y="459740"/>
                  </a:lnTo>
                  <a:lnTo>
                    <a:pt x="396633" y="455930"/>
                  </a:lnTo>
                  <a:lnTo>
                    <a:pt x="401764" y="450850"/>
                  </a:lnTo>
                  <a:lnTo>
                    <a:pt x="438556" y="440690"/>
                  </a:lnTo>
                  <a:lnTo>
                    <a:pt x="457784" y="434340"/>
                  </a:lnTo>
                  <a:lnTo>
                    <a:pt x="475983" y="427990"/>
                  </a:lnTo>
                  <a:lnTo>
                    <a:pt x="475983" y="40513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686" y="5920853"/>
              <a:ext cx="72516" cy="1063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4703" y="4283964"/>
              <a:ext cx="2404872" cy="2048256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74135" y="1662683"/>
            <a:ext cx="2916936" cy="21976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41" y="588391"/>
            <a:ext cx="7716520" cy="7651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Le</a:t>
            </a:r>
            <a:r>
              <a:rPr dirty="0" spc="10"/>
              <a:t> </a:t>
            </a:r>
            <a:r>
              <a:rPr dirty="0" spc="-15"/>
              <a:t>programme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10"/>
              <a:t>recherche-action</a:t>
            </a:r>
            <a:r>
              <a:rPr dirty="0" spc="50"/>
              <a:t> </a:t>
            </a:r>
            <a:r>
              <a:rPr dirty="0" spc="-20"/>
              <a:t>Popsu</a:t>
            </a:r>
            <a:r>
              <a:rPr dirty="0" spc="-5"/>
              <a:t> </a:t>
            </a:r>
            <a:r>
              <a:rPr dirty="0" spc="-15"/>
              <a:t>territoires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000" b="0">
                <a:solidFill>
                  <a:srgbClr val="000000"/>
                </a:solidFill>
                <a:latin typeface="Calibri"/>
                <a:cs typeface="Calibri"/>
              </a:rPr>
              <a:t>« </a:t>
            </a:r>
            <a:r>
              <a:rPr dirty="0" sz="2000" spc="-10" b="0">
                <a:solidFill>
                  <a:srgbClr val="000000"/>
                </a:solidFill>
                <a:latin typeface="Calibri"/>
                <a:cs typeface="Calibri"/>
              </a:rPr>
              <a:t>Revitaliser</a:t>
            </a:r>
            <a:r>
              <a:rPr dirty="0" sz="2000" spc="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dirty="0" sz="2000" spc="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0000"/>
                </a:solidFill>
                <a:latin typeface="Calibri"/>
                <a:cs typeface="Calibri"/>
              </a:rPr>
              <a:t>centres-bourgs </a:t>
            </a:r>
            <a:r>
              <a:rPr dirty="0" sz="2000" spc="-10" b="0">
                <a:solidFill>
                  <a:srgbClr val="000000"/>
                </a:solidFill>
                <a:latin typeface="Calibri"/>
                <a:cs typeface="Calibri"/>
              </a:rPr>
              <a:t>face</a:t>
            </a:r>
            <a:r>
              <a:rPr dirty="0" sz="2000" spc="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0000"/>
                </a:solidFill>
                <a:latin typeface="Calibri"/>
                <a:cs typeface="Calibri"/>
              </a:rPr>
              <a:t>à</a:t>
            </a:r>
            <a:r>
              <a:rPr dirty="0" sz="2000" spc="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000" spc="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0000"/>
                </a:solidFill>
                <a:latin typeface="Calibri"/>
                <a:cs typeface="Calibri"/>
              </a:rPr>
              <a:t>vacance</a:t>
            </a:r>
            <a:r>
              <a:rPr dirty="0" sz="20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10" b="0">
                <a:solidFill>
                  <a:srgbClr val="000000"/>
                </a:solidFill>
                <a:latin typeface="Calibri"/>
                <a:cs typeface="Calibri"/>
              </a:rPr>
              <a:t>Ambert-Livradois-Forez</a:t>
            </a:r>
            <a:r>
              <a:rPr dirty="0" sz="2000" spc="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0000"/>
                </a:solidFill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246" y="1684147"/>
            <a:ext cx="1985645" cy="4171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Une </a:t>
            </a:r>
            <a:r>
              <a:rPr dirty="0" sz="1600" spc="-10" b="1">
                <a:latin typeface="Calibri"/>
                <a:cs typeface="Calibri"/>
              </a:rPr>
              <a:t>vacance croissante </a:t>
            </a:r>
            <a:r>
              <a:rPr dirty="0" sz="1600" spc="-35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et dont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la</a:t>
            </a:r>
            <a:r>
              <a:rPr dirty="0" sz="1600" spc="-15" b="1">
                <a:latin typeface="Calibri"/>
                <a:cs typeface="Calibri"/>
              </a:rPr>
              <a:t> dureté </a:t>
            </a:r>
            <a:r>
              <a:rPr dirty="0" sz="1600" spc="-10" b="1">
                <a:latin typeface="Calibri"/>
                <a:cs typeface="Calibri"/>
              </a:rPr>
              <a:t> augmente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 marR="131445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Une </a:t>
            </a:r>
            <a:r>
              <a:rPr dirty="0" sz="1600" spc="-10">
                <a:latin typeface="Calibri"/>
                <a:cs typeface="Calibri"/>
              </a:rPr>
              <a:t>vacance touchant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tous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les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types 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d’espaces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En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revanche,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territoire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développé 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950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logements 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supplémentaires, 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accroissant </a:t>
            </a:r>
            <a:r>
              <a:rPr dirty="0" sz="1600" spc="-5">
                <a:latin typeface="Calibri"/>
                <a:cs typeface="Calibri"/>
              </a:rPr>
              <a:t>ainsi le </a:t>
            </a:r>
            <a:r>
              <a:rPr dirty="0" sz="1600" spc="-10">
                <a:latin typeface="Calibri"/>
                <a:cs typeface="Calibri"/>
              </a:rPr>
              <a:t>total </a:t>
            </a:r>
            <a:r>
              <a:rPr dirty="0" sz="1600" spc="-3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des </a:t>
            </a:r>
            <a:r>
              <a:rPr dirty="0" sz="1600" spc="-5">
                <a:latin typeface="Calibri"/>
                <a:cs typeface="Calibri"/>
              </a:rPr>
              <a:t>biens </a:t>
            </a:r>
            <a:r>
              <a:rPr dirty="0" sz="1600" spc="-10">
                <a:latin typeface="Calibri"/>
                <a:cs typeface="Calibri"/>
              </a:rPr>
              <a:t>vacants de 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370</a:t>
            </a:r>
            <a:r>
              <a:rPr dirty="0" sz="1600" spc="-5">
                <a:latin typeface="Calibri"/>
                <a:cs typeface="Calibri"/>
              </a:rPr>
              <a:t> unités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entre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2008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latin typeface="Calibri"/>
                <a:cs typeface="Calibri"/>
              </a:rPr>
              <a:t>et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2018.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0791" y="5855665"/>
            <a:ext cx="476250" cy="810260"/>
            <a:chOff x="240791" y="5855665"/>
            <a:chExt cx="476250" cy="8102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430" y="6310307"/>
              <a:ext cx="165011" cy="1611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3090" y="6119152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20">
                  <a:moveTo>
                    <a:pt x="4254" y="78473"/>
                  </a:moveTo>
                  <a:lnTo>
                    <a:pt x="0" y="79311"/>
                  </a:lnTo>
                  <a:lnTo>
                    <a:pt x="0" y="96202"/>
                  </a:lnTo>
                  <a:lnTo>
                    <a:pt x="4254" y="95351"/>
                  </a:lnTo>
                  <a:lnTo>
                    <a:pt x="4254" y="78473"/>
                  </a:lnTo>
                  <a:close/>
                </a:path>
                <a:path w="62865" h="96520">
                  <a:moveTo>
                    <a:pt x="29845" y="38811"/>
                  </a:moveTo>
                  <a:lnTo>
                    <a:pt x="24739" y="38811"/>
                  </a:lnTo>
                  <a:lnTo>
                    <a:pt x="15354" y="42189"/>
                  </a:lnTo>
                  <a:lnTo>
                    <a:pt x="18757" y="50634"/>
                  </a:lnTo>
                  <a:lnTo>
                    <a:pt x="23609" y="50330"/>
                  </a:lnTo>
                  <a:lnTo>
                    <a:pt x="25590" y="46304"/>
                  </a:lnTo>
                  <a:lnTo>
                    <a:pt x="26911" y="41490"/>
                  </a:lnTo>
                  <a:lnTo>
                    <a:pt x="29845" y="38811"/>
                  </a:lnTo>
                  <a:close/>
                </a:path>
                <a:path w="62865" h="96520">
                  <a:moveTo>
                    <a:pt x="62255" y="1689"/>
                  </a:moveTo>
                  <a:lnTo>
                    <a:pt x="59702" y="1689"/>
                  </a:lnTo>
                  <a:lnTo>
                    <a:pt x="57150" y="2540"/>
                  </a:lnTo>
                  <a:lnTo>
                    <a:pt x="56299" y="0"/>
                  </a:lnTo>
                  <a:lnTo>
                    <a:pt x="51028" y="8382"/>
                  </a:lnTo>
                  <a:lnTo>
                    <a:pt x="48717" y="17614"/>
                  </a:lnTo>
                  <a:lnTo>
                    <a:pt x="46570" y="26695"/>
                  </a:lnTo>
                  <a:lnTo>
                    <a:pt x="41795" y="34594"/>
                  </a:lnTo>
                  <a:lnTo>
                    <a:pt x="49466" y="34594"/>
                  </a:lnTo>
                  <a:lnTo>
                    <a:pt x="50749" y="25539"/>
                  </a:lnTo>
                  <a:lnTo>
                    <a:pt x="54584" y="17195"/>
                  </a:lnTo>
                  <a:lnTo>
                    <a:pt x="59067" y="9321"/>
                  </a:lnTo>
                  <a:lnTo>
                    <a:pt x="62255" y="1689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106" y="6120836"/>
              <a:ext cx="99163" cy="9872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8731" y="5921717"/>
              <a:ext cx="264795" cy="322580"/>
            </a:xfrm>
            <a:custGeom>
              <a:avLst/>
              <a:gdLst/>
              <a:ahLst/>
              <a:cxnLst/>
              <a:rect l="l" t="t" r="r" b="b"/>
              <a:pathLst>
                <a:path w="264795" h="322579">
                  <a:moveTo>
                    <a:pt x="1714" y="23622"/>
                  </a:moveTo>
                  <a:lnTo>
                    <a:pt x="850" y="22771"/>
                  </a:lnTo>
                  <a:lnTo>
                    <a:pt x="0" y="23622"/>
                  </a:lnTo>
                  <a:lnTo>
                    <a:pt x="0" y="24460"/>
                  </a:lnTo>
                  <a:lnTo>
                    <a:pt x="1714" y="24460"/>
                  </a:lnTo>
                  <a:lnTo>
                    <a:pt x="1714" y="23622"/>
                  </a:lnTo>
                  <a:close/>
                </a:path>
                <a:path w="264795" h="322579">
                  <a:moveTo>
                    <a:pt x="2578" y="13487"/>
                  </a:moveTo>
                  <a:lnTo>
                    <a:pt x="1714" y="14338"/>
                  </a:lnTo>
                  <a:lnTo>
                    <a:pt x="1714" y="15176"/>
                  </a:lnTo>
                  <a:lnTo>
                    <a:pt x="2578" y="15176"/>
                  </a:lnTo>
                  <a:lnTo>
                    <a:pt x="2578" y="13487"/>
                  </a:lnTo>
                  <a:close/>
                </a:path>
                <a:path w="264795" h="322579">
                  <a:moveTo>
                    <a:pt x="6832" y="20231"/>
                  </a:moveTo>
                  <a:lnTo>
                    <a:pt x="5981" y="19392"/>
                  </a:lnTo>
                  <a:lnTo>
                    <a:pt x="5981" y="21082"/>
                  </a:lnTo>
                  <a:lnTo>
                    <a:pt x="6832" y="21082"/>
                  </a:lnTo>
                  <a:lnTo>
                    <a:pt x="6832" y="20231"/>
                  </a:lnTo>
                  <a:close/>
                </a:path>
                <a:path w="264795" h="322579">
                  <a:moveTo>
                    <a:pt x="7683" y="13487"/>
                  </a:moveTo>
                  <a:lnTo>
                    <a:pt x="6832" y="13487"/>
                  </a:lnTo>
                  <a:lnTo>
                    <a:pt x="5981" y="14338"/>
                  </a:lnTo>
                  <a:lnTo>
                    <a:pt x="6832" y="15176"/>
                  </a:lnTo>
                  <a:lnTo>
                    <a:pt x="6832" y="14338"/>
                  </a:lnTo>
                  <a:lnTo>
                    <a:pt x="7683" y="15176"/>
                  </a:lnTo>
                  <a:lnTo>
                    <a:pt x="7683" y="13487"/>
                  </a:lnTo>
                  <a:close/>
                </a:path>
                <a:path w="264795" h="322579">
                  <a:moveTo>
                    <a:pt x="8534" y="18554"/>
                  </a:moveTo>
                  <a:lnTo>
                    <a:pt x="7683" y="19392"/>
                  </a:lnTo>
                  <a:lnTo>
                    <a:pt x="8534" y="19392"/>
                  </a:lnTo>
                  <a:lnTo>
                    <a:pt x="8534" y="18554"/>
                  </a:lnTo>
                  <a:close/>
                </a:path>
                <a:path w="264795" h="322579">
                  <a:moveTo>
                    <a:pt x="9385" y="18554"/>
                  </a:moveTo>
                  <a:lnTo>
                    <a:pt x="8534" y="19392"/>
                  </a:lnTo>
                  <a:lnTo>
                    <a:pt x="9385" y="19392"/>
                  </a:lnTo>
                  <a:lnTo>
                    <a:pt x="9385" y="18554"/>
                  </a:lnTo>
                  <a:close/>
                </a:path>
                <a:path w="264795" h="322579">
                  <a:moveTo>
                    <a:pt x="9385" y="13487"/>
                  </a:moveTo>
                  <a:lnTo>
                    <a:pt x="8534" y="12649"/>
                  </a:lnTo>
                  <a:lnTo>
                    <a:pt x="8534" y="14338"/>
                  </a:lnTo>
                  <a:lnTo>
                    <a:pt x="9385" y="13487"/>
                  </a:lnTo>
                  <a:close/>
                </a:path>
                <a:path w="264795" h="322579">
                  <a:moveTo>
                    <a:pt x="11099" y="15176"/>
                  </a:moveTo>
                  <a:lnTo>
                    <a:pt x="10236" y="15176"/>
                  </a:lnTo>
                  <a:lnTo>
                    <a:pt x="10236" y="16027"/>
                  </a:lnTo>
                  <a:lnTo>
                    <a:pt x="11099" y="15176"/>
                  </a:lnTo>
                  <a:close/>
                </a:path>
                <a:path w="264795" h="322579">
                  <a:moveTo>
                    <a:pt x="11099" y="11811"/>
                  </a:moveTo>
                  <a:lnTo>
                    <a:pt x="10236" y="10960"/>
                  </a:lnTo>
                  <a:lnTo>
                    <a:pt x="10236" y="12649"/>
                  </a:lnTo>
                  <a:lnTo>
                    <a:pt x="11099" y="12649"/>
                  </a:lnTo>
                  <a:lnTo>
                    <a:pt x="11099" y="11811"/>
                  </a:lnTo>
                  <a:close/>
                </a:path>
                <a:path w="264795" h="322579">
                  <a:moveTo>
                    <a:pt x="11950" y="14338"/>
                  </a:moveTo>
                  <a:lnTo>
                    <a:pt x="11099" y="15176"/>
                  </a:lnTo>
                  <a:lnTo>
                    <a:pt x="11950" y="15176"/>
                  </a:lnTo>
                  <a:lnTo>
                    <a:pt x="11950" y="14338"/>
                  </a:lnTo>
                  <a:close/>
                </a:path>
                <a:path w="264795" h="322579">
                  <a:moveTo>
                    <a:pt x="11950" y="13487"/>
                  </a:moveTo>
                  <a:lnTo>
                    <a:pt x="10236" y="13487"/>
                  </a:lnTo>
                  <a:lnTo>
                    <a:pt x="9385" y="14338"/>
                  </a:lnTo>
                  <a:lnTo>
                    <a:pt x="11099" y="15176"/>
                  </a:lnTo>
                  <a:lnTo>
                    <a:pt x="10236" y="14338"/>
                  </a:lnTo>
                  <a:lnTo>
                    <a:pt x="11950" y="13487"/>
                  </a:lnTo>
                  <a:close/>
                </a:path>
                <a:path w="264795" h="322579">
                  <a:moveTo>
                    <a:pt x="14503" y="97028"/>
                  </a:moveTo>
                  <a:lnTo>
                    <a:pt x="12801" y="97028"/>
                  </a:lnTo>
                  <a:lnTo>
                    <a:pt x="12801" y="97878"/>
                  </a:lnTo>
                  <a:lnTo>
                    <a:pt x="14503" y="97878"/>
                  </a:lnTo>
                  <a:lnTo>
                    <a:pt x="14503" y="97028"/>
                  </a:lnTo>
                  <a:close/>
                </a:path>
                <a:path w="264795" h="322579">
                  <a:moveTo>
                    <a:pt x="14503" y="26987"/>
                  </a:moveTo>
                  <a:lnTo>
                    <a:pt x="13652" y="27838"/>
                  </a:lnTo>
                  <a:lnTo>
                    <a:pt x="14503" y="27838"/>
                  </a:lnTo>
                  <a:lnTo>
                    <a:pt x="14503" y="26987"/>
                  </a:lnTo>
                  <a:close/>
                </a:path>
                <a:path w="264795" h="322579">
                  <a:moveTo>
                    <a:pt x="15354" y="97878"/>
                  </a:moveTo>
                  <a:lnTo>
                    <a:pt x="14503" y="97878"/>
                  </a:lnTo>
                  <a:lnTo>
                    <a:pt x="14503" y="98717"/>
                  </a:lnTo>
                  <a:lnTo>
                    <a:pt x="12801" y="98717"/>
                  </a:lnTo>
                  <a:lnTo>
                    <a:pt x="12801" y="99555"/>
                  </a:lnTo>
                  <a:lnTo>
                    <a:pt x="11099" y="100406"/>
                  </a:lnTo>
                  <a:lnTo>
                    <a:pt x="11950" y="100406"/>
                  </a:lnTo>
                  <a:lnTo>
                    <a:pt x="12801" y="101244"/>
                  </a:lnTo>
                  <a:lnTo>
                    <a:pt x="14503" y="101244"/>
                  </a:lnTo>
                  <a:lnTo>
                    <a:pt x="13652" y="99555"/>
                  </a:lnTo>
                  <a:lnTo>
                    <a:pt x="15354" y="99555"/>
                  </a:lnTo>
                  <a:lnTo>
                    <a:pt x="15354" y="97878"/>
                  </a:lnTo>
                  <a:close/>
                </a:path>
                <a:path w="264795" h="322579">
                  <a:moveTo>
                    <a:pt x="16217" y="99555"/>
                  </a:moveTo>
                  <a:lnTo>
                    <a:pt x="15354" y="100406"/>
                  </a:lnTo>
                  <a:lnTo>
                    <a:pt x="16217" y="100406"/>
                  </a:lnTo>
                  <a:lnTo>
                    <a:pt x="16217" y="99555"/>
                  </a:lnTo>
                  <a:close/>
                </a:path>
                <a:path w="264795" h="322579">
                  <a:moveTo>
                    <a:pt x="16217" y="97028"/>
                  </a:moveTo>
                  <a:lnTo>
                    <a:pt x="15354" y="97028"/>
                  </a:lnTo>
                  <a:lnTo>
                    <a:pt x="15354" y="97878"/>
                  </a:lnTo>
                  <a:lnTo>
                    <a:pt x="16217" y="97878"/>
                  </a:lnTo>
                  <a:lnTo>
                    <a:pt x="16217" y="97028"/>
                  </a:lnTo>
                  <a:close/>
                </a:path>
                <a:path w="264795" h="322579">
                  <a:moveTo>
                    <a:pt x="16217" y="94488"/>
                  </a:moveTo>
                  <a:lnTo>
                    <a:pt x="15354" y="95338"/>
                  </a:lnTo>
                  <a:lnTo>
                    <a:pt x="16217" y="95338"/>
                  </a:lnTo>
                  <a:lnTo>
                    <a:pt x="16217" y="94488"/>
                  </a:lnTo>
                  <a:close/>
                </a:path>
                <a:path w="264795" h="322579">
                  <a:moveTo>
                    <a:pt x="16217" y="26987"/>
                  </a:moveTo>
                  <a:lnTo>
                    <a:pt x="15354" y="26149"/>
                  </a:lnTo>
                  <a:lnTo>
                    <a:pt x="13652" y="26149"/>
                  </a:lnTo>
                  <a:lnTo>
                    <a:pt x="14503" y="26987"/>
                  </a:lnTo>
                  <a:lnTo>
                    <a:pt x="16217" y="26987"/>
                  </a:lnTo>
                  <a:close/>
                </a:path>
                <a:path w="264795" h="322579">
                  <a:moveTo>
                    <a:pt x="17068" y="101244"/>
                  </a:moveTo>
                  <a:lnTo>
                    <a:pt x="16217" y="100406"/>
                  </a:lnTo>
                  <a:lnTo>
                    <a:pt x="16217" y="101244"/>
                  </a:lnTo>
                  <a:lnTo>
                    <a:pt x="17068" y="101244"/>
                  </a:lnTo>
                  <a:close/>
                </a:path>
                <a:path w="264795" h="322579">
                  <a:moveTo>
                    <a:pt x="17068" y="95338"/>
                  </a:moveTo>
                  <a:lnTo>
                    <a:pt x="16217" y="95338"/>
                  </a:lnTo>
                  <a:lnTo>
                    <a:pt x="16217" y="96177"/>
                  </a:lnTo>
                  <a:lnTo>
                    <a:pt x="17068" y="96177"/>
                  </a:lnTo>
                  <a:lnTo>
                    <a:pt x="17068" y="95338"/>
                  </a:lnTo>
                  <a:close/>
                </a:path>
                <a:path w="264795" h="322579">
                  <a:moveTo>
                    <a:pt x="17919" y="22771"/>
                  </a:moveTo>
                  <a:lnTo>
                    <a:pt x="17068" y="22771"/>
                  </a:lnTo>
                  <a:lnTo>
                    <a:pt x="17068" y="23622"/>
                  </a:lnTo>
                  <a:lnTo>
                    <a:pt x="17919" y="23622"/>
                  </a:lnTo>
                  <a:lnTo>
                    <a:pt x="17919" y="22771"/>
                  </a:lnTo>
                  <a:close/>
                </a:path>
                <a:path w="264795" h="322579">
                  <a:moveTo>
                    <a:pt x="18783" y="91960"/>
                  </a:moveTo>
                  <a:lnTo>
                    <a:pt x="17919" y="92811"/>
                  </a:lnTo>
                  <a:lnTo>
                    <a:pt x="17919" y="93649"/>
                  </a:lnTo>
                  <a:lnTo>
                    <a:pt x="18783" y="93649"/>
                  </a:lnTo>
                  <a:lnTo>
                    <a:pt x="18783" y="91960"/>
                  </a:lnTo>
                  <a:close/>
                </a:path>
                <a:path w="264795" h="322579">
                  <a:moveTo>
                    <a:pt x="18783" y="37122"/>
                  </a:moveTo>
                  <a:lnTo>
                    <a:pt x="17919" y="37122"/>
                  </a:lnTo>
                  <a:lnTo>
                    <a:pt x="17919" y="37960"/>
                  </a:lnTo>
                  <a:lnTo>
                    <a:pt x="18783" y="37122"/>
                  </a:lnTo>
                  <a:close/>
                </a:path>
                <a:path w="264795" h="322579">
                  <a:moveTo>
                    <a:pt x="18783" y="30365"/>
                  </a:moveTo>
                  <a:lnTo>
                    <a:pt x="17068" y="30365"/>
                  </a:lnTo>
                  <a:lnTo>
                    <a:pt x="17068" y="31203"/>
                  </a:lnTo>
                  <a:lnTo>
                    <a:pt x="17919" y="31203"/>
                  </a:lnTo>
                  <a:lnTo>
                    <a:pt x="18783" y="30365"/>
                  </a:lnTo>
                  <a:close/>
                </a:path>
                <a:path w="264795" h="322579">
                  <a:moveTo>
                    <a:pt x="18783" y="24460"/>
                  </a:moveTo>
                  <a:lnTo>
                    <a:pt x="17919" y="24460"/>
                  </a:lnTo>
                  <a:lnTo>
                    <a:pt x="17919" y="25311"/>
                  </a:lnTo>
                  <a:lnTo>
                    <a:pt x="18783" y="25311"/>
                  </a:lnTo>
                  <a:lnTo>
                    <a:pt x="18783" y="24460"/>
                  </a:lnTo>
                  <a:close/>
                </a:path>
                <a:path w="264795" h="322579">
                  <a:moveTo>
                    <a:pt x="19634" y="27838"/>
                  </a:moveTo>
                  <a:lnTo>
                    <a:pt x="18783" y="28676"/>
                  </a:lnTo>
                  <a:lnTo>
                    <a:pt x="18783" y="29514"/>
                  </a:lnTo>
                  <a:lnTo>
                    <a:pt x="19634" y="29514"/>
                  </a:lnTo>
                  <a:lnTo>
                    <a:pt x="19634" y="27838"/>
                  </a:lnTo>
                  <a:close/>
                </a:path>
                <a:path w="264795" h="322579">
                  <a:moveTo>
                    <a:pt x="19634" y="26149"/>
                  </a:moveTo>
                  <a:lnTo>
                    <a:pt x="18783" y="26149"/>
                  </a:lnTo>
                  <a:lnTo>
                    <a:pt x="18783" y="26987"/>
                  </a:lnTo>
                  <a:lnTo>
                    <a:pt x="19634" y="26149"/>
                  </a:lnTo>
                  <a:close/>
                </a:path>
                <a:path w="264795" h="322579">
                  <a:moveTo>
                    <a:pt x="20485" y="26987"/>
                  </a:moveTo>
                  <a:lnTo>
                    <a:pt x="18783" y="26987"/>
                  </a:lnTo>
                  <a:lnTo>
                    <a:pt x="18783" y="27838"/>
                  </a:lnTo>
                  <a:lnTo>
                    <a:pt x="19634" y="27838"/>
                  </a:lnTo>
                  <a:lnTo>
                    <a:pt x="20485" y="26987"/>
                  </a:lnTo>
                  <a:close/>
                </a:path>
                <a:path w="264795" h="322579">
                  <a:moveTo>
                    <a:pt x="21336" y="32905"/>
                  </a:moveTo>
                  <a:lnTo>
                    <a:pt x="20485" y="32054"/>
                  </a:lnTo>
                  <a:lnTo>
                    <a:pt x="20485" y="33743"/>
                  </a:lnTo>
                  <a:lnTo>
                    <a:pt x="21336" y="33743"/>
                  </a:lnTo>
                  <a:lnTo>
                    <a:pt x="21336" y="32905"/>
                  </a:lnTo>
                  <a:close/>
                </a:path>
                <a:path w="264795" h="322579">
                  <a:moveTo>
                    <a:pt x="22186" y="92811"/>
                  </a:moveTo>
                  <a:lnTo>
                    <a:pt x="21336" y="92811"/>
                  </a:lnTo>
                  <a:lnTo>
                    <a:pt x="20485" y="91122"/>
                  </a:lnTo>
                  <a:lnTo>
                    <a:pt x="21336" y="90271"/>
                  </a:lnTo>
                  <a:lnTo>
                    <a:pt x="21336" y="89433"/>
                  </a:lnTo>
                  <a:lnTo>
                    <a:pt x="20485" y="88595"/>
                  </a:lnTo>
                  <a:lnTo>
                    <a:pt x="18783" y="88595"/>
                  </a:lnTo>
                  <a:lnTo>
                    <a:pt x="18783" y="89433"/>
                  </a:lnTo>
                  <a:lnTo>
                    <a:pt x="19634" y="90271"/>
                  </a:lnTo>
                  <a:lnTo>
                    <a:pt x="19634" y="89433"/>
                  </a:lnTo>
                  <a:lnTo>
                    <a:pt x="20485" y="89433"/>
                  </a:lnTo>
                  <a:lnTo>
                    <a:pt x="19634" y="90271"/>
                  </a:lnTo>
                  <a:lnTo>
                    <a:pt x="21336" y="93649"/>
                  </a:lnTo>
                  <a:lnTo>
                    <a:pt x="21336" y="94488"/>
                  </a:lnTo>
                  <a:lnTo>
                    <a:pt x="21336" y="96177"/>
                  </a:lnTo>
                  <a:lnTo>
                    <a:pt x="22186" y="96177"/>
                  </a:lnTo>
                  <a:lnTo>
                    <a:pt x="22186" y="94488"/>
                  </a:lnTo>
                  <a:lnTo>
                    <a:pt x="22186" y="93649"/>
                  </a:lnTo>
                  <a:lnTo>
                    <a:pt x="22186" y="92811"/>
                  </a:lnTo>
                  <a:close/>
                </a:path>
                <a:path w="264795" h="322579">
                  <a:moveTo>
                    <a:pt x="22186" y="28676"/>
                  </a:moveTo>
                  <a:lnTo>
                    <a:pt x="21336" y="29514"/>
                  </a:lnTo>
                  <a:lnTo>
                    <a:pt x="22186" y="29514"/>
                  </a:lnTo>
                  <a:lnTo>
                    <a:pt x="22186" y="28676"/>
                  </a:lnTo>
                  <a:close/>
                </a:path>
                <a:path w="264795" h="322579">
                  <a:moveTo>
                    <a:pt x="23888" y="88595"/>
                  </a:moveTo>
                  <a:lnTo>
                    <a:pt x="23037" y="88595"/>
                  </a:lnTo>
                  <a:lnTo>
                    <a:pt x="22186" y="89433"/>
                  </a:lnTo>
                  <a:lnTo>
                    <a:pt x="23037" y="89433"/>
                  </a:lnTo>
                  <a:lnTo>
                    <a:pt x="23037" y="90271"/>
                  </a:lnTo>
                  <a:lnTo>
                    <a:pt x="23888" y="90271"/>
                  </a:lnTo>
                  <a:lnTo>
                    <a:pt x="23888" y="88595"/>
                  </a:lnTo>
                  <a:close/>
                </a:path>
                <a:path w="264795" h="322579">
                  <a:moveTo>
                    <a:pt x="23888" y="87744"/>
                  </a:moveTo>
                  <a:lnTo>
                    <a:pt x="23037" y="86906"/>
                  </a:lnTo>
                  <a:lnTo>
                    <a:pt x="22186" y="87744"/>
                  </a:lnTo>
                  <a:lnTo>
                    <a:pt x="22186" y="88595"/>
                  </a:lnTo>
                  <a:lnTo>
                    <a:pt x="23037" y="88595"/>
                  </a:lnTo>
                  <a:lnTo>
                    <a:pt x="23037" y="87744"/>
                  </a:lnTo>
                  <a:lnTo>
                    <a:pt x="23888" y="87744"/>
                  </a:lnTo>
                  <a:close/>
                </a:path>
                <a:path w="264795" h="322579">
                  <a:moveTo>
                    <a:pt x="23888" y="28676"/>
                  </a:moveTo>
                  <a:lnTo>
                    <a:pt x="23037" y="28676"/>
                  </a:lnTo>
                  <a:lnTo>
                    <a:pt x="23888" y="29514"/>
                  </a:lnTo>
                  <a:lnTo>
                    <a:pt x="23888" y="28676"/>
                  </a:lnTo>
                  <a:close/>
                </a:path>
                <a:path w="264795" h="322579">
                  <a:moveTo>
                    <a:pt x="24739" y="37122"/>
                  </a:moveTo>
                  <a:lnTo>
                    <a:pt x="23888" y="37122"/>
                  </a:lnTo>
                  <a:lnTo>
                    <a:pt x="23888" y="36271"/>
                  </a:lnTo>
                  <a:lnTo>
                    <a:pt x="23037" y="37122"/>
                  </a:lnTo>
                  <a:lnTo>
                    <a:pt x="23888" y="37960"/>
                  </a:lnTo>
                  <a:lnTo>
                    <a:pt x="24739" y="37960"/>
                  </a:lnTo>
                  <a:lnTo>
                    <a:pt x="24739" y="37122"/>
                  </a:lnTo>
                  <a:close/>
                </a:path>
                <a:path w="264795" h="322579">
                  <a:moveTo>
                    <a:pt x="24739" y="32905"/>
                  </a:moveTo>
                  <a:lnTo>
                    <a:pt x="23888" y="32905"/>
                  </a:lnTo>
                  <a:lnTo>
                    <a:pt x="23888" y="33743"/>
                  </a:lnTo>
                  <a:lnTo>
                    <a:pt x="24739" y="33743"/>
                  </a:lnTo>
                  <a:lnTo>
                    <a:pt x="24739" y="32905"/>
                  </a:lnTo>
                  <a:close/>
                </a:path>
                <a:path w="264795" h="322579">
                  <a:moveTo>
                    <a:pt x="24739" y="31203"/>
                  </a:moveTo>
                  <a:lnTo>
                    <a:pt x="23888" y="30365"/>
                  </a:lnTo>
                  <a:lnTo>
                    <a:pt x="23037" y="30365"/>
                  </a:lnTo>
                  <a:lnTo>
                    <a:pt x="21336" y="30365"/>
                  </a:lnTo>
                  <a:lnTo>
                    <a:pt x="22186" y="31203"/>
                  </a:lnTo>
                  <a:lnTo>
                    <a:pt x="24739" y="31203"/>
                  </a:lnTo>
                  <a:close/>
                </a:path>
                <a:path w="264795" h="322579">
                  <a:moveTo>
                    <a:pt x="27305" y="37122"/>
                  </a:moveTo>
                  <a:lnTo>
                    <a:pt x="26454" y="37122"/>
                  </a:lnTo>
                  <a:lnTo>
                    <a:pt x="27305" y="37960"/>
                  </a:lnTo>
                  <a:lnTo>
                    <a:pt x="27305" y="37122"/>
                  </a:lnTo>
                  <a:close/>
                </a:path>
                <a:path w="264795" h="322579">
                  <a:moveTo>
                    <a:pt x="27305" y="32054"/>
                  </a:moveTo>
                  <a:lnTo>
                    <a:pt x="26454" y="31203"/>
                  </a:lnTo>
                  <a:lnTo>
                    <a:pt x="25590" y="31203"/>
                  </a:lnTo>
                  <a:lnTo>
                    <a:pt x="25590" y="32054"/>
                  </a:lnTo>
                  <a:lnTo>
                    <a:pt x="26454" y="32054"/>
                  </a:lnTo>
                  <a:lnTo>
                    <a:pt x="26454" y="33743"/>
                  </a:lnTo>
                  <a:lnTo>
                    <a:pt x="27305" y="33743"/>
                  </a:lnTo>
                  <a:lnTo>
                    <a:pt x="27305" y="32054"/>
                  </a:lnTo>
                  <a:close/>
                </a:path>
                <a:path w="264795" h="322579">
                  <a:moveTo>
                    <a:pt x="28155" y="85204"/>
                  </a:moveTo>
                  <a:lnTo>
                    <a:pt x="26454" y="85204"/>
                  </a:lnTo>
                  <a:lnTo>
                    <a:pt x="27305" y="86055"/>
                  </a:lnTo>
                  <a:lnTo>
                    <a:pt x="26454" y="86906"/>
                  </a:lnTo>
                  <a:lnTo>
                    <a:pt x="26454" y="88595"/>
                  </a:lnTo>
                  <a:lnTo>
                    <a:pt x="27305" y="88595"/>
                  </a:lnTo>
                  <a:lnTo>
                    <a:pt x="27305" y="86906"/>
                  </a:lnTo>
                  <a:lnTo>
                    <a:pt x="28155" y="86906"/>
                  </a:lnTo>
                  <a:lnTo>
                    <a:pt x="28155" y="85204"/>
                  </a:lnTo>
                  <a:close/>
                </a:path>
                <a:path w="264795" h="322579">
                  <a:moveTo>
                    <a:pt x="29006" y="79311"/>
                  </a:moveTo>
                  <a:lnTo>
                    <a:pt x="28155" y="79311"/>
                  </a:lnTo>
                  <a:lnTo>
                    <a:pt x="28155" y="80149"/>
                  </a:lnTo>
                  <a:lnTo>
                    <a:pt x="29006" y="80149"/>
                  </a:lnTo>
                  <a:lnTo>
                    <a:pt x="29006" y="79311"/>
                  </a:lnTo>
                  <a:close/>
                </a:path>
                <a:path w="264795" h="322579">
                  <a:moveTo>
                    <a:pt x="29006" y="41325"/>
                  </a:moveTo>
                  <a:lnTo>
                    <a:pt x="28155" y="41325"/>
                  </a:lnTo>
                  <a:lnTo>
                    <a:pt x="29006" y="42176"/>
                  </a:lnTo>
                  <a:lnTo>
                    <a:pt x="29006" y="41325"/>
                  </a:lnTo>
                  <a:close/>
                </a:path>
                <a:path w="264795" h="322579">
                  <a:moveTo>
                    <a:pt x="29006" y="37960"/>
                  </a:moveTo>
                  <a:lnTo>
                    <a:pt x="28155" y="38798"/>
                  </a:lnTo>
                  <a:lnTo>
                    <a:pt x="29006" y="38798"/>
                  </a:lnTo>
                  <a:lnTo>
                    <a:pt x="29006" y="37960"/>
                  </a:lnTo>
                  <a:close/>
                </a:path>
                <a:path w="264795" h="322579">
                  <a:moveTo>
                    <a:pt x="29857" y="80987"/>
                  </a:moveTo>
                  <a:lnTo>
                    <a:pt x="29006" y="80149"/>
                  </a:lnTo>
                  <a:lnTo>
                    <a:pt x="28155" y="80987"/>
                  </a:lnTo>
                  <a:lnTo>
                    <a:pt x="28155" y="82677"/>
                  </a:lnTo>
                  <a:lnTo>
                    <a:pt x="29006" y="82677"/>
                  </a:lnTo>
                  <a:lnTo>
                    <a:pt x="29006" y="81838"/>
                  </a:lnTo>
                  <a:lnTo>
                    <a:pt x="29857" y="80987"/>
                  </a:lnTo>
                  <a:close/>
                </a:path>
                <a:path w="264795" h="322579">
                  <a:moveTo>
                    <a:pt x="29857" y="76784"/>
                  </a:moveTo>
                  <a:lnTo>
                    <a:pt x="29006" y="77622"/>
                  </a:lnTo>
                  <a:lnTo>
                    <a:pt x="29006" y="76784"/>
                  </a:lnTo>
                  <a:lnTo>
                    <a:pt x="28155" y="76784"/>
                  </a:lnTo>
                  <a:lnTo>
                    <a:pt x="28155" y="77622"/>
                  </a:lnTo>
                  <a:lnTo>
                    <a:pt x="29006" y="78460"/>
                  </a:lnTo>
                  <a:lnTo>
                    <a:pt x="29006" y="79311"/>
                  </a:lnTo>
                  <a:lnTo>
                    <a:pt x="29857" y="78460"/>
                  </a:lnTo>
                  <a:lnTo>
                    <a:pt x="29857" y="77622"/>
                  </a:lnTo>
                  <a:lnTo>
                    <a:pt x="29857" y="76784"/>
                  </a:lnTo>
                  <a:close/>
                </a:path>
                <a:path w="264795" h="322579">
                  <a:moveTo>
                    <a:pt x="29857" y="36271"/>
                  </a:moveTo>
                  <a:lnTo>
                    <a:pt x="29006" y="36271"/>
                  </a:lnTo>
                  <a:lnTo>
                    <a:pt x="28155" y="36271"/>
                  </a:lnTo>
                  <a:lnTo>
                    <a:pt x="28155" y="37960"/>
                  </a:lnTo>
                  <a:lnTo>
                    <a:pt x="29006" y="37960"/>
                  </a:lnTo>
                  <a:lnTo>
                    <a:pt x="29857" y="37122"/>
                  </a:lnTo>
                  <a:lnTo>
                    <a:pt x="29857" y="36271"/>
                  </a:lnTo>
                  <a:close/>
                </a:path>
                <a:path w="264795" h="322579">
                  <a:moveTo>
                    <a:pt x="31572" y="43027"/>
                  </a:moveTo>
                  <a:lnTo>
                    <a:pt x="30721" y="43027"/>
                  </a:lnTo>
                  <a:lnTo>
                    <a:pt x="29857" y="42176"/>
                  </a:lnTo>
                  <a:lnTo>
                    <a:pt x="29857" y="43865"/>
                  </a:lnTo>
                  <a:lnTo>
                    <a:pt x="30721" y="43865"/>
                  </a:lnTo>
                  <a:lnTo>
                    <a:pt x="31572" y="43027"/>
                  </a:lnTo>
                  <a:close/>
                </a:path>
                <a:path w="264795" h="322579">
                  <a:moveTo>
                    <a:pt x="31572" y="38798"/>
                  </a:moveTo>
                  <a:lnTo>
                    <a:pt x="30721" y="39649"/>
                  </a:lnTo>
                  <a:lnTo>
                    <a:pt x="31572" y="39649"/>
                  </a:lnTo>
                  <a:lnTo>
                    <a:pt x="31572" y="38798"/>
                  </a:lnTo>
                  <a:close/>
                </a:path>
                <a:path w="264795" h="322579">
                  <a:moveTo>
                    <a:pt x="32423" y="82677"/>
                  </a:moveTo>
                  <a:lnTo>
                    <a:pt x="30721" y="82677"/>
                  </a:lnTo>
                  <a:lnTo>
                    <a:pt x="30721" y="83527"/>
                  </a:lnTo>
                  <a:lnTo>
                    <a:pt x="31572" y="83527"/>
                  </a:lnTo>
                  <a:lnTo>
                    <a:pt x="32423" y="82677"/>
                  </a:lnTo>
                  <a:close/>
                </a:path>
                <a:path w="264795" h="322579">
                  <a:moveTo>
                    <a:pt x="32423" y="74244"/>
                  </a:moveTo>
                  <a:lnTo>
                    <a:pt x="31572" y="74244"/>
                  </a:lnTo>
                  <a:lnTo>
                    <a:pt x="31572" y="75933"/>
                  </a:lnTo>
                  <a:lnTo>
                    <a:pt x="32423" y="75082"/>
                  </a:lnTo>
                  <a:lnTo>
                    <a:pt x="32423" y="74244"/>
                  </a:lnTo>
                  <a:close/>
                </a:path>
                <a:path w="264795" h="322579">
                  <a:moveTo>
                    <a:pt x="32423" y="38798"/>
                  </a:moveTo>
                  <a:lnTo>
                    <a:pt x="31572" y="38798"/>
                  </a:lnTo>
                  <a:lnTo>
                    <a:pt x="32423" y="39649"/>
                  </a:lnTo>
                  <a:lnTo>
                    <a:pt x="32423" y="38798"/>
                  </a:lnTo>
                  <a:close/>
                </a:path>
                <a:path w="264795" h="322579">
                  <a:moveTo>
                    <a:pt x="33274" y="80149"/>
                  </a:moveTo>
                  <a:lnTo>
                    <a:pt x="32423" y="79311"/>
                  </a:lnTo>
                  <a:lnTo>
                    <a:pt x="32423" y="77622"/>
                  </a:lnTo>
                  <a:lnTo>
                    <a:pt x="31572" y="77622"/>
                  </a:lnTo>
                  <a:lnTo>
                    <a:pt x="31572" y="79311"/>
                  </a:lnTo>
                  <a:lnTo>
                    <a:pt x="30721" y="79311"/>
                  </a:lnTo>
                  <a:lnTo>
                    <a:pt x="30721" y="80149"/>
                  </a:lnTo>
                  <a:lnTo>
                    <a:pt x="32423" y="80149"/>
                  </a:lnTo>
                  <a:lnTo>
                    <a:pt x="31572" y="80987"/>
                  </a:lnTo>
                  <a:lnTo>
                    <a:pt x="31572" y="81838"/>
                  </a:lnTo>
                  <a:lnTo>
                    <a:pt x="32423" y="81838"/>
                  </a:lnTo>
                  <a:lnTo>
                    <a:pt x="33274" y="82677"/>
                  </a:lnTo>
                  <a:lnTo>
                    <a:pt x="33274" y="80149"/>
                  </a:lnTo>
                  <a:close/>
                </a:path>
                <a:path w="264795" h="322579">
                  <a:moveTo>
                    <a:pt x="34124" y="40487"/>
                  </a:moveTo>
                  <a:lnTo>
                    <a:pt x="33274" y="40487"/>
                  </a:lnTo>
                  <a:lnTo>
                    <a:pt x="33274" y="41325"/>
                  </a:lnTo>
                  <a:lnTo>
                    <a:pt x="32423" y="41325"/>
                  </a:lnTo>
                  <a:lnTo>
                    <a:pt x="33274" y="42176"/>
                  </a:lnTo>
                  <a:lnTo>
                    <a:pt x="34124" y="42176"/>
                  </a:lnTo>
                  <a:lnTo>
                    <a:pt x="34124" y="40487"/>
                  </a:lnTo>
                  <a:close/>
                </a:path>
                <a:path w="264795" h="322579">
                  <a:moveTo>
                    <a:pt x="34124" y="37122"/>
                  </a:moveTo>
                  <a:lnTo>
                    <a:pt x="33274" y="36271"/>
                  </a:lnTo>
                  <a:lnTo>
                    <a:pt x="32423" y="36271"/>
                  </a:lnTo>
                  <a:lnTo>
                    <a:pt x="32423" y="37122"/>
                  </a:lnTo>
                  <a:lnTo>
                    <a:pt x="34124" y="37122"/>
                  </a:lnTo>
                  <a:close/>
                </a:path>
                <a:path w="264795" h="322579">
                  <a:moveTo>
                    <a:pt x="34988" y="83527"/>
                  </a:moveTo>
                  <a:lnTo>
                    <a:pt x="33274" y="83527"/>
                  </a:lnTo>
                  <a:lnTo>
                    <a:pt x="33274" y="84366"/>
                  </a:lnTo>
                  <a:lnTo>
                    <a:pt x="34988" y="84366"/>
                  </a:lnTo>
                  <a:lnTo>
                    <a:pt x="34988" y="83527"/>
                  </a:lnTo>
                  <a:close/>
                </a:path>
                <a:path w="264795" h="322579">
                  <a:moveTo>
                    <a:pt x="35839" y="92811"/>
                  </a:moveTo>
                  <a:lnTo>
                    <a:pt x="34988" y="93649"/>
                  </a:lnTo>
                  <a:lnTo>
                    <a:pt x="35839" y="93649"/>
                  </a:lnTo>
                  <a:lnTo>
                    <a:pt x="35839" y="92811"/>
                  </a:lnTo>
                  <a:close/>
                </a:path>
                <a:path w="264795" h="322579">
                  <a:moveTo>
                    <a:pt x="35839" y="43027"/>
                  </a:moveTo>
                  <a:lnTo>
                    <a:pt x="34988" y="42176"/>
                  </a:lnTo>
                  <a:lnTo>
                    <a:pt x="34988" y="41325"/>
                  </a:lnTo>
                  <a:lnTo>
                    <a:pt x="34124" y="42176"/>
                  </a:lnTo>
                  <a:lnTo>
                    <a:pt x="34988" y="43027"/>
                  </a:lnTo>
                  <a:lnTo>
                    <a:pt x="34124" y="43865"/>
                  </a:lnTo>
                  <a:lnTo>
                    <a:pt x="34988" y="44716"/>
                  </a:lnTo>
                  <a:lnTo>
                    <a:pt x="35839" y="44716"/>
                  </a:lnTo>
                  <a:lnTo>
                    <a:pt x="35839" y="43027"/>
                  </a:lnTo>
                  <a:close/>
                </a:path>
                <a:path w="264795" h="322579">
                  <a:moveTo>
                    <a:pt x="37541" y="87744"/>
                  </a:moveTo>
                  <a:lnTo>
                    <a:pt x="36690" y="88595"/>
                  </a:lnTo>
                  <a:lnTo>
                    <a:pt x="36690" y="90271"/>
                  </a:lnTo>
                  <a:lnTo>
                    <a:pt x="37541" y="90271"/>
                  </a:lnTo>
                  <a:lnTo>
                    <a:pt x="37541" y="87744"/>
                  </a:lnTo>
                  <a:close/>
                </a:path>
                <a:path w="264795" h="322579">
                  <a:moveTo>
                    <a:pt x="39243" y="99555"/>
                  </a:moveTo>
                  <a:lnTo>
                    <a:pt x="38392" y="99555"/>
                  </a:lnTo>
                  <a:lnTo>
                    <a:pt x="38392" y="100406"/>
                  </a:lnTo>
                  <a:lnTo>
                    <a:pt x="39243" y="100406"/>
                  </a:lnTo>
                  <a:lnTo>
                    <a:pt x="39243" y="99555"/>
                  </a:lnTo>
                  <a:close/>
                </a:path>
                <a:path w="264795" h="322579">
                  <a:moveTo>
                    <a:pt x="45224" y="16027"/>
                  </a:moveTo>
                  <a:lnTo>
                    <a:pt x="44361" y="16027"/>
                  </a:lnTo>
                  <a:lnTo>
                    <a:pt x="44361" y="16865"/>
                  </a:lnTo>
                  <a:lnTo>
                    <a:pt x="45224" y="16865"/>
                  </a:lnTo>
                  <a:lnTo>
                    <a:pt x="45224" y="16027"/>
                  </a:lnTo>
                  <a:close/>
                </a:path>
                <a:path w="264795" h="322579">
                  <a:moveTo>
                    <a:pt x="46075" y="107149"/>
                  </a:moveTo>
                  <a:lnTo>
                    <a:pt x="45224" y="107149"/>
                  </a:lnTo>
                  <a:lnTo>
                    <a:pt x="45224" y="108839"/>
                  </a:lnTo>
                  <a:lnTo>
                    <a:pt x="46075" y="108000"/>
                  </a:lnTo>
                  <a:lnTo>
                    <a:pt x="46075" y="107149"/>
                  </a:lnTo>
                  <a:close/>
                </a:path>
                <a:path w="264795" h="322579">
                  <a:moveTo>
                    <a:pt x="56299" y="12649"/>
                  </a:moveTo>
                  <a:lnTo>
                    <a:pt x="55448" y="12649"/>
                  </a:lnTo>
                  <a:lnTo>
                    <a:pt x="55448" y="13487"/>
                  </a:lnTo>
                  <a:lnTo>
                    <a:pt x="56299" y="13487"/>
                  </a:lnTo>
                  <a:lnTo>
                    <a:pt x="56299" y="12649"/>
                  </a:lnTo>
                  <a:close/>
                </a:path>
                <a:path w="264795" h="322579">
                  <a:moveTo>
                    <a:pt x="56299" y="0"/>
                  </a:moveTo>
                  <a:lnTo>
                    <a:pt x="54597" y="0"/>
                  </a:lnTo>
                  <a:lnTo>
                    <a:pt x="54597" y="838"/>
                  </a:lnTo>
                  <a:lnTo>
                    <a:pt x="55448" y="1676"/>
                  </a:lnTo>
                  <a:lnTo>
                    <a:pt x="56299" y="1676"/>
                  </a:lnTo>
                  <a:lnTo>
                    <a:pt x="56299" y="0"/>
                  </a:lnTo>
                  <a:close/>
                </a:path>
                <a:path w="264795" h="322579">
                  <a:moveTo>
                    <a:pt x="57150" y="32905"/>
                  </a:moveTo>
                  <a:lnTo>
                    <a:pt x="56299" y="32905"/>
                  </a:lnTo>
                  <a:lnTo>
                    <a:pt x="56299" y="33743"/>
                  </a:lnTo>
                  <a:lnTo>
                    <a:pt x="57150" y="32905"/>
                  </a:lnTo>
                  <a:close/>
                </a:path>
                <a:path w="264795" h="322579">
                  <a:moveTo>
                    <a:pt x="57150" y="32054"/>
                  </a:moveTo>
                  <a:lnTo>
                    <a:pt x="55448" y="32054"/>
                  </a:lnTo>
                  <a:lnTo>
                    <a:pt x="55448" y="32905"/>
                  </a:lnTo>
                  <a:lnTo>
                    <a:pt x="56299" y="32905"/>
                  </a:lnTo>
                  <a:lnTo>
                    <a:pt x="57150" y="32054"/>
                  </a:lnTo>
                  <a:close/>
                </a:path>
                <a:path w="264795" h="322579">
                  <a:moveTo>
                    <a:pt x="57150" y="16027"/>
                  </a:moveTo>
                  <a:lnTo>
                    <a:pt x="56299" y="16027"/>
                  </a:lnTo>
                  <a:lnTo>
                    <a:pt x="56299" y="16865"/>
                  </a:lnTo>
                  <a:lnTo>
                    <a:pt x="57150" y="16027"/>
                  </a:lnTo>
                  <a:close/>
                </a:path>
                <a:path w="264795" h="322579">
                  <a:moveTo>
                    <a:pt x="57150" y="7581"/>
                  </a:moveTo>
                  <a:lnTo>
                    <a:pt x="56299" y="6743"/>
                  </a:lnTo>
                  <a:lnTo>
                    <a:pt x="56299" y="5054"/>
                  </a:lnTo>
                  <a:lnTo>
                    <a:pt x="55448" y="5054"/>
                  </a:lnTo>
                  <a:lnTo>
                    <a:pt x="55448" y="7581"/>
                  </a:lnTo>
                  <a:lnTo>
                    <a:pt x="57150" y="7581"/>
                  </a:lnTo>
                  <a:close/>
                </a:path>
                <a:path w="264795" h="322579">
                  <a:moveTo>
                    <a:pt x="58013" y="14338"/>
                  </a:moveTo>
                  <a:lnTo>
                    <a:pt x="57150" y="12649"/>
                  </a:lnTo>
                  <a:lnTo>
                    <a:pt x="57150" y="13487"/>
                  </a:lnTo>
                  <a:lnTo>
                    <a:pt x="58013" y="14338"/>
                  </a:lnTo>
                  <a:close/>
                </a:path>
                <a:path w="264795" h="322579">
                  <a:moveTo>
                    <a:pt x="58013" y="7581"/>
                  </a:moveTo>
                  <a:lnTo>
                    <a:pt x="57150" y="7581"/>
                  </a:lnTo>
                  <a:lnTo>
                    <a:pt x="56299" y="8420"/>
                  </a:lnTo>
                  <a:lnTo>
                    <a:pt x="57150" y="8420"/>
                  </a:lnTo>
                  <a:lnTo>
                    <a:pt x="57150" y="9271"/>
                  </a:lnTo>
                  <a:lnTo>
                    <a:pt x="58013" y="9271"/>
                  </a:lnTo>
                  <a:lnTo>
                    <a:pt x="58013" y="7581"/>
                  </a:lnTo>
                  <a:close/>
                </a:path>
                <a:path w="264795" h="322579">
                  <a:moveTo>
                    <a:pt x="58013" y="0"/>
                  </a:moveTo>
                  <a:lnTo>
                    <a:pt x="57150" y="0"/>
                  </a:lnTo>
                  <a:lnTo>
                    <a:pt x="57150" y="838"/>
                  </a:lnTo>
                  <a:lnTo>
                    <a:pt x="58013" y="838"/>
                  </a:lnTo>
                  <a:lnTo>
                    <a:pt x="58013" y="0"/>
                  </a:lnTo>
                  <a:close/>
                </a:path>
                <a:path w="264795" h="322579">
                  <a:moveTo>
                    <a:pt x="59715" y="10960"/>
                  </a:moveTo>
                  <a:lnTo>
                    <a:pt x="58013" y="10960"/>
                  </a:lnTo>
                  <a:lnTo>
                    <a:pt x="58864" y="11811"/>
                  </a:lnTo>
                  <a:lnTo>
                    <a:pt x="59715" y="11811"/>
                  </a:lnTo>
                  <a:lnTo>
                    <a:pt x="59715" y="10960"/>
                  </a:lnTo>
                  <a:close/>
                </a:path>
                <a:path w="264795" h="322579">
                  <a:moveTo>
                    <a:pt x="61429" y="838"/>
                  </a:moveTo>
                  <a:lnTo>
                    <a:pt x="60579" y="0"/>
                  </a:lnTo>
                  <a:lnTo>
                    <a:pt x="59715" y="0"/>
                  </a:lnTo>
                  <a:lnTo>
                    <a:pt x="59715" y="838"/>
                  </a:lnTo>
                  <a:lnTo>
                    <a:pt x="58864" y="1676"/>
                  </a:lnTo>
                  <a:lnTo>
                    <a:pt x="58864" y="2527"/>
                  </a:lnTo>
                  <a:lnTo>
                    <a:pt x="59715" y="2527"/>
                  </a:lnTo>
                  <a:lnTo>
                    <a:pt x="59715" y="1676"/>
                  </a:lnTo>
                  <a:lnTo>
                    <a:pt x="60579" y="2527"/>
                  </a:lnTo>
                  <a:lnTo>
                    <a:pt x="60579" y="1676"/>
                  </a:lnTo>
                  <a:lnTo>
                    <a:pt x="61429" y="838"/>
                  </a:lnTo>
                  <a:close/>
                </a:path>
                <a:path w="264795" h="322579">
                  <a:moveTo>
                    <a:pt x="71653" y="85204"/>
                  </a:moveTo>
                  <a:lnTo>
                    <a:pt x="70802" y="84366"/>
                  </a:lnTo>
                  <a:lnTo>
                    <a:pt x="69951" y="85204"/>
                  </a:lnTo>
                  <a:lnTo>
                    <a:pt x="71653" y="85204"/>
                  </a:lnTo>
                  <a:close/>
                </a:path>
                <a:path w="264795" h="322579">
                  <a:moveTo>
                    <a:pt x="71653" y="84366"/>
                  </a:moveTo>
                  <a:lnTo>
                    <a:pt x="70802" y="83527"/>
                  </a:lnTo>
                  <a:lnTo>
                    <a:pt x="69951" y="83527"/>
                  </a:lnTo>
                  <a:lnTo>
                    <a:pt x="69100" y="84366"/>
                  </a:lnTo>
                  <a:lnTo>
                    <a:pt x="69100" y="85204"/>
                  </a:lnTo>
                  <a:lnTo>
                    <a:pt x="69951" y="85204"/>
                  </a:lnTo>
                  <a:lnTo>
                    <a:pt x="69951" y="84366"/>
                  </a:lnTo>
                  <a:lnTo>
                    <a:pt x="70802" y="84366"/>
                  </a:lnTo>
                  <a:lnTo>
                    <a:pt x="71653" y="84366"/>
                  </a:lnTo>
                  <a:close/>
                </a:path>
                <a:path w="264795" h="322579">
                  <a:moveTo>
                    <a:pt x="88722" y="31203"/>
                  </a:moveTo>
                  <a:lnTo>
                    <a:pt x="87871" y="31203"/>
                  </a:lnTo>
                  <a:lnTo>
                    <a:pt x="87871" y="32054"/>
                  </a:lnTo>
                  <a:lnTo>
                    <a:pt x="88722" y="31203"/>
                  </a:lnTo>
                  <a:close/>
                </a:path>
                <a:path w="264795" h="322579">
                  <a:moveTo>
                    <a:pt x="91287" y="26987"/>
                  </a:moveTo>
                  <a:lnTo>
                    <a:pt x="90436" y="26149"/>
                  </a:lnTo>
                  <a:lnTo>
                    <a:pt x="90436" y="26987"/>
                  </a:lnTo>
                  <a:lnTo>
                    <a:pt x="89585" y="26987"/>
                  </a:lnTo>
                  <a:lnTo>
                    <a:pt x="90436" y="27838"/>
                  </a:lnTo>
                  <a:lnTo>
                    <a:pt x="91287" y="26987"/>
                  </a:lnTo>
                  <a:close/>
                </a:path>
                <a:path w="264795" h="322579">
                  <a:moveTo>
                    <a:pt x="91287" y="23622"/>
                  </a:moveTo>
                  <a:lnTo>
                    <a:pt x="90436" y="23622"/>
                  </a:lnTo>
                  <a:lnTo>
                    <a:pt x="90436" y="24460"/>
                  </a:lnTo>
                  <a:lnTo>
                    <a:pt x="91287" y="24460"/>
                  </a:lnTo>
                  <a:lnTo>
                    <a:pt x="91287" y="23622"/>
                  </a:lnTo>
                  <a:close/>
                </a:path>
                <a:path w="264795" h="322579">
                  <a:moveTo>
                    <a:pt x="92138" y="23622"/>
                  </a:moveTo>
                  <a:lnTo>
                    <a:pt x="91287" y="23622"/>
                  </a:lnTo>
                  <a:lnTo>
                    <a:pt x="92138" y="24460"/>
                  </a:lnTo>
                  <a:lnTo>
                    <a:pt x="92138" y="23622"/>
                  </a:lnTo>
                  <a:close/>
                </a:path>
                <a:path w="264795" h="322579">
                  <a:moveTo>
                    <a:pt x="94691" y="25311"/>
                  </a:moveTo>
                  <a:lnTo>
                    <a:pt x="93840" y="24460"/>
                  </a:lnTo>
                  <a:lnTo>
                    <a:pt x="92989" y="25311"/>
                  </a:lnTo>
                  <a:lnTo>
                    <a:pt x="92989" y="26149"/>
                  </a:lnTo>
                  <a:lnTo>
                    <a:pt x="94691" y="26149"/>
                  </a:lnTo>
                  <a:lnTo>
                    <a:pt x="94691" y="25311"/>
                  </a:lnTo>
                  <a:close/>
                </a:path>
                <a:path w="264795" h="322579">
                  <a:moveTo>
                    <a:pt x="264452" y="279285"/>
                  </a:moveTo>
                  <a:lnTo>
                    <a:pt x="262737" y="280974"/>
                  </a:lnTo>
                  <a:lnTo>
                    <a:pt x="256768" y="280974"/>
                  </a:lnTo>
                  <a:lnTo>
                    <a:pt x="249097" y="282663"/>
                  </a:lnTo>
                  <a:lnTo>
                    <a:pt x="248246" y="275907"/>
                  </a:lnTo>
                  <a:lnTo>
                    <a:pt x="243408" y="287553"/>
                  </a:lnTo>
                  <a:lnTo>
                    <a:pt x="241630" y="301332"/>
                  </a:lnTo>
                  <a:lnTo>
                    <a:pt x="240792" y="313994"/>
                  </a:lnTo>
                  <a:lnTo>
                    <a:pt x="238848" y="322313"/>
                  </a:lnTo>
                  <a:lnTo>
                    <a:pt x="240563" y="320624"/>
                  </a:lnTo>
                  <a:lnTo>
                    <a:pt x="244055" y="308711"/>
                  </a:lnTo>
                  <a:lnTo>
                    <a:pt x="253136" y="298691"/>
                  </a:lnTo>
                  <a:lnTo>
                    <a:pt x="261912" y="289306"/>
                  </a:lnTo>
                  <a:lnTo>
                    <a:pt x="264452" y="279285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0791" y="5855677"/>
              <a:ext cx="476250" cy="810260"/>
            </a:xfrm>
            <a:custGeom>
              <a:avLst/>
              <a:gdLst/>
              <a:ahLst/>
              <a:cxnLst/>
              <a:rect l="l" t="t" r="r" b="b"/>
              <a:pathLst>
                <a:path w="476250" h="810259">
                  <a:moveTo>
                    <a:pt x="128790" y="121729"/>
                  </a:moveTo>
                  <a:lnTo>
                    <a:pt x="126238" y="121729"/>
                  </a:lnTo>
                  <a:lnTo>
                    <a:pt x="126238" y="122567"/>
                  </a:lnTo>
                  <a:lnTo>
                    <a:pt x="127939" y="122567"/>
                  </a:lnTo>
                  <a:lnTo>
                    <a:pt x="128790" y="121729"/>
                  </a:lnTo>
                  <a:close/>
                </a:path>
                <a:path w="476250" h="810259">
                  <a:moveTo>
                    <a:pt x="134772" y="77470"/>
                  </a:moveTo>
                  <a:lnTo>
                    <a:pt x="133921" y="76200"/>
                  </a:lnTo>
                  <a:lnTo>
                    <a:pt x="133070" y="78740"/>
                  </a:lnTo>
                  <a:lnTo>
                    <a:pt x="134772" y="78740"/>
                  </a:lnTo>
                  <a:lnTo>
                    <a:pt x="134772" y="77470"/>
                  </a:lnTo>
                  <a:close/>
                </a:path>
                <a:path w="476250" h="810259">
                  <a:moveTo>
                    <a:pt x="138176" y="123190"/>
                  </a:moveTo>
                  <a:lnTo>
                    <a:pt x="137325" y="121920"/>
                  </a:lnTo>
                  <a:lnTo>
                    <a:pt x="137325" y="123190"/>
                  </a:lnTo>
                  <a:lnTo>
                    <a:pt x="138176" y="123190"/>
                  </a:lnTo>
                  <a:close/>
                </a:path>
                <a:path w="476250" h="810259">
                  <a:moveTo>
                    <a:pt x="139039" y="109220"/>
                  </a:moveTo>
                  <a:lnTo>
                    <a:pt x="138176" y="109220"/>
                  </a:lnTo>
                  <a:lnTo>
                    <a:pt x="139039" y="110490"/>
                  </a:lnTo>
                  <a:lnTo>
                    <a:pt x="139039" y="109220"/>
                  </a:lnTo>
                  <a:close/>
                </a:path>
                <a:path w="476250" h="810259">
                  <a:moveTo>
                    <a:pt x="139890" y="96405"/>
                  </a:moveTo>
                  <a:lnTo>
                    <a:pt x="139039" y="96405"/>
                  </a:lnTo>
                  <a:lnTo>
                    <a:pt x="139039" y="97243"/>
                  </a:lnTo>
                  <a:lnTo>
                    <a:pt x="139890" y="97243"/>
                  </a:lnTo>
                  <a:lnTo>
                    <a:pt x="139890" y="96405"/>
                  </a:lnTo>
                  <a:close/>
                </a:path>
                <a:path w="476250" h="810259">
                  <a:moveTo>
                    <a:pt x="139890" y="77851"/>
                  </a:moveTo>
                  <a:lnTo>
                    <a:pt x="139039" y="78689"/>
                  </a:lnTo>
                  <a:lnTo>
                    <a:pt x="139890" y="78689"/>
                  </a:lnTo>
                  <a:lnTo>
                    <a:pt x="139890" y="77851"/>
                  </a:lnTo>
                  <a:close/>
                </a:path>
                <a:path w="476250" h="810259">
                  <a:moveTo>
                    <a:pt x="140741" y="97243"/>
                  </a:moveTo>
                  <a:lnTo>
                    <a:pt x="139890" y="97243"/>
                  </a:lnTo>
                  <a:lnTo>
                    <a:pt x="140741" y="98094"/>
                  </a:lnTo>
                  <a:lnTo>
                    <a:pt x="140741" y="97243"/>
                  </a:lnTo>
                  <a:close/>
                </a:path>
                <a:path w="476250" h="810259">
                  <a:moveTo>
                    <a:pt x="140741" y="89662"/>
                  </a:moveTo>
                  <a:lnTo>
                    <a:pt x="139890" y="89662"/>
                  </a:lnTo>
                  <a:lnTo>
                    <a:pt x="139890" y="90500"/>
                  </a:lnTo>
                  <a:lnTo>
                    <a:pt x="139039" y="90500"/>
                  </a:lnTo>
                  <a:lnTo>
                    <a:pt x="139890" y="91351"/>
                  </a:lnTo>
                  <a:lnTo>
                    <a:pt x="140741" y="90500"/>
                  </a:lnTo>
                  <a:lnTo>
                    <a:pt x="140741" y="89662"/>
                  </a:lnTo>
                  <a:close/>
                </a:path>
                <a:path w="476250" h="810259">
                  <a:moveTo>
                    <a:pt x="140741" y="87972"/>
                  </a:moveTo>
                  <a:lnTo>
                    <a:pt x="139890" y="87972"/>
                  </a:lnTo>
                  <a:lnTo>
                    <a:pt x="139039" y="87122"/>
                  </a:lnTo>
                  <a:lnTo>
                    <a:pt x="139039" y="88811"/>
                  </a:lnTo>
                  <a:lnTo>
                    <a:pt x="139890" y="89662"/>
                  </a:lnTo>
                  <a:lnTo>
                    <a:pt x="140741" y="88811"/>
                  </a:lnTo>
                  <a:lnTo>
                    <a:pt x="140741" y="87972"/>
                  </a:lnTo>
                  <a:close/>
                </a:path>
                <a:path w="476250" h="810259">
                  <a:moveTo>
                    <a:pt x="140741" y="78689"/>
                  </a:moveTo>
                  <a:lnTo>
                    <a:pt x="139890" y="78689"/>
                  </a:lnTo>
                  <a:lnTo>
                    <a:pt x="140741" y="79527"/>
                  </a:lnTo>
                  <a:lnTo>
                    <a:pt x="140741" y="78689"/>
                  </a:lnTo>
                  <a:close/>
                </a:path>
                <a:path w="476250" h="810259">
                  <a:moveTo>
                    <a:pt x="142443" y="120040"/>
                  </a:moveTo>
                  <a:lnTo>
                    <a:pt x="140741" y="119189"/>
                  </a:lnTo>
                  <a:lnTo>
                    <a:pt x="140741" y="120040"/>
                  </a:lnTo>
                  <a:lnTo>
                    <a:pt x="142443" y="120040"/>
                  </a:lnTo>
                  <a:close/>
                </a:path>
                <a:path w="476250" h="810259">
                  <a:moveTo>
                    <a:pt x="142443" y="86271"/>
                  </a:moveTo>
                  <a:lnTo>
                    <a:pt x="141592" y="86271"/>
                  </a:lnTo>
                  <a:lnTo>
                    <a:pt x="141592" y="85432"/>
                  </a:lnTo>
                  <a:lnTo>
                    <a:pt x="139890" y="85432"/>
                  </a:lnTo>
                  <a:lnTo>
                    <a:pt x="139039" y="86271"/>
                  </a:lnTo>
                  <a:lnTo>
                    <a:pt x="139890" y="87122"/>
                  </a:lnTo>
                  <a:lnTo>
                    <a:pt x="140741" y="87122"/>
                  </a:lnTo>
                  <a:lnTo>
                    <a:pt x="140741" y="86271"/>
                  </a:lnTo>
                  <a:lnTo>
                    <a:pt x="142443" y="87972"/>
                  </a:lnTo>
                  <a:lnTo>
                    <a:pt x="142443" y="86271"/>
                  </a:lnTo>
                  <a:close/>
                </a:path>
                <a:path w="476250" h="810259">
                  <a:moveTo>
                    <a:pt x="142443" y="77470"/>
                  </a:moveTo>
                  <a:lnTo>
                    <a:pt x="141592" y="77470"/>
                  </a:lnTo>
                  <a:lnTo>
                    <a:pt x="142443" y="78740"/>
                  </a:lnTo>
                  <a:lnTo>
                    <a:pt x="142443" y="77470"/>
                  </a:lnTo>
                  <a:close/>
                </a:path>
                <a:path w="476250" h="810259">
                  <a:moveTo>
                    <a:pt x="144157" y="76200"/>
                  </a:moveTo>
                  <a:lnTo>
                    <a:pt x="142443" y="76200"/>
                  </a:lnTo>
                  <a:lnTo>
                    <a:pt x="142443" y="77470"/>
                  </a:lnTo>
                  <a:lnTo>
                    <a:pt x="144157" y="77470"/>
                  </a:lnTo>
                  <a:lnTo>
                    <a:pt x="144157" y="76200"/>
                  </a:lnTo>
                  <a:close/>
                </a:path>
                <a:path w="476250" h="810259">
                  <a:moveTo>
                    <a:pt x="150977" y="97243"/>
                  </a:moveTo>
                  <a:lnTo>
                    <a:pt x="149275" y="96405"/>
                  </a:lnTo>
                  <a:lnTo>
                    <a:pt x="148424" y="97243"/>
                  </a:lnTo>
                  <a:lnTo>
                    <a:pt x="149275" y="98094"/>
                  </a:lnTo>
                  <a:lnTo>
                    <a:pt x="150126" y="97243"/>
                  </a:lnTo>
                  <a:lnTo>
                    <a:pt x="150977" y="97243"/>
                  </a:lnTo>
                  <a:close/>
                </a:path>
                <a:path w="476250" h="810259">
                  <a:moveTo>
                    <a:pt x="151828" y="160020"/>
                  </a:moveTo>
                  <a:lnTo>
                    <a:pt x="150977" y="160020"/>
                  </a:lnTo>
                  <a:lnTo>
                    <a:pt x="151828" y="161290"/>
                  </a:lnTo>
                  <a:lnTo>
                    <a:pt x="151828" y="160020"/>
                  </a:lnTo>
                  <a:close/>
                </a:path>
                <a:path w="476250" h="810259">
                  <a:moveTo>
                    <a:pt x="152679" y="161290"/>
                  </a:moveTo>
                  <a:lnTo>
                    <a:pt x="151828" y="161290"/>
                  </a:lnTo>
                  <a:lnTo>
                    <a:pt x="150977" y="161290"/>
                  </a:lnTo>
                  <a:lnTo>
                    <a:pt x="151828" y="162560"/>
                  </a:lnTo>
                  <a:lnTo>
                    <a:pt x="152679" y="161290"/>
                  </a:lnTo>
                  <a:close/>
                </a:path>
                <a:path w="476250" h="810259">
                  <a:moveTo>
                    <a:pt x="152679" y="98945"/>
                  </a:moveTo>
                  <a:lnTo>
                    <a:pt x="151828" y="98945"/>
                  </a:lnTo>
                  <a:lnTo>
                    <a:pt x="151828" y="99783"/>
                  </a:lnTo>
                  <a:lnTo>
                    <a:pt x="152679" y="99783"/>
                  </a:lnTo>
                  <a:lnTo>
                    <a:pt x="152679" y="98945"/>
                  </a:lnTo>
                  <a:close/>
                </a:path>
                <a:path w="476250" h="810259">
                  <a:moveTo>
                    <a:pt x="156095" y="96520"/>
                  </a:moveTo>
                  <a:lnTo>
                    <a:pt x="155244" y="97790"/>
                  </a:lnTo>
                  <a:lnTo>
                    <a:pt x="156095" y="97790"/>
                  </a:lnTo>
                  <a:lnTo>
                    <a:pt x="156095" y="96520"/>
                  </a:lnTo>
                  <a:close/>
                </a:path>
                <a:path w="476250" h="810259">
                  <a:moveTo>
                    <a:pt x="162928" y="157480"/>
                  </a:moveTo>
                  <a:lnTo>
                    <a:pt x="162064" y="157480"/>
                  </a:lnTo>
                  <a:lnTo>
                    <a:pt x="162928" y="158750"/>
                  </a:lnTo>
                  <a:lnTo>
                    <a:pt x="162928" y="157480"/>
                  </a:lnTo>
                  <a:close/>
                </a:path>
                <a:path w="476250" h="810259">
                  <a:moveTo>
                    <a:pt x="164630" y="156210"/>
                  </a:moveTo>
                  <a:lnTo>
                    <a:pt x="163779" y="154940"/>
                  </a:lnTo>
                  <a:lnTo>
                    <a:pt x="162928" y="157480"/>
                  </a:lnTo>
                  <a:lnTo>
                    <a:pt x="164630" y="157480"/>
                  </a:lnTo>
                  <a:lnTo>
                    <a:pt x="164630" y="156210"/>
                  </a:lnTo>
                  <a:close/>
                </a:path>
                <a:path w="476250" h="810259">
                  <a:moveTo>
                    <a:pt x="166331" y="104140"/>
                  </a:moveTo>
                  <a:lnTo>
                    <a:pt x="164630" y="104140"/>
                  </a:lnTo>
                  <a:lnTo>
                    <a:pt x="164630" y="106680"/>
                  </a:lnTo>
                  <a:lnTo>
                    <a:pt x="165481" y="106680"/>
                  </a:lnTo>
                  <a:lnTo>
                    <a:pt x="165481" y="105410"/>
                  </a:lnTo>
                  <a:lnTo>
                    <a:pt x="166331" y="105410"/>
                  </a:lnTo>
                  <a:lnTo>
                    <a:pt x="166331" y="104140"/>
                  </a:lnTo>
                  <a:close/>
                </a:path>
                <a:path w="476250" h="810259">
                  <a:moveTo>
                    <a:pt x="168884" y="92710"/>
                  </a:moveTo>
                  <a:lnTo>
                    <a:pt x="168033" y="93980"/>
                  </a:lnTo>
                  <a:lnTo>
                    <a:pt x="168884" y="93980"/>
                  </a:lnTo>
                  <a:lnTo>
                    <a:pt x="168884" y="92710"/>
                  </a:lnTo>
                  <a:close/>
                </a:path>
                <a:path w="476250" h="810259">
                  <a:moveTo>
                    <a:pt x="172300" y="157162"/>
                  </a:moveTo>
                  <a:lnTo>
                    <a:pt x="171450" y="156311"/>
                  </a:lnTo>
                  <a:lnTo>
                    <a:pt x="170599" y="156311"/>
                  </a:lnTo>
                  <a:lnTo>
                    <a:pt x="170599" y="158000"/>
                  </a:lnTo>
                  <a:lnTo>
                    <a:pt x="171450" y="157162"/>
                  </a:lnTo>
                  <a:lnTo>
                    <a:pt x="172300" y="157162"/>
                  </a:lnTo>
                  <a:close/>
                </a:path>
                <a:path w="476250" h="810259">
                  <a:moveTo>
                    <a:pt x="172300" y="89662"/>
                  </a:moveTo>
                  <a:lnTo>
                    <a:pt x="170599" y="89662"/>
                  </a:lnTo>
                  <a:lnTo>
                    <a:pt x="171450" y="90500"/>
                  </a:lnTo>
                  <a:lnTo>
                    <a:pt x="172300" y="90500"/>
                  </a:lnTo>
                  <a:lnTo>
                    <a:pt x="172300" y="89662"/>
                  </a:lnTo>
                  <a:close/>
                </a:path>
                <a:path w="476250" h="810259">
                  <a:moveTo>
                    <a:pt x="173164" y="81216"/>
                  </a:moveTo>
                  <a:lnTo>
                    <a:pt x="172300" y="80378"/>
                  </a:lnTo>
                  <a:lnTo>
                    <a:pt x="172300" y="79527"/>
                  </a:lnTo>
                  <a:lnTo>
                    <a:pt x="171450" y="79527"/>
                  </a:lnTo>
                  <a:lnTo>
                    <a:pt x="171450" y="80010"/>
                  </a:lnTo>
                  <a:lnTo>
                    <a:pt x="171450" y="81216"/>
                  </a:lnTo>
                  <a:lnTo>
                    <a:pt x="173164" y="81216"/>
                  </a:lnTo>
                  <a:close/>
                </a:path>
                <a:path w="476250" h="810259">
                  <a:moveTo>
                    <a:pt x="174866" y="166370"/>
                  </a:moveTo>
                  <a:lnTo>
                    <a:pt x="174015" y="165100"/>
                  </a:lnTo>
                  <a:lnTo>
                    <a:pt x="173164" y="163830"/>
                  </a:lnTo>
                  <a:lnTo>
                    <a:pt x="173164" y="165100"/>
                  </a:lnTo>
                  <a:lnTo>
                    <a:pt x="174015" y="166370"/>
                  </a:lnTo>
                  <a:lnTo>
                    <a:pt x="174866" y="166370"/>
                  </a:lnTo>
                  <a:close/>
                </a:path>
                <a:path w="476250" h="810259">
                  <a:moveTo>
                    <a:pt x="176568" y="71120"/>
                  </a:moveTo>
                  <a:lnTo>
                    <a:pt x="175717" y="69850"/>
                  </a:lnTo>
                  <a:lnTo>
                    <a:pt x="175717" y="71120"/>
                  </a:lnTo>
                  <a:lnTo>
                    <a:pt x="176568" y="71120"/>
                  </a:lnTo>
                  <a:close/>
                </a:path>
                <a:path w="476250" h="810259">
                  <a:moveTo>
                    <a:pt x="176568" y="69850"/>
                  </a:moveTo>
                  <a:lnTo>
                    <a:pt x="175717" y="68580"/>
                  </a:lnTo>
                  <a:lnTo>
                    <a:pt x="174866" y="68580"/>
                  </a:lnTo>
                  <a:lnTo>
                    <a:pt x="174866" y="69850"/>
                  </a:lnTo>
                  <a:lnTo>
                    <a:pt x="175717" y="69850"/>
                  </a:lnTo>
                  <a:lnTo>
                    <a:pt x="176568" y="69850"/>
                  </a:lnTo>
                  <a:close/>
                </a:path>
                <a:path w="476250" h="810259">
                  <a:moveTo>
                    <a:pt x="177419" y="68580"/>
                  </a:moveTo>
                  <a:lnTo>
                    <a:pt x="176568" y="68580"/>
                  </a:lnTo>
                  <a:lnTo>
                    <a:pt x="176568" y="69850"/>
                  </a:lnTo>
                  <a:lnTo>
                    <a:pt x="177419" y="68580"/>
                  </a:lnTo>
                  <a:close/>
                </a:path>
                <a:path w="476250" h="810259">
                  <a:moveTo>
                    <a:pt x="183388" y="136906"/>
                  </a:moveTo>
                  <a:lnTo>
                    <a:pt x="182537" y="136906"/>
                  </a:lnTo>
                  <a:lnTo>
                    <a:pt x="183388" y="137756"/>
                  </a:lnTo>
                  <a:lnTo>
                    <a:pt x="183388" y="136906"/>
                  </a:lnTo>
                  <a:close/>
                </a:path>
                <a:path w="476250" h="810259">
                  <a:moveTo>
                    <a:pt x="183388" y="82550"/>
                  </a:moveTo>
                  <a:lnTo>
                    <a:pt x="182537" y="82550"/>
                  </a:lnTo>
                  <a:lnTo>
                    <a:pt x="181686" y="83820"/>
                  </a:lnTo>
                  <a:lnTo>
                    <a:pt x="182537" y="83820"/>
                  </a:lnTo>
                  <a:lnTo>
                    <a:pt x="183388" y="82550"/>
                  </a:lnTo>
                  <a:close/>
                </a:path>
                <a:path w="476250" h="810259">
                  <a:moveTo>
                    <a:pt x="184238" y="129540"/>
                  </a:moveTo>
                  <a:lnTo>
                    <a:pt x="183388" y="128270"/>
                  </a:lnTo>
                  <a:lnTo>
                    <a:pt x="183388" y="129540"/>
                  </a:lnTo>
                  <a:lnTo>
                    <a:pt x="184238" y="129540"/>
                  </a:lnTo>
                  <a:close/>
                </a:path>
                <a:path w="476250" h="810259">
                  <a:moveTo>
                    <a:pt x="185089" y="138595"/>
                  </a:moveTo>
                  <a:lnTo>
                    <a:pt x="184238" y="137756"/>
                  </a:lnTo>
                  <a:lnTo>
                    <a:pt x="183388" y="138595"/>
                  </a:lnTo>
                  <a:lnTo>
                    <a:pt x="184238" y="139433"/>
                  </a:lnTo>
                  <a:lnTo>
                    <a:pt x="184238" y="138595"/>
                  </a:lnTo>
                  <a:lnTo>
                    <a:pt x="185089" y="138595"/>
                  </a:lnTo>
                  <a:close/>
                </a:path>
                <a:path w="476250" h="810259">
                  <a:moveTo>
                    <a:pt x="185953" y="139433"/>
                  </a:moveTo>
                  <a:lnTo>
                    <a:pt x="185089" y="139433"/>
                  </a:lnTo>
                  <a:lnTo>
                    <a:pt x="185089" y="140284"/>
                  </a:lnTo>
                  <a:lnTo>
                    <a:pt x="185953" y="140284"/>
                  </a:lnTo>
                  <a:lnTo>
                    <a:pt x="185953" y="139433"/>
                  </a:lnTo>
                  <a:close/>
                </a:path>
                <a:path w="476250" h="810259">
                  <a:moveTo>
                    <a:pt x="186804" y="143662"/>
                  </a:moveTo>
                  <a:lnTo>
                    <a:pt x="185953" y="143662"/>
                  </a:lnTo>
                  <a:lnTo>
                    <a:pt x="186804" y="144500"/>
                  </a:lnTo>
                  <a:lnTo>
                    <a:pt x="186804" y="143662"/>
                  </a:lnTo>
                  <a:close/>
                </a:path>
                <a:path w="476250" h="810259">
                  <a:moveTo>
                    <a:pt x="187655" y="140284"/>
                  </a:moveTo>
                  <a:lnTo>
                    <a:pt x="186804" y="140284"/>
                  </a:lnTo>
                  <a:lnTo>
                    <a:pt x="186804" y="141122"/>
                  </a:lnTo>
                  <a:lnTo>
                    <a:pt x="187655" y="141122"/>
                  </a:lnTo>
                  <a:lnTo>
                    <a:pt x="187655" y="140284"/>
                  </a:lnTo>
                  <a:close/>
                </a:path>
                <a:path w="476250" h="810259">
                  <a:moveTo>
                    <a:pt x="190220" y="141973"/>
                  </a:moveTo>
                  <a:lnTo>
                    <a:pt x="189369" y="142824"/>
                  </a:lnTo>
                  <a:lnTo>
                    <a:pt x="190220" y="143662"/>
                  </a:lnTo>
                  <a:lnTo>
                    <a:pt x="190220" y="141973"/>
                  </a:lnTo>
                  <a:close/>
                </a:path>
                <a:path w="476250" h="810259">
                  <a:moveTo>
                    <a:pt x="190220" y="138430"/>
                  </a:moveTo>
                  <a:lnTo>
                    <a:pt x="189369" y="137160"/>
                  </a:lnTo>
                  <a:lnTo>
                    <a:pt x="188518" y="137160"/>
                  </a:lnTo>
                  <a:lnTo>
                    <a:pt x="188518" y="138430"/>
                  </a:lnTo>
                  <a:lnTo>
                    <a:pt x="190220" y="138430"/>
                  </a:lnTo>
                  <a:close/>
                </a:path>
                <a:path w="476250" h="810259">
                  <a:moveTo>
                    <a:pt x="191071" y="158851"/>
                  </a:moveTo>
                  <a:lnTo>
                    <a:pt x="190220" y="158851"/>
                  </a:lnTo>
                  <a:lnTo>
                    <a:pt x="190220" y="159689"/>
                  </a:lnTo>
                  <a:lnTo>
                    <a:pt x="191071" y="159689"/>
                  </a:lnTo>
                  <a:lnTo>
                    <a:pt x="191071" y="158851"/>
                  </a:lnTo>
                  <a:close/>
                </a:path>
                <a:path w="476250" h="810259">
                  <a:moveTo>
                    <a:pt x="191071" y="145351"/>
                  </a:moveTo>
                  <a:lnTo>
                    <a:pt x="190220" y="144500"/>
                  </a:lnTo>
                  <a:lnTo>
                    <a:pt x="190220" y="145351"/>
                  </a:lnTo>
                  <a:lnTo>
                    <a:pt x="191071" y="145351"/>
                  </a:lnTo>
                  <a:close/>
                </a:path>
                <a:path w="476250" h="810259">
                  <a:moveTo>
                    <a:pt x="191071" y="143662"/>
                  </a:moveTo>
                  <a:lnTo>
                    <a:pt x="190220" y="143662"/>
                  </a:lnTo>
                  <a:lnTo>
                    <a:pt x="189369" y="144500"/>
                  </a:lnTo>
                  <a:lnTo>
                    <a:pt x="190220" y="144500"/>
                  </a:lnTo>
                  <a:lnTo>
                    <a:pt x="191071" y="143662"/>
                  </a:lnTo>
                  <a:close/>
                </a:path>
                <a:path w="476250" h="810259">
                  <a:moveTo>
                    <a:pt x="192773" y="150406"/>
                  </a:moveTo>
                  <a:lnTo>
                    <a:pt x="191922" y="151244"/>
                  </a:lnTo>
                  <a:lnTo>
                    <a:pt x="192773" y="151244"/>
                  </a:lnTo>
                  <a:lnTo>
                    <a:pt x="192773" y="150406"/>
                  </a:lnTo>
                  <a:close/>
                </a:path>
                <a:path w="476250" h="810259">
                  <a:moveTo>
                    <a:pt x="199593" y="149860"/>
                  </a:moveTo>
                  <a:lnTo>
                    <a:pt x="198742" y="149860"/>
                  </a:lnTo>
                  <a:lnTo>
                    <a:pt x="199593" y="151130"/>
                  </a:lnTo>
                  <a:lnTo>
                    <a:pt x="199593" y="149860"/>
                  </a:lnTo>
                  <a:close/>
                </a:path>
                <a:path w="476250" h="810259">
                  <a:moveTo>
                    <a:pt x="200444" y="170662"/>
                  </a:moveTo>
                  <a:lnTo>
                    <a:pt x="199593" y="170662"/>
                  </a:lnTo>
                  <a:lnTo>
                    <a:pt x="198742" y="169811"/>
                  </a:lnTo>
                  <a:lnTo>
                    <a:pt x="199593" y="171500"/>
                  </a:lnTo>
                  <a:lnTo>
                    <a:pt x="197891" y="171500"/>
                  </a:lnTo>
                  <a:lnTo>
                    <a:pt x="198742" y="172339"/>
                  </a:lnTo>
                  <a:lnTo>
                    <a:pt x="199593" y="172339"/>
                  </a:lnTo>
                  <a:lnTo>
                    <a:pt x="200444" y="171500"/>
                  </a:lnTo>
                  <a:lnTo>
                    <a:pt x="200444" y="170662"/>
                  </a:lnTo>
                  <a:close/>
                </a:path>
                <a:path w="476250" h="810259">
                  <a:moveTo>
                    <a:pt x="203873" y="170662"/>
                  </a:moveTo>
                  <a:lnTo>
                    <a:pt x="203022" y="170662"/>
                  </a:lnTo>
                  <a:lnTo>
                    <a:pt x="203022" y="171500"/>
                  </a:lnTo>
                  <a:lnTo>
                    <a:pt x="203873" y="170662"/>
                  </a:lnTo>
                  <a:close/>
                </a:path>
                <a:path w="476250" h="810259">
                  <a:moveTo>
                    <a:pt x="204724" y="164757"/>
                  </a:moveTo>
                  <a:lnTo>
                    <a:pt x="203873" y="164757"/>
                  </a:lnTo>
                  <a:lnTo>
                    <a:pt x="203873" y="165595"/>
                  </a:lnTo>
                  <a:lnTo>
                    <a:pt x="204724" y="165595"/>
                  </a:lnTo>
                  <a:lnTo>
                    <a:pt x="204724" y="164757"/>
                  </a:lnTo>
                  <a:close/>
                </a:path>
                <a:path w="476250" h="810259">
                  <a:moveTo>
                    <a:pt x="204724" y="111760"/>
                  </a:moveTo>
                  <a:lnTo>
                    <a:pt x="203873" y="110490"/>
                  </a:lnTo>
                  <a:lnTo>
                    <a:pt x="203022" y="111760"/>
                  </a:lnTo>
                  <a:lnTo>
                    <a:pt x="204724" y="111760"/>
                  </a:lnTo>
                  <a:close/>
                </a:path>
                <a:path w="476250" h="810259">
                  <a:moveTo>
                    <a:pt x="205574" y="163918"/>
                  </a:moveTo>
                  <a:lnTo>
                    <a:pt x="204724" y="163918"/>
                  </a:lnTo>
                  <a:lnTo>
                    <a:pt x="205574" y="164757"/>
                  </a:lnTo>
                  <a:lnTo>
                    <a:pt x="205574" y="163918"/>
                  </a:lnTo>
                  <a:close/>
                </a:path>
                <a:path w="476250" h="810259">
                  <a:moveTo>
                    <a:pt x="205574" y="161378"/>
                  </a:moveTo>
                  <a:lnTo>
                    <a:pt x="204724" y="161378"/>
                  </a:lnTo>
                  <a:lnTo>
                    <a:pt x="204724" y="160528"/>
                  </a:lnTo>
                  <a:lnTo>
                    <a:pt x="203873" y="160528"/>
                  </a:lnTo>
                  <a:lnTo>
                    <a:pt x="203873" y="159689"/>
                  </a:lnTo>
                  <a:lnTo>
                    <a:pt x="203022" y="160528"/>
                  </a:lnTo>
                  <a:lnTo>
                    <a:pt x="203022" y="161378"/>
                  </a:lnTo>
                  <a:lnTo>
                    <a:pt x="203873" y="161378"/>
                  </a:lnTo>
                  <a:lnTo>
                    <a:pt x="203873" y="162217"/>
                  </a:lnTo>
                  <a:lnTo>
                    <a:pt x="205574" y="162217"/>
                  </a:lnTo>
                  <a:lnTo>
                    <a:pt x="205574" y="161378"/>
                  </a:lnTo>
                  <a:close/>
                </a:path>
                <a:path w="476250" h="810259">
                  <a:moveTo>
                    <a:pt x="205574" y="158851"/>
                  </a:moveTo>
                  <a:lnTo>
                    <a:pt x="203873" y="158851"/>
                  </a:lnTo>
                  <a:lnTo>
                    <a:pt x="203022" y="158000"/>
                  </a:lnTo>
                  <a:lnTo>
                    <a:pt x="203022" y="157162"/>
                  </a:lnTo>
                  <a:lnTo>
                    <a:pt x="202158" y="157162"/>
                  </a:lnTo>
                  <a:lnTo>
                    <a:pt x="202158" y="158851"/>
                  </a:lnTo>
                  <a:lnTo>
                    <a:pt x="203022" y="158851"/>
                  </a:lnTo>
                  <a:lnTo>
                    <a:pt x="203873" y="159689"/>
                  </a:lnTo>
                  <a:lnTo>
                    <a:pt x="205574" y="159689"/>
                  </a:lnTo>
                  <a:lnTo>
                    <a:pt x="205574" y="158851"/>
                  </a:lnTo>
                  <a:close/>
                </a:path>
                <a:path w="476250" h="810259">
                  <a:moveTo>
                    <a:pt x="214947" y="99060"/>
                  </a:moveTo>
                  <a:lnTo>
                    <a:pt x="214096" y="101600"/>
                  </a:lnTo>
                  <a:lnTo>
                    <a:pt x="214947" y="101600"/>
                  </a:lnTo>
                  <a:lnTo>
                    <a:pt x="214947" y="99060"/>
                  </a:lnTo>
                  <a:close/>
                </a:path>
                <a:path w="476250" h="810259">
                  <a:moveTo>
                    <a:pt x="216662" y="99060"/>
                  </a:moveTo>
                  <a:lnTo>
                    <a:pt x="215811" y="99060"/>
                  </a:lnTo>
                  <a:lnTo>
                    <a:pt x="215811" y="100330"/>
                  </a:lnTo>
                  <a:lnTo>
                    <a:pt x="216662" y="101600"/>
                  </a:lnTo>
                  <a:lnTo>
                    <a:pt x="216662" y="99060"/>
                  </a:lnTo>
                  <a:close/>
                </a:path>
                <a:path w="476250" h="810259">
                  <a:moveTo>
                    <a:pt x="226898" y="128473"/>
                  </a:moveTo>
                  <a:lnTo>
                    <a:pt x="226047" y="127622"/>
                  </a:lnTo>
                  <a:lnTo>
                    <a:pt x="225183" y="127622"/>
                  </a:lnTo>
                  <a:lnTo>
                    <a:pt x="225183" y="128473"/>
                  </a:lnTo>
                  <a:lnTo>
                    <a:pt x="226898" y="128473"/>
                  </a:lnTo>
                  <a:close/>
                </a:path>
                <a:path w="476250" h="810259">
                  <a:moveTo>
                    <a:pt x="227749" y="130149"/>
                  </a:moveTo>
                  <a:lnTo>
                    <a:pt x="226047" y="130149"/>
                  </a:lnTo>
                  <a:lnTo>
                    <a:pt x="225183" y="131013"/>
                  </a:lnTo>
                  <a:lnTo>
                    <a:pt x="225183" y="131851"/>
                  </a:lnTo>
                  <a:lnTo>
                    <a:pt x="226047" y="131851"/>
                  </a:lnTo>
                  <a:lnTo>
                    <a:pt x="226047" y="131013"/>
                  </a:lnTo>
                  <a:lnTo>
                    <a:pt x="227749" y="130149"/>
                  </a:lnTo>
                  <a:close/>
                </a:path>
                <a:path w="476250" h="810259">
                  <a:moveTo>
                    <a:pt x="229450" y="131851"/>
                  </a:moveTo>
                  <a:lnTo>
                    <a:pt x="228600" y="131851"/>
                  </a:lnTo>
                  <a:lnTo>
                    <a:pt x="228600" y="130149"/>
                  </a:lnTo>
                  <a:lnTo>
                    <a:pt x="227749" y="131013"/>
                  </a:lnTo>
                  <a:lnTo>
                    <a:pt x="226047" y="131013"/>
                  </a:lnTo>
                  <a:lnTo>
                    <a:pt x="226898" y="131851"/>
                  </a:lnTo>
                  <a:lnTo>
                    <a:pt x="227749" y="131851"/>
                  </a:lnTo>
                  <a:lnTo>
                    <a:pt x="227749" y="132689"/>
                  </a:lnTo>
                  <a:lnTo>
                    <a:pt x="228600" y="132689"/>
                  </a:lnTo>
                  <a:lnTo>
                    <a:pt x="229450" y="131851"/>
                  </a:lnTo>
                  <a:close/>
                </a:path>
                <a:path w="476250" h="810259">
                  <a:moveTo>
                    <a:pt x="231165" y="120040"/>
                  </a:moveTo>
                  <a:lnTo>
                    <a:pt x="230301" y="120878"/>
                  </a:lnTo>
                  <a:lnTo>
                    <a:pt x="231165" y="120878"/>
                  </a:lnTo>
                  <a:lnTo>
                    <a:pt x="231165" y="120040"/>
                  </a:lnTo>
                  <a:close/>
                </a:path>
                <a:path w="476250" h="810259">
                  <a:moveTo>
                    <a:pt x="232016" y="132689"/>
                  </a:moveTo>
                  <a:lnTo>
                    <a:pt x="231165" y="132689"/>
                  </a:lnTo>
                  <a:lnTo>
                    <a:pt x="230301" y="132689"/>
                  </a:lnTo>
                  <a:lnTo>
                    <a:pt x="231165" y="133540"/>
                  </a:lnTo>
                  <a:lnTo>
                    <a:pt x="232016" y="132689"/>
                  </a:lnTo>
                  <a:close/>
                </a:path>
                <a:path w="476250" h="810259">
                  <a:moveTo>
                    <a:pt x="232867" y="131013"/>
                  </a:moveTo>
                  <a:lnTo>
                    <a:pt x="232016" y="130149"/>
                  </a:lnTo>
                  <a:lnTo>
                    <a:pt x="231165" y="130149"/>
                  </a:lnTo>
                  <a:lnTo>
                    <a:pt x="231165" y="131013"/>
                  </a:lnTo>
                  <a:lnTo>
                    <a:pt x="232867" y="131013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2080"/>
                  </a:lnTo>
                  <a:lnTo>
                    <a:pt x="233730" y="132080"/>
                  </a:lnTo>
                  <a:lnTo>
                    <a:pt x="233730" y="133350"/>
                  </a:lnTo>
                  <a:lnTo>
                    <a:pt x="232867" y="134620"/>
                  </a:lnTo>
                  <a:lnTo>
                    <a:pt x="234581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4620"/>
                  </a:lnTo>
                  <a:lnTo>
                    <a:pt x="236283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7985" y="121920"/>
                  </a:moveTo>
                  <a:lnTo>
                    <a:pt x="237134" y="120650"/>
                  </a:lnTo>
                  <a:lnTo>
                    <a:pt x="236283" y="121920"/>
                  </a:lnTo>
                  <a:lnTo>
                    <a:pt x="237985" y="121920"/>
                  </a:lnTo>
                  <a:close/>
                </a:path>
                <a:path w="476250" h="810259">
                  <a:moveTo>
                    <a:pt x="240538" y="132689"/>
                  </a:moveTo>
                  <a:lnTo>
                    <a:pt x="239687" y="132689"/>
                  </a:lnTo>
                  <a:lnTo>
                    <a:pt x="239687" y="133540"/>
                  </a:lnTo>
                  <a:lnTo>
                    <a:pt x="240538" y="133540"/>
                  </a:lnTo>
                  <a:lnTo>
                    <a:pt x="240538" y="132689"/>
                  </a:lnTo>
                  <a:close/>
                </a:path>
                <a:path w="476250" h="810259">
                  <a:moveTo>
                    <a:pt x="243103" y="124256"/>
                  </a:moveTo>
                  <a:lnTo>
                    <a:pt x="242252" y="124256"/>
                  </a:lnTo>
                  <a:lnTo>
                    <a:pt x="242252" y="125095"/>
                  </a:lnTo>
                  <a:lnTo>
                    <a:pt x="243103" y="125095"/>
                  </a:lnTo>
                  <a:lnTo>
                    <a:pt x="243103" y="124256"/>
                  </a:lnTo>
                  <a:close/>
                </a:path>
                <a:path w="476250" h="810259">
                  <a:moveTo>
                    <a:pt x="475983" y="405130"/>
                  </a:moveTo>
                  <a:lnTo>
                    <a:pt x="473392" y="345440"/>
                  </a:lnTo>
                  <a:lnTo>
                    <a:pt x="465899" y="288290"/>
                  </a:lnTo>
                  <a:lnTo>
                    <a:pt x="464489" y="281940"/>
                  </a:lnTo>
                  <a:lnTo>
                    <a:pt x="463092" y="275590"/>
                  </a:lnTo>
                  <a:lnTo>
                    <a:pt x="453847" y="233680"/>
                  </a:lnTo>
                  <a:lnTo>
                    <a:pt x="450938" y="224790"/>
                  </a:lnTo>
                  <a:lnTo>
                    <a:pt x="439699" y="190500"/>
                  </a:lnTo>
                  <a:lnTo>
                    <a:pt x="438035" y="185420"/>
                  </a:lnTo>
                  <a:lnTo>
                    <a:pt x="437616" y="184150"/>
                  </a:lnTo>
                  <a:lnTo>
                    <a:pt x="434835" y="177800"/>
                  </a:lnTo>
                  <a:lnTo>
                    <a:pt x="420357" y="144780"/>
                  </a:lnTo>
                  <a:lnTo>
                    <a:pt x="419811" y="143510"/>
                  </a:lnTo>
                  <a:lnTo>
                    <a:pt x="417576" y="138430"/>
                  </a:lnTo>
                  <a:lnTo>
                    <a:pt x="416064" y="135890"/>
                  </a:lnTo>
                  <a:lnTo>
                    <a:pt x="406971" y="120650"/>
                  </a:lnTo>
                  <a:lnTo>
                    <a:pt x="405460" y="118110"/>
                  </a:lnTo>
                  <a:lnTo>
                    <a:pt x="399402" y="107950"/>
                  </a:lnTo>
                  <a:lnTo>
                    <a:pt x="209842" y="107950"/>
                  </a:lnTo>
                  <a:lnTo>
                    <a:pt x="208978" y="107950"/>
                  </a:lnTo>
                  <a:lnTo>
                    <a:pt x="208127" y="107950"/>
                  </a:lnTo>
                  <a:lnTo>
                    <a:pt x="208127" y="109220"/>
                  </a:lnTo>
                  <a:lnTo>
                    <a:pt x="206425" y="109220"/>
                  </a:lnTo>
                  <a:lnTo>
                    <a:pt x="206425" y="110490"/>
                  </a:lnTo>
                  <a:lnTo>
                    <a:pt x="205574" y="110490"/>
                  </a:lnTo>
                  <a:lnTo>
                    <a:pt x="205574" y="111760"/>
                  </a:lnTo>
                  <a:lnTo>
                    <a:pt x="207276" y="111760"/>
                  </a:lnTo>
                  <a:lnTo>
                    <a:pt x="206425" y="113030"/>
                  </a:lnTo>
                  <a:lnTo>
                    <a:pt x="207276" y="113030"/>
                  </a:lnTo>
                  <a:lnTo>
                    <a:pt x="208127" y="111760"/>
                  </a:lnTo>
                  <a:lnTo>
                    <a:pt x="208978" y="114300"/>
                  </a:lnTo>
                  <a:lnTo>
                    <a:pt x="216662" y="114300"/>
                  </a:lnTo>
                  <a:lnTo>
                    <a:pt x="217525" y="115570"/>
                  </a:lnTo>
                  <a:lnTo>
                    <a:pt x="218376" y="114300"/>
                  </a:lnTo>
                  <a:lnTo>
                    <a:pt x="219227" y="114300"/>
                  </a:lnTo>
                  <a:lnTo>
                    <a:pt x="219227" y="115570"/>
                  </a:lnTo>
                  <a:lnTo>
                    <a:pt x="220078" y="115570"/>
                  </a:lnTo>
                  <a:lnTo>
                    <a:pt x="220078" y="114300"/>
                  </a:lnTo>
                  <a:lnTo>
                    <a:pt x="220929" y="115570"/>
                  </a:lnTo>
                  <a:lnTo>
                    <a:pt x="220929" y="116840"/>
                  </a:lnTo>
                  <a:lnTo>
                    <a:pt x="229450" y="116840"/>
                  </a:lnTo>
                  <a:lnTo>
                    <a:pt x="228600" y="118110"/>
                  </a:lnTo>
                  <a:lnTo>
                    <a:pt x="228600" y="119380"/>
                  </a:lnTo>
                  <a:lnTo>
                    <a:pt x="229450" y="119380"/>
                  </a:lnTo>
                  <a:lnTo>
                    <a:pt x="229450" y="118110"/>
                  </a:lnTo>
                  <a:lnTo>
                    <a:pt x="231165" y="118110"/>
                  </a:lnTo>
                  <a:lnTo>
                    <a:pt x="231165" y="119380"/>
                  </a:lnTo>
                  <a:lnTo>
                    <a:pt x="233730" y="119380"/>
                  </a:lnTo>
                  <a:lnTo>
                    <a:pt x="234581" y="120650"/>
                  </a:lnTo>
                  <a:lnTo>
                    <a:pt x="237134" y="120650"/>
                  </a:lnTo>
                  <a:lnTo>
                    <a:pt x="237985" y="119380"/>
                  </a:lnTo>
                  <a:lnTo>
                    <a:pt x="237985" y="120650"/>
                  </a:lnTo>
                  <a:lnTo>
                    <a:pt x="238836" y="121920"/>
                  </a:lnTo>
                  <a:lnTo>
                    <a:pt x="239687" y="120650"/>
                  </a:lnTo>
                  <a:lnTo>
                    <a:pt x="239687" y="121920"/>
                  </a:lnTo>
                  <a:lnTo>
                    <a:pt x="243954" y="121920"/>
                  </a:lnTo>
                  <a:lnTo>
                    <a:pt x="244805" y="124460"/>
                  </a:lnTo>
                  <a:lnTo>
                    <a:pt x="243954" y="124460"/>
                  </a:lnTo>
                  <a:lnTo>
                    <a:pt x="243954" y="125730"/>
                  </a:lnTo>
                  <a:lnTo>
                    <a:pt x="244805" y="125730"/>
                  </a:lnTo>
                  <a:lnTo>
                    <a:pt x="244805" y="127000"/>
                  </a:lnTo>
                  <a:lnTo>
                    <a:pt x="245668" y="127000"/>
                  </a:lnTo>
                  <a:lnTo>
                    <a:pt x="245668" y="128270"/>
                  </a:lnTo>
                  <a:lnTo>
                    <a:pt x="244805" y="128270"/>
                  </a:lnTo>
                  <a:lnTo>
                    <a:pt x="244805" y="133350"/>
                  </a:lnTo>
                  <a:lnTo>
                    <a:pt x="245668" y="133350"/>
                  </a:lnTo>
                  <a:lnTo>
                    <a:pt x="245668" y="134620"/>
                  </a:lnTo>
                  <a:lnTo>
                    <a:pt x="243954" y="134620"/>
                  </a:lnTo>
                  <a:lnTo>
                    <a:pt x="244805" y="135890"/>
                  </a:lnTo>
                  <a:lnTo>
                    <a:pt x="243103" y="135890"/>
                  </a:lnTo>
                  <a:lnTo>
                    <a:pt x="243954" y="134620"/>
                  </a:lnTo>
                  <a:lnTo>
                    <a:pt x="242252" y="134620"/>
                  </a:lnTo>
                  <a:lnTo>
                    <a:pt x="242252" y="137160"/>
                  </a:lnTo>
                  <a:lnTo>
                    <a:pt x="241401" y="135890"/>
                  </a:lnTo>
                  <a:lnTo>
                    <a:pt x="242252" y="134620"/>
                  </a:lnTo>
                  <a:lnTo>
                    <a:pt x="241401" y="134620"/>
                  </a:lnTo>
                  <a:lnTo>
                    <a:pt x="239687" y="135890"/>
                  </a:lnTo>
                  <a:lnTo>
                    <a:pt x="238836" y="137160"/>
                  </a:lnTo>
                  <a:lnTo>
                    <a:pt x="238836" y="135890"/>
                  </a:lnTo>
                  <a:lnTo>
                    <a:pt x="237985" y="134620"/>
                  </a:lnTo>
                  <a:lnTo>
                    <a:pt x="236283" y="134620"/>
                  </a:lnTo>
                  <a:lnTo>
                    <a:pt x="237985" y="135890"/>
                  </a:lnTo>
                  <a:lnTo>
                    <a:pt x="236283" y="137160"/>
                  </a:lnTo>
                  <a:lnTo>
                    <a:pt x="234581" y="137160"/>
                  </a:lnTo>
                  <a:lnTo>
                    <a:pt x="234581" y="134620"/>
                  </a:lnTo>
                  <a:lnTo>
                    <a:pt x="232867" y="135890"/>
                  </a:lnTo>
                  <a:lnTo>
                    <a:pt x="232867" y="137160"/>
                  </a:lnTo>
                  <a:lnTo>
                    <a:pt x="232016" y="137160"/>
                  </a:lnTo>
                  <a:lnTo>
                    <a:pt x="232016" y="135890"/>
                  </a:lnTo>
                  <a:lnTo>
                    <a:pt x="227749" y="135890"/>
                  </a:lnTo>
                  <a:lnTo>
                    <a:pt x="226047" y="133350"/>
                  </a:lnTo>
                  <a:lnTo>
                    <a:pt x="225183" y="134620"/>
                  </a:lnTo>
                  <a:lnTo>
                    <a:pt x="225183" y="132080"/>
                  </a:lnTo>
                  <a:lnTo>
                    <a:pt x="223481" y="133350"/>
                  </a:lnTo>
                  <a:lnTo>
                    <a:pt x="222631" y="133350"/>
                  </a:lnTo>
                  <a:lnTo>
                    <a:pt x="222631" y="132080"/>
                  </a:lnTo>
                  <a:lnTo>
                    <a:pt x="221780" y="132080"/>
                  </a:lnTo>
                  <a:lnTo>
                    <a:pt x="222631" y="130810"/>
                  </a:lnTo>
                  <a:lnTo>
                    <a:pt x="222631" y="129540"/>
                  </a:lnTo>
                  <a:lnTo>
                    <a:pt x="221780" y="129540"/>
                  </a:lnTo>
                  <a:lnTo>
                    <a:pt x="220929" y="130810"/>
                  </a:lnTo>
                  <a:lnTo>
                    <a:pt x="221780" y="130810"/>
                  </a:lnTo>
                  <a:lnTo>
                    <a:pt x="220929" y="132080"/>
                  </a:lnTo>
                  <a:lnTo>
                    <a:pt x="220929" y="130810"/>
                  </a:lnTo>
                  <a:lnTo>
                    <a:pt x="220078" y="130810"/>
                  </a:lnTo>
                  <a:lnTo>
                    <a:pt x="218376" y="130810"/>
                  </a:lnTo>
                  <a:lnTo>
                    <a:pt x="217525" y="132080"/>
                  </a:lnTo>
                  <a:lnTo>
                    <a:pt x="217525" y="129540"/>
                  </a:lnTo>
                  <a:lnTo>
                    <a:pt x="215811" y="129540"/>
                  </a:lnTo>
                  <a:lnTo>
                    <a:pt x="214096" y="128270"/>
                  </a:lnTo>
                  <a:lnTo>
                    <a:pt x="214947" y="127000"/>
                  </a:lnTo>
                  <a:lnTo>
                    <a:pt x="213245" y="127000"/>
                  </a:lnTo>
                  <a:lnTo>
                    <a:pt x="213245" y="129540"/>
                  </a:lnTo>
                  <a:lnTo>
                    <a:pt x="213245" y="130810"/>
                  </a:lnTo>
                  <a:lnTo>
                    <a:pt x="212394" y="130810"/>
                  </a:lnTo>
                  <a:lnTo>
                    <a:pt x="212394" y="129540"/>
                  </a:lnTo>
                  <a:lnTo>
                    <a:pt x="213245" y="129540"/>
                  </a:lnTo>
                  <a:lnTo>
                    <a:pt x="213245" y="127000"/>
                  </a:lnTo>
                  <a:lnTo>
                    <a:pt x="212394" y="127000"/>
                  </a:lnTo>
                  <a:lnTo>
                    <a:pt x="211543" y="127000"/>
                  </a:lnTo>
                  <a:lnTo>
                    <a:pt x="211543" y="129540"/>
                  </a:lnTo>
                  <a:lnTo>
                    <a:pt x="209842" y="129540"/>
                  </a:lnTo>
                  <a:lnTo>
                    <a:pt x="209842" y="128270"/>
                  </a:lnTo>
                  <a:lnTo>
                    <a:pt x="208978" y="129540"/>
                  </a:lnTo>
                  <a:lnTo>
                    <a:pt x="208127" y="129540"/>
                  </a:lnTo>
                  <a:lnTo>
                    <a:pt x="208127" y="127000"/>
                  </a:lnTo>
                  <a:lnTo>
                    <a:pt x="207276" y="127000"/>
                  </a:lnTo>
                  <a:lnTo>
                    <a:pt x="208127" y="125730"/>
                  </a:lnTo>
                  <a:lnTo>
                    <a:pt x="208978" y="125730"/>
                  </a:lnTo>
                  <a:lnTo>
                    <a:pt x="208978" y="124460"/>
                  </a:lnTo>
                  <a:lnTo>
                    <a:pt x="208127" y="124460"/>
                  </a:lnTo>
                  <a:lnTo>
                    <a:pt x="206425" y="127000"/>
                  </a:lnTo>
                  <a:lnTo>
                    <a:pt x="205574" y="127000"/>
                  </a:lnTo>
                  <a:lnTo>
                    <a:pt x="205574" y="125730"/>
                  </a:lnTo>
                  <a:lnTo>
                    <a:pt x="205574" y="124460"/>
                  </a:lnTo>
                  <a:lnTo>
                    <a:pt x="204724" y="125730"/>
                  </a:lnTo>
                  <a:lnTo>
                    <a:pt x="204724" y="124460"/>
                  </a:lnTo>
                  <a:lnTo>
                    <a:pt x="203873" y="124460"/>
                  </a:lnTo>
                  <a:lnTo>
                    <a:pt x="203022" y="125730"/>
                  </a:lnTo>
                  <a:lnTo>
                    <a:pt x="203022" y="127000"/>
                  </a:lnTo>
                  <a:lnTo>
                    <a:pt x="201307" y="127000"/>
                  </a:lnTo>
                  <a:lnTo>
                    <a:pt x="199593" y="125730"/>
                  </a:lnTo>
                  <a:lnTo>
                    <a:pt x="198742" y="124460"/>
                  </a:lnTo>
                  <a:lnTo>
                    <a:pt x="198742" y="125730"/>
                  </a:lnTo>
                  <a:lnTo>
                    <a:pt x="197891" y="125730"/>
                  </a:lnTo>
                  <a:lnTo>
                    <a:pt x="197891" y="124460"/>
                  </a:lnTo>
                  <a:lnTo>
                    <a:pt x="197688" y="124460"/>
                  </a:lnTo>
                  <a:lnTo>
                    <a:pt x="197688" y="147231"/>
                  </a:lnTo>
                  <a:lnTo>
                    <a:pt x="197040" y="147878"/>
                  </a:lnTo>
                  <a:lnTo>
                    <a:pt x="196380" y="146570"/>
                  </a:lnTo>
                  <a:lnTo>
                    <a:pt x="197688" y="147231"/>
                  </a:lnTo>
                  <a:lnTo>
                    <a:pt x="197688" y="124460"/>
                  </a:lnTo>
                  <a:lnTo>
                    <a:pt x="197040" y="124460"/>
                  </a:lnTo>
                  <a:lnTo>
                    <a:pt x="197040" y="123190"/>
                  </a:lnTo>
                  <a:lnTo>
                    <a:pt x="196189" y="121920"/>
                  </a:lnTo>
                  <a:lnTo>
                    <a:pt x="196189" y="124460"/>
                  </a:lnTo>
                  <a:lnTo>
                    <a:pt x="194487" y="124460"/>
                  </a:lnTo>
                  <a:lnTo>
                    <a:pt x="192773" y="123190"/>
                  </a:lnTo>
                  <a:lnTo>
                    <a:pt x="192773" y="124460"/>
                  </a:lnTo>
                  <a:lnTo>
                    <a:pt x="188518" y="124460"/>
                  </a:lnTo>
                  <a:lnTo>
                    <a:pt x="188518" y="130810"/>
                  </a:lnTo>
                  <a:lnTo>
                    <a:pt x="188518" y="132080"/>
                  </a:lnTo>
                  <a:lnTo>
                    <a:pt x="187655" y="132080"/>
                  </a:lnTo>
                  <a:lnTo>
                    <a:pt x="187655" y="130810"/>
                  </a:lnTo>
                  <a:lnTo>
                    <a:pt x="188518" y="130810"/>
                  </a:lnTo>
                  <a:lnTo>
                    <a:pt x="188518" y="124460"/>
                  </a:lnTo>
                  <a:lnTo>
                    <a:pt x="185953" y="124460"/>
                  </a:lnTo>
                  <a:lnTo>
                    <a:pt x="186804" y="127000"/>
                  </a:lnTo>
                  <a:lnTo>
                    <a:pt x="185089" y="127000"/>
                  </a:lnTo>
                  <a:lnTo>
                    <a:pt x="183388" y="127000"/>
                  </a:lnTo>
                  <a:lnTo>
                    <a:pt x="184238" y="128270"/>
                  </a:lnTo>
                  <a:lnTo>
                    <a:pt x="184238" y="129540"/>
                  </a:lnTo>
                  <a:lnTo>
                    <a:pt x="186804" y="128270"/>
                  </a:lnTo>
                  <a:lnTo>
                    <a:pt x="185953" y="129540"/>
                  </a:lnTo>
                  <a:lnTo>
                    <a:pt x="185953" y="130810"/>
                  </a:lnTo>
                  <a:lnTo>
                    <a:pt x="184238" y="130810"/>
                  </a:lnTo>
                  <a:lnTo>
                    <a:pt x="183388" y="129540"/>
                  </a:lnTo>
                  <a:lnTo>
                    <a:pt x="182537" y="129540"/>
                  </a:lnTo>
                  <a:lnTo>
                    <a:pt x="182537" y="132080"/>
                  </a:lnTo>
                  <a:lnTo>
                    <a:pt x="184238" y="132080"/>
                  </a:lnTo>
                  <a:lnTo>
                    <a:pt x="183388" y="133350"/>
                  </a:lnTo>
                  <a:lnTo>
                    <a:pt x="183896" y="133350"/>
                  </a:lnTo>
                  <a:lnTo>
                    <a:pt x="183388" y="134378"/>
                  </a:lnTo>
                  <a:lnTo>
                    <a:pt x="183388" y="135216"/>
                  </a:lnTo>
                  <a:lnTo>
                    <a:pt x="184238" y="134378"/>
                  </a:lnTo>
                  <a:lnTo>
                    <a:pt x="184238" y="133350"/>
                  </a:lnTo>
                  <a:lnTo>
                    <a:pt x="185089" y="133350"/>
                  </a:lnTo>
                  <a:lnTo>
                    <a:pt x="185788" y="134378"/>
                  </a:lnTo>
                  <a:lnTo>
                    <a:pt x="185089" y="134378"/>
                  </a:lnTo>
                  <a:lnTo>
                    <a:pt x="185089" y="135216"/>
                  </a:lnTo>
                  <a:lnTo>
                    <a:pt x="183388" y="135216"/>
                  </a:lnTo>
                  <a:lnTo>
                    <a:pt x="184238" y="136067"/>
                  </a:lnTo>
                  <a:lnTo>
                    <a:pt x="184238" y="136906"/>
                  </a:lnTo>
                  <a:lnTo>
                    <a:pt x="185089" y="137756"/>
                  </a:lnTo>
                  <a:lnTo>
                    <a:pt x="185089" y="138595"/>
                  </a:lnTo>
                  <a:lnTo>
                    <a:pt x="186804" y="138595"/>
                  </a:lnTo>
                  <a:lnTo>
                    <a:pt x="186804" y="138430"/>
                  </a:lnTo>
                  <a:lnTo>
                    <a:pt x="186804" y="137756"/>
                  </a:lnTo>
                  <a:lnTo>
                    <a:pt x="185953" y="136906"/>
                  </a:lnTo>
                  <a:lnTo>
                    <a:pt x="185953" y="135890"/>
                  </a:lnTo>
                  <a:lnTo>
                    <a:pt x="186804" y="135255"/>
                  </a:lnTo>
                  <a:lnTo>
                    <a:pt x="186804" y="135890"/>
                  </a:lnTo>
                  <a:lnTo>
                    <a:pt x="185953" y="135890"/>
                  </a:lnTo>
                  <a:lnTo>
                    <a:pt x="187655" y="137160"/>
                  </a:lnTo>
                  <a:lnTo>
                    <a:pt x="188518" y="134620"/>
                  </a:lnTo>
                  <a:lnTo>
                    <a:pt x="187655" y="134620"/>
                  </a:lnTo>
                  <a:lnTo>
                    <a:pt x="186804" y="133350"/>
                  </a:lnTo>
                  <a:lnTo>
                    <a:pt x="187655" y="133350"/>
                  </a:lnTo>
                  <a:lnTo>
                    <a:pt x="187655" y="134620"/>
                  </a:lnTo>
                  <a:lnTo>
                    <a:pt x="188518" y="133350"/>
                  </a:lnTo>
                  <a:lnTo>
                    <a:pt x="188518" y="134620"/>
                  </a:lnTo>
                  <a:lnTo>
                    <a:pt x="189369" y="134620"/>
                  </a:lnTo>
                  <a:lnTo>
                    <a:pt x="189369" y="133350"/>
                  </a:lnTo>
                  <a:lnTo>
                    <a:pt x="189369" y="132080"/>
                  </a:lnTo>
                  <a:lnTo>
                    <a:pt x="190220" y="132080"/>
                  </a:lnTo>
                  <a:lnTo>
                    <a:pt x="190220" y="133350"/>
                  </a:lnTo>
                  <a:lnTo>
                    <a:pt x="189369" y="133350"/>
                  </a:lnTo>
                  <a:lnTo>
                    <a:pt x="190220" y="134620"/>
                  </a:lnTo>
                  <a:lnTo>
                    <a:pt x="189369" y="134620"/>
                  </a:lnTo>
                  <a:lnTo>
                    <a:pt x="190220" y="135890"/>
                  </a:lnTo>
                  <a:lnTo>
                    <a:pt x="189369" y="135890"/>
                  </a:lnTo>
                  <a:lnTo>
                    <a:pt x="189369" y="134620"/>
                  </a:lnTo>
                  <a:lnTo>
                    <a:pt x="188518" y="135890"/>
                  </a:lnTo>
                  <a:lnTo>
                    <a:pt x="190220" y="137160"/>
                  </a:lnTo>
                  <a:lnTo>
                    <a:pt x="191071" y="137160"/>
                  </a:lnTo>
                  <a:lnTo>
                    <a:pt x="191071" y="139700"/>
                  </a:lnTo>
                  <a:lnTo>
                    <a:pt x="191071" y="140284"/>
                  </a:lnTo>
                  <a:lnTo>
                    <a:pt x="190220" y="140284"/>
                  </a:lnTo>
                  <a:lnTo>
                    <a:pt x="190220" y="139700"/>
                  </a:lnTo>
                  <a:lnTo>
                    <a:pt x="191071" y="139700"/>
                  </a:lnTo>
                  <a:lnTo>
                    <a:pt x="191071" y="137160"/>
                  </a:lnTo>
                  <a:lnTo>
                    <a:pt x="190220" y="138430"/>
                  </a:lnTo>
                  <a:lnTo>
                    <a:pt x="190220" y="139433"/>
                  </a:lnTo>
                  <a:lnTo>
                    <a:pt x="188518" y="139433"/>
                  </a:lnTo>
                  <a:lnTo>
                    <a:pt x="188518" y="138430"/>
                  </a:lnTo>
                  <a:lnTo>
                    <a:pt x="187655" y="138430"/>
                  </a:lnTo>
                  <a:lnTo>
                    <a:pt x="188518" y="137160"/>
                  </a:lnTo>
                  <a:lnTo>
                    <a:pt x="187655" y="137160"/>
                  </a:lnTo>
                  <a:lnTo>
                    <a:pt x="186804" y="138430"/>
                  </a:lnTo>
                  <a:lnTo>
                    <a:pt x="187655" y="139700"/>
                  </a:lnTo>
                  <a:lnTo>
                    <a:pt x="188518" y="139700"/>
                  </a:lnTo>
                  <a:lnTo>
                    <a:pt x="188518" y="140284"/>
                  </a:lnTo>
                  <a:lnTo>
                    <a:pt x="189369" y="140284"/>
                  </a:lnTo>
                  <a:lnTo>
                    <a:pt x="188518" y="141973"/>
                  </a:lnTo>
                  <a:lnTo>
                    <a:pt x="190220" y="141973"/>
                  </a:lnTo>
                  <a:lnTo>
                    <a:pt x="191071" y="142824"/>
                  </a:lnTo>
                  <a:lnTo>
                    <a:pt x="191071" y="140970"/>
                  </a:lnTo>
                  <a:lnTo>
                    <a:pt x="192773" y="140970"/>
                  </a:lnTo>
                  <a:lnTo>
                    <a:pt x="192773" y="142240"/>
                  </a:lnTo>
                  <a:lnTo>
                    <a:pt x="193624" y="142240"/>
                  </a:lnTo>
                  <a:lnTo>
                    <a:pt x="193624" y="142824"/>
                  </a:lnTo>
                  <a:lnTo>
                    <a:pt x="192773" y="142824"/>
                  </a:lnTo>
                  <a:lnTo>
                    <a:pt x="192773" y="143662"/>
                  </a:lnTo>
                  <a:lnTo>
                    <a:pt x="191922" y="143662"/>
                  </a:lnTo>
                  <a:lnTo>
                    <a:pt x="192773" y="144500"/>
                  </a:lnTo>
                  <a:lnTo>
                    <a:pt x="191922" y="145351"/>
                  </a:lnTo>
                  <a:lnTo>
                    <a:pt x="192773" y="146189"/>
                  </a:lnTo>
                  <a:lnTo>
                    <a:pt x="192773" y="145351"/>
                  </a:lnTo>
                  <a:lnTo>
                    <a:pt x="194487" y="145351"/>
                  </a:lnTo>
                  <a:lnTo>
                    <a:pt x="193852" y="143510"/>
                  </a:lnTo>
                  <a:lnTo>
                    <a:pt x="194487" y="143510"/>
                  </a:lnTo>
                  <a:lnTo>
                    <a:pt x="194487" y="142240"/>
                  </a:lnTo>
                  <a:lnTo>
                    <a:pt x="195338" y="140970"/>
                  </a:lnTo>
                  <a:lnTo>
                    <a:pt x="195338" y="142240"/>
                  </a:lnTo>
                  <a:lnTo>
                    <a:pt x="197040" y="143510"/>
                  </a:lnTo>
                  <a:lnTo>
                    <a:pt x="196189" y="144145"/>
                  </a:lnTo>
                  <a:lnTo>
                    <a:pt x="196189" y="144780"/>
                  </a:lnTo>
                  <a:lnTo>
                    <a:pt x="195948" y="145122"/>
                  </a:lnTo>
                  <a:lnTo>
                    <a:pt x="195618" y="144780"/>
                  </a:lnTo>
                  <a:lnTo>
                    <a:pt x="196189" y="144780"/>
                  </a:lnTo>
                  <a:lnTo>
                    <a:pt x="196189" y="144145"/>
                  </a:lnTo>
                  <a:lnTo>
                    <a:pt x="195491" y="144665"/>
                  </a:lnTo>
                  <a:lnTo>
                    <a:pt x="195338" y="144500"/>
                  </a:lnTo>
                  <a:lnTo>
                    <a:pt x="195338" y="144780"/>
                  </a:lnTo>
                  <a:lnTo>
                    <a:pt x="195338" y="146050"/>
                  </a:lnTo>
                  <a:lnTo>
                    <a:pt x="195338" y="147027"/>
                  </a:lnTo>
                  <a:lnTo>
                    <a:pt x="197040" y="148717"/>
                  </a:lnTo>
                  <a:lnTo>
                    <a:pt x="197891" y="148717"/>
                  </a:lnTo>
                  <a:lnTo>
                    <a:pt x="198742" y="147878"/>
                  </a:lnTo>
                  <a:lnTo>
                    <a:pt x="197891" y="147878"/>
                  </a:lnTo>
                  <a:lnTo>
                    <a:pt x="198742" y="147027"/>
                  </a:lnTo>
                  <a:lnTo>
                    <a:pt x="198081" y="147027"/>
                  </a:lnTo>
                  <a:lnTo>
                    <a:pt x="198742" y="146050"/>
                  </a:lnTo>
                  <a:lnTo>
                    <a:pt x="199593" y="146050"/>
                  </a:lnTo>
                  <a:lnTo>
                    <a:pt x="200444" y="147320"/>
                  </a:lnTo>
                  <a:lnTo>
                    <a:pt x="201307" y="147320"/>
                  </a:lnTo>
                  <a:lnTo>
                    <a:pt x="200444" y="146050"/>
                  </a:lnTo>
                  <a:lnTo>
                    <a:pt x="200444" y="144780"/>
                  </a:lnTo>
                  <a:lnTo>
                    <a:pt x="202158" y="144780"/>
                  </a:lnTo>
                  <a:lnTo>
                    <a:pt x="202158" y="146050"/>
                  </a:lnTo>
                  <a:lnTo>
                    <a:pt x="203022" y="147320"/>
                  </a:lnTo>
                  <a:lnTo>
                    <a:pt x="202158" y="147320"/>
                  </a:lnTo>
                  <a:lnTo>
                    <a:pt x="202158" y="148590"/>
                  </a:lnTo>
                  <a:lnTo>
                    <a:pt x="203022" y="148590"/>
                  </a:lnTo>
                  <a:lnTo>
                    <a:pt x="202158" y="149860"/>
                  </a:lnTo>
                  <a:lnTo>
                    <a:pt x="201307" y="149860"/>
                  </a:lnTo>
                  <a:lnTo>
                    <a:pt x="202158" y="148590"/>
                  </a:lnTo>
                  <a:lnTo>
                    <a:pt x="201307" y="148590"/>
                  </a:lnTo>
                  <a:lnTo>
                    <a:pt x="200444" y="147320"/>
                  </a:lnTo>
                  <a:lnTo>
                    <a:pt x="198742" y="148590"/>
                  </a:lnTo>
                  <a:lnTo>
                    <a:pt x="199593" y="149860"/>
                  </a:lnTo>
                  <a:lnTo>
                    <a:pt x="200444" y="149860"/>
                  </a:lnTo>
                  <a:lnTo>
                    <a:pt x="201307" y="151130"/>
                  </a:lnTo>
                  <a:lnTo>
                    <a:pt x="200444" y="152400"/>
                  </a:lnTo>
                  <a:lnTo>
                    <a:pt x="201307" y="152400"/>
                  </a:lnTo>
                  <a:lnTo>
                    <a:pt x="200444" y="153670"/>
                  </a:lnTo>
                  <a:lnTo>
                    <a:pt x="200444" y="154940"/>
                  </a:lnTo>
                  <a:lnTo>
                    <a:pt x="200444" y="155473"/>
                  </a:lnTo>
                  <a:lnTo>
                    <a:pt x="201307" y="156311"/>
                  </a:lnTo>
                  <a:lnTo>
                    <a:pt x="203022" y="156311"/>
                  </a:lnTo>
                  <a:lnTo>
                    <a:pt x="202158" y="155473"/>
                  </a:lnTo>
                  <a:lnTo>
                    <a:pt x="201307" y="154635"/>
                  </a:lnTo>
                  <a:lnTo>
                    <a:pt x="201307" y="153784"/>
                  </a:lnTo>
                  <a:lnTo>
                    <a:pt x="202158" y="153670"/>
                  </a:lnTo>
                  <a:lnTo>
                    <a:pt x="202158" y="152400"/>
                  </a:lnTo>
                  <a:lnTo>
                    <a:pt x="203022" y="152400"/>
                  </a:lnTo>
                  <a:lnTo>
                    <a:pt x="203022" y="149860"/>
                  </a:lnTo>
                  <a:lnTo>
                    <a:pt x="203873" y="148590"/>
                  </a:lnTo>
                  <a:lnTo>
                    <a:pt x="203873" y="149860"/>
                  </a:lnTo>
                  <a:lnTo>
                    <a:pt x="204724" y="149860"/>
                  </a:lnTo>
                  <a:lnTo>
                    <a:pt x="204724" y="151130"/>
                  </a:lnTo>
                  <a:lnTo>
                    <a:pt x="203873" y="151130"/>
                  </a:lnTo>
                  <a:lnTo>
                    <a:pt x="203022" y="152400"/>
                  </a:lnTo>
                  <a:lnTo>
                    <a:pt x="203873" y="153670"/>
                  </a:lnTo>
                  <a:lnTo>
                    <a:pt x="203873" y="156210"/>
                  </a:lnTo>
                  <a:lnTo>
                    <a:pt x="204000" y="156311"/>
                  </a:lnTo>
                  <a:lnTo>
                    <a:pt x="203873" y="156311"/>
                  </a:lnTo>
                  <a:lnTo>
                    <a:pt x="203873" y="157162"/>
                  </a:lnTo>
                  <a:lnTo>
                    <a:pt x="204724" y="158000"/>
                  </a:lnTo>
                  <a:lnTo>
                    <a:pt x="204724" y="157162"/>
                  </a:lnTo>
                  <a:lnTo>
                    <a:pt x="205143" y="157162"/>
                  </a:lnTo>
                  <a:lnTo>
                    <a:pt x="205574" y="157480"/>
                  </a:lnTo>
                  <a:lnTo>
                    <a:pt x="208127" y="157480"/>
                  </a:lnTo>
                  <a:lnTo>
                    <a:pt x="208127" y="158750"/>
                  </a:lnTo>
                  <a:lnTo>
                    <a:pt x="208978" y="157480"/>
                  </a:lnTo>
                  <a:lnTo>
                    <a:pt x="208978" y="158750"/>
                  </a:lnTo>
                  <a:lnTo>
                    <a:pt x="209842" y="158750"/>
                  </a:lnTo>
                  <a:lnTo>
                    <a:pt x="210693" y="160020"/>
                  </a:lnTo>
                  <a:lnTo>
                    <a:pt x="208978" y="160020"/>
                  </a:lnTo>
                  <a:lnTo>
                    <a:pt x="208978" y="158750"/>
                  </a:lnTo>
                  <a:lnTo>
                    <a:pt x="208127" y="158750"/>
                  </a:lnTo>
                  <a:lnTo>
                    <a:pt x="207276" y="158750"/>
                  </a:lnTo>
                  <a:lnTo>
                    <a:pt x="207276" y="160020"/>
                  </a:lnTo>
                  <a:lnTo>
                    <a:pt x="205574" y="160020"/>
                  </a:lnTo>
                  <a:lnTo>
                    <a:pt x="205574" y="161290"/>
                  </a:lnTo>
                  <a:lnTo>
                    <a:pt x="206425" y="161290"/>
                  </a:lnTo>
                  <a:lnTo>
                    <a:pt x="206425" y="162560"/>
                  </a:lnTo>
                  <a:lnTo>
                    <a:pt x="208127" y="162560"/>
                  </a:lnTo>
                  <a:lnTo>
                    <a:pt x="208127" y="161290"/>
                  </a:lnTo>
                  <a:lnTo>
                    <a:pt x="208978" y="162560"/>
                  </a:lnTo>
                  <a:lnTo>
                    <a:pt x="209842" y="161290"/>
                  </a:lnTo>
                  <a:lnTo>
                    <a:pt x="210693" y="162560"/>
                  </a:lnTo>
                  <a:lnTo>
                    <a:pt x="211543" y="161290"/>
                  </a:lnTo>
                  <a:lnTo>
                    <a:pt x="212394" y="161290"/>
                  </a:lnTo>
                  <a:lnTo>
                    <a:pt x="213245" y="162560"/>
                  </a:lnTo>
                  <a:lnTo>
                    <a:pt x="211543" y="162560"/>
                  </a:lnTo>
                  <a:lnTo>
                    <a:pt x="211543" y="163830"/>
                  </a:lnTo>
                  <a:lnTo>
                    <a:pt x="213245" y="166370"/>
                  </a:lnTo>
                  <a:lnTo>
                    <a:pt x="213245" y="167640"/>
                  </a:lnTo>
                  <a:lnTo>
                    <a:pt x="214096" y="167640"/>
                  </a:lnTo>
                  <a:lnTo>
                    <a:pt x="214096" y="165100"/>
                  </a:lnTo>
                  <a:lnTo>
                    <a:pt x="214947" y="166370"/>
                  </a:lnTo>
                  <a:lnTo>
                    <a:pt x="215811" y="165100"/>
                  </a:lnTo>
                  <a:lnTo>
                    <a:pt x="216662" y="166370"/>
                  </a:lnTo>
                  <a:lnTo>
                    <a:pt x="216662" y="167640"/>
                  </a:lnTo>
                  <a:lnTo>
                    <a:pt x="219227" y="168910"/>
                  </a:lnTo>
                  <a:lnTo>
                    <a:pt x="217525" y="170180"/>
                  </a:lnTo>
                  <a:lnTo>
                    <a:pt x="217525" y="168910"/>
                  </a:lnTo>
                  <a:lnTo>
                    <a:pt x="216662" y="167640"/>
                  </a:lnTo>
                  <a:lnTo>
                    <a:pt x="216662" y="168910"/>
                  </a:lnTo>
                  <a:lnTo>
                    <a:pt x="215811" y="168910"/>
                  </a:lnTo>
                  <a:lnTo>
                    <a:pt x="215811" y="170180"/>
                  </a:lnTo>
                  <a:lnTo>
                    <a:pt x="214947" y="170180"/>
                  </a:lnTo>
                  <a:lnTo>
                    <a:pt x="214947" y="172720"/>
                  </a:lnTo>
                  <a:lnTo>
                    <a:pt x="213245" y="172720"/>
                  </a:lnTo>
                  <a:lnTo>
                    <a:pt x="213245" y="173990"/>
                  </a:lnTo>
                  <a:lnTo>
                    <a:pt x="212394" y="173990"/>
                  </a:lnTo>
                  <a:lnTo>
                    <a:pt x="211543" y="175260"/>
                  </a:lnTo>
                  <a:lnTo>
                    <a:pt x="211543" y="173990"/>
                  </a:lnTo>
                  <a:lnTo>
                    <a:pt x="210693" y="175260"/>
                  </a:lnTo>
                  <a:lnTo>
                    <a:pt x="208978" y="175260"/>
                  </a:lnTo>
                  <a:lnTo>
                    <a:pt x="208127" y="177800"/>
                  </a:lnTo>
                  <a:lnTo>
                    <a:pt x="206425" y="176530"/>
                  </a:lnTo>
                  <a:lnTo>
                    <a:pt x="205574" y="176530"/>
                  </a:lnTo>
                  <a:lnTo>
                    <a:pt x="205574" y="177800"/>
                  </a:lnTo>
                  <a:lnTo>
                    <a:pt x="203873" y="177800"/>
                  </a:lnTo>
                  <a:lnTo>
                    <a:pt x="203873" y="175260"/>
                  </a:lnTo>
                  <a:lnTo>
                    <a:pt x="201307" y="175260"/>
                  </a:lnTo>
                  <a:lnTo>
                    <a:pt x="201307" y="176530"/>
                  </a:lnTo>
                  <a:lnTo>
                    <a:pt x="197040" y="172720"/>
                  </a:lnTo>
                  <a:lnTo>
                    <a:pt x="197040" y="168910"/>
                  </a:lnTo>
                  <a:lnTo>
                    <a:pt x="195338" y="170180"/>
                  </a:lnTo>
                  <a:lnTo>
                    <a:pt x="195338" y="168910"/>
                  </a:lnTo>
                  <a:lnTo>
                    <a:pt x="196189" y="168910"/>
                  </a:lnTo>
                  <a:lnTo>
                    <a:pt x="196189" y="167640"/>
                  </a:lnTo>
                  <a:lnTo>
                    <a:pt x="195338" y="166370"/>
                  </a:lnTo>
                  <a:lnTo>
                    <a:pt x="194487" y="165100"/>
                  </a:lnTo>
                  <a:lnTo>
                    <a:pt x="192773" y="165100"/>
                  </a:lnTo>
                  <a:lnTo>
                    <a:pt x="192773" y="166370"/>
                  </a:lnTo>
                  <a:lnTo>
                    <a:pt x="191071" y="165100"/>
                  </a:lnTo>
                  <a:lnTo>
                    <a:pt x="191071" y="163830"/>
                  </a:lnTo>
                  <a:lnTo>
                    <a:pt x="190220" y="163830"/>
                  </a:lnTo>
                  <a:lnTo>
                    <a:pt x="190220" y="160020"/>
                  </a:lnTo>
                  <a:lnTo>
                    <a:pt x="189369" y="161290"/>
                  </a:lnTo>
                  <a:lnTo>
                    <a:pt x="188518" y="161290"/>
                  </a:lnTo>
                  <a:lnTo>
                    <a:pt x="189369" y="160020"/>
                  </a:lnTo>
                  <a:lnTo>
                    <a:pt x="187655" y="158750"/>
                  </a:lnTo>
                  <a:lnTo>
                    <a:pt x="186804" y="158750"/>
                  </a:lnTo>
                  <a:lnTo>
                    <a:pt x="186804" y="157480"/>
                  </a:lnTo>
                  <a:lnTo>
                    <a:pt x="185089" y="157480"/>
                  </a:lnTo>
                  <a:lnTo>
                    <a:pt x="185089" y="154940"/>
                  </a:lnTo>
                  <a:lnTo>
                    <a:pt x="184238" y="156210"/>
                  </a:lnTo>
                  <a:lnTo>
                    <a:pt x="183388" y="154940"/>
                  </a:lnTo>
                  <a:lnTo>
                    <a:pt x="182537" y="154940"/>
                  </a:lnTo>
                  <a:lnTo>
                    <a:pt x="182537" y="153670"/>
                  </a:lnTo>
                  <a:lnTo>
                    <a:pt x="181686" y="154940"/>
                  </a:lnTo>
                  <a:lnTo>
                    <a:pt x="181686" y="153670"/>
                  </a:lnTo>
                  <a:lnTo>
                    <a:pt x="180835" y="153670"/>
                  </a:lnTo>
                  <a:lnTo>
                    <a:pt x="179984" y="154940"/>
                  </a:lnTo>
                  <a:lnTo>
                    <a:pt x="179984" y="152400"/>
                  </a:lnTo>
                  <a:lnTo>
                    <a:pt x="179133" y="152400"/>
                  </a:lnTo>
                  <a:lnTo>
                    <a:pt x="177419" y="151130"/>
                  </a:lnTo>
                  <a:lnTo>
                    <a:pt x="176568" y="149860"/>
                  </a:lnTo>
                  <a:lnTo>
                    <a:pt x="175717" y="151130"/>
                  </a:lnTo>
                  <a:lnTo>
                    <a:pt x="174866" y="151130"/>
                  </a:lnTo>
                  <a:lnTo>
                    <a:pt x="174866" y="149860"/>
                  </a:lnTo>
                  <a:lnTo>
                    <a:pt x="174015" y="149860"/>
                  </a:lnTo>
                  <a:lnTo>
                    <a:pt x="174015" y="154940"/>
                  </a:lnTo>
                  <a:lnTo>
                    <a:pt x="174866" y="154940"/>
                  </a:lnTo>
                  <a:lnTo>
                    <a:pt x="174866" y="156210"/>
                  </a:lnTo>
                  <a:lnTo>
                    <a:pt x="175717" y="156210"/>
                  </a:lnTo>
                  <a:lnTo>
                    <a:pt x="175717" y="157480"/>
                  </a:lnTo>
                  <a:lnTo>
                    <a:pt x="176568" y="157480"/>
                  </a:lnTo>
                  <a:lnTo>
                    <a:pt x="175717" y="160020"/>
                  </a:lnTo>
                  <a:lnTo>
                    <a:pt x="174866" y="160020"/>
                  </a:lnTo>
                  <a:lnTo>
                    <a:pt x="174015" y="158750"/>
                  </a:lnTo>
                  <a:lnTo>
                    <a:pt x="174866" y="157480"/>
                  </a:lnTo>
                  <a:lnTo>
                    <a:pt x="172300" y="157480"/>
                  </a:lnTo>
                  <a:lnTo>
                    <a:pt x="172300" y="160020"/>
                  </a:lnTo>
                  <a:lnTo>
                    <a:pt x="173164" y="160020"/>
                  </a:lnTo>
                  <a:lnTo>
                    <a:pt x="174015" y="161290"/>
                  </a:lnTo>
                  <a:lnTo>
                    <a:pt x="172300" y="161290"/>
                  </a:lnTo>
                  <a:lnTo>
                    <a:pt x="172300" y="162560"/>
                  </a:lnTo>
                  <a:lnTo>
                    <a:pt x="173164" y="162560"/>
                  </a:lnTo>
                  <a:lnTo>
                    <a:pt x="173164" y="163830"/>
                  </a:lnTo>
                  <a:lnTo>
                    <a:pt x="174015" y="162560"/>
                  </a:lnTo>
                  <a:lnTo>
                    <a:pt x="174015" y="165100"/>
                  </a:lnTo>
                  <a:lnTo>
                    <a:pt x="175717" y="165100"/>
                  </a:lnTo>
                  <a:lnTo>
                    <a:pt x="174866" y="166370"/>
                  </a:lnTo>
                  <a:lnTo>
                    <a:pt x="174866" y="167640"/>
                  </a:lnTo>
                  <a:lnTo>
                    <a:pt x="174015" y="168910"/>
                  </a:lnTo>
                  <a:lnTo>
                    <a:pt x="175717" y="170180"/>
                  </a:lnTo>
                  <a:lnTo>
                    <a:pt x="173164" y="170180"/>
                  </a:lnTo>
                  <a:lnTo>
                    <a:pt x="174866" y="172720"/>
                  </a:lnTo>
                  <a:lnTo>
                    <a:pt x="174866" y="173990"/>
                  </a:lnTo>
                  <a:lnTo>
                    <a:pt x="175717" y="173990"/>
                  </a:lnTo>
                  <a:lnTo>
                    <a:pt x="175717" y="175260"/>
                  </a:lnTo>
                  <a:lnTo>
                    <a:pt x="176568" y="175260"/>
                  </a:lnTo>
                  <a:lnTo>
                    <a:pt x="176568" y="176530"/>
                  </a:lnTo>
                  <a:lnTo>
                    <a:pt x="177419" y="177800"/>
                  </a:lnTo>
                  <a:lnTo>
                    <a:pt x="177419" y="176530"/>
                  </a:lnTo>
                  <a:lnTo>
                    <a:pt x="178282" y="176530"/>
                  </a:lnTo>
                  <a:lnTo>
                    <a:pt x="178282" y="177800"/>
                  </a:lnTo>
                  <a:lnTo>
                    <a:pt x="177419" y="177800"/>
                  </a:lnTo>
                  <a:lnTo>
                    <a:pt x="176568" y="177800"/>
                  </a:lnTo>
                  <a:lnTo>
                    <a:pt x="175717" y="179070"/>
                  </a:lnTo>
                  <a:lnTo>
                    <a:pt x="174015" y="179070"/>
                  </a:lnTo>
                  <a:lnTo>
                    <a:pt x="174015" y="177800"/>
                  </a:lnTo>
                  <a:lnTo>
                    <a:pt x="173164" y="176530"/>
                  </a:lnTo>
                  <a:lnTo>
                    <a:pt x="173164" y="179070"/>
                  </a:lnTo>
                  <a:lnTo>
                    <a:pt x="171450" y="180340"/>
                  </a:lnTo>
                  <a:lnTo>
                    <a:pt x="166331" y="180340"/>
                  </a:lnTo>
                  <a:lnTo>
                    <a:pt x="166331" y="179070"/>
                  </a:lnTo>
                  <a:lnTo>
                    <a:pt x="165481" y="180340"/>
                  </a:lnTo>
                  <a:lnTo>
                    <a:pt x="164630" y="177800"/>
                  </a:lnTo>
                  <a:lnTo>
                    <a:pt x="165481" y="176530"/>
                  </a:lnTo>
                  <a:lnTo>
                    <a:pt x="163779" y="173990"/>
                  </a:lnTo>
                  <a:lnTo>
                    <a:pt x="164630" y="172720"/>
                  </a:lnTo>
                  <a:lnTo>
                    <a:pt x="162928" y="172720"/>
                  </a:lnTo>
                  <a:lnTo>
                    <a:pt x="162928" y="171450"/>
                  </a:lnTo>
                  <a:lnTo>
                    <a:pt x="163779" y="171450"/>
                  </a:lnTo>
                  <a:lnTo>
                    <a:pt x="162928" y="170180"/>
                  </a:lnTo>
                  <a:lnTo>
                    <a:pt x="162928" y="168910"/>
                  </a:lnTo>
                  <a:lnTo>
                    <a:pt x="162064" y="167640"/>
                  </a:lnTo>
                  <a:lnTo>
                    <a:pt x="162928" y="166370"/>
                  </a:lnTo>
                  <a:lnTo>
                    <a:pt x="162928" y="165100"/>
                  </a:lnTo>
                  <a:lnTo>
                    <a:pt x="162928" y="162560"/>
                  </a:lnTo>
                  <a:lnTo>
                    <a:pt x="161213" y="162560"/>
                  </a:lnTo>
                  <a:lnTo>
                    <a:pt x="162064" y="161290"/>
                  </a:lnTo>
                  <a:lnTo>
                    <a:pt x="162064" y="160020"/>
                  </a:lnTo>
                  <a:lnTo>
                    <a:pt x="161213" y="160020"/>
                  </a:lnTo>
                  <a:lnTo>
                    <a:pt x="161213" y="158750"/>
                  </a:lnTo>
                  <a:lnTo>
                    <a:pt x="162064" y="158750"/>
                  </a:lnTo>
                  <a:lnTo>
                    <a:pt x="162064" y="157480"/>
                  </a:lnTo>
                  <a:lnTo>
                    <a:pt x="162928" y="156210"/>
                  </a:lnTo>
                  <a:lnTo>
                    <a:pt x="162064" y="154940"/>
                  </a:lnTo>
                  <a:lnTo>
                    <a:pt x="162064" y="153670"/>
                  </a:lnTo>
                  <a:lnTo>
                    <a:pt x="162928" y="153670"/>
                  </a:lnTo>
                  <a:lnTo>
                    <a:pt x="163779" y="154940"/>
                  </a:lnTo>
                  <a:lnTo>
                    <a:pt x="163779" y="152400"/>
                  </a:lnTo>
                  <a:lnTo>
                    <a:pt x="162928" y="152400"/>
                  </a:lnTo>
                  <a:lnTo>
                    <a:pt x="162064" y="151130"/>
                  </a:lnTo>
                  <a:lnTo>
                    <a:pt x="162064" y="152400"/>
                  </a:lnTo>
                  <a:lnTo>
                    <a:pt x="161213" y="152400"/>
                  </a:lnTo>
                  <a:lnTo>
                    <a:pt x="161213" y="151130"/>
                  </a:lnTo>
                  <a:lnTo>
                    <a:pt x="160362" y="151130"/>
                  </a:lnTo>
                  <a:lnTo>
                    <a:pt x="159512" y="152400"/>
                  </a:lnTo>
                  <a:lnTo>
                    <a:pt x="160362" y="152400"/>
                  </a:lnTo>
                  <a:lnTo>
                    <a:pt x="160362" y="153670"/>
                  </a:lnTo>
                  <a:lnTo>
                    <a:pt x="159512" y="153670"/>
                  </a:lnTo>
                  <a:lnTo>
                    <a:pt x="159512" y="152400"/>
                  </a:lnTo>
                  <a:lnTo>
                    <a:pt x="159512" y="151130"/>
                  </a:lnTo>
                  <a:lnTo>
                    <a:pt x="158661" y="152400"/>
                  </a:lnTo>
                  <a:lnTo>
                    <a:pt x="157797" y="152400"/>
                  </a:lnTo>
                  <a:lnTo>
                    <a:pt x="156946" y="151130"/>
                  </a:lnTo>
                  <a:lnTo>
                    <a:pt x="158661" y="151130"/>
                  </a:lnTo>
                  <a:lnTo>
                    <a:pt x="158661" y="149860"/>
                  </a:lnTo>
                  <a:lnTo>
                    <a:pt x="156095" y="149860"/>
                  </a:lnTo>
                  <a:lnTo>
                    <a:pt x="156095" y="152400"/>
                  </a:lnTo>
                  <a:lnTo>
                    <a:pt x="157797" y="153670"/>
                  </a:lnTo>
                  <a:lnTo>
                    <a:pt x="156946" y="153670"/>
                  </a:lnTo>
                  <a:lnTo>
                    <a:pt x="156946" y="154940"/>
                  </a:lnTo>
                  <a:lnTo>
                    <a:pt x="157797" y="154940"/>
                  </a:lnTo>
                  <a:lnTo>
                    <a:pt x="157797" y="156210"/>
                  </a:lnTo>
                  <a:lnTo>
                    <a:pt x="156946" y="157480"/>
                  </a:lnTo>
                  <a:lnTo>
                    <a:pt x="156946" y="154940"/>
                  </a:lnTo>
                  <a:lnTo>
                    <a:pt x="156095" y="154940"/>
                  </a:lnTo>
                  <a:lnTo>
                    <a:pt x="156095" y="156210"/>
                  </a:lnTo>
                  <a:lnTo>
                    <a:pt x="155244" y="156210"/>
                  </a:lnTo>
                  <a:lnTo>
                    <a:pt x="155244" y="157480"/>
                  </a:lnTo>
                  <a:lnTo>
                    <a:pt x="156095" y="157480"/>
                  </a:lnTo>
                  <a:lnTo>
                    <a:pt x="156095" y="158750"/>
                  </a:lnTo>
                  <a:lnTo>
                    <a:pt x="155244" y="158750"/>
                  </a:lnTo>
                  <a:lnTo>
                    <a:pt x="154393" y="157480"/>
                  </a:lnTo>
                  <a:lnTo>
                    <a:pt x="153530" y="157480"/>
                  </a:lnTo>
                  <a:lnTo>
                    <a:pt x="154393" y="158750"/>
                  </a:lnTo>
                  <a:lnTo>
                    <a:pt x="154393" y="160020"/>
                  </a:lnTo>
                  <a:lnTo>
                    <a:pt x="153530" y="160020"/>
                  </a:lnTo>
                  <a:lnTo>
                    <a:pt x="153530" y="162560"/>
                  </a:lnTo>
                  <a:lnTo>
                    <a:pt x="151828" y="162560"/>
                  </a:lnTo>
                  <a:lnTo>
                    <a:pt x="150977" y="162560"/>
                  </a:lnTo>
                  <a:lnTo>
                    <a:pt x="151828" y="165100"/>
                  </a:lnTo>
                  <a:lnTo>
                    <a:pt x="149275" y="165100"/>
                  </a:lnTo>
                  <a:lnTo>
                    <a:pt x="149275" y="162560"/>
                  </a:lnTo>
                  <a:lnTo>
                    <a:pt x="147574" y="162560"/>
                  </a:lnTo>
                  <a:lnTo>
                    <a:pt x="148424" y="161290"/>
                  </a:lnTo>
                  <a:lnTo>
                    <a:pt x="148424" y="160020"/>
                  </a:lnTo>
                  <a:lnTo>
                    <a:pt x="146723" y="160020"/>
                  </a:lnTo>
                  <a:lnTo>
                    <a:pt x="147574" y="161290"/>
                  </a:lnTo>
                  <a:lnTo>
                    <a:pt x="146723" y="161290"/>
                  </a:lnTo>
                  <a:lnTo>
                    <a:pt x="146723" y="162560"/>
                  </a:lnTo>
                  <a:lnTo>
                    <a:pt x="148424" y="163830"/>
                  </a:lnTo>
                  <a:lnTo>
                    <a:pt x="148424" y="165100"/>
                  </a:lnTo>
                  <a:lnTo>
                    <a:pt x="147574" y="166370"/>
                  </a:lnTo>
                  <a:lnTo>
                    <a:pt x="146723" y="166370"/>
                  </a:lnTo>
                  <a:lnTo>
                    <a:pt x="146723" y="165100"/>
                  </a:lnTo>
                  <a:lnTo>
                    <a:pt x="145859" y="165100"/>
                  </a:lnTo>
                  <a:lnTo>
                    <a:pt x="145859" y="167640"/>
                  </a:lnTo>
                  <a:lnTo>
                    <a:pt x="144157" y="167640"/>
                  </a:lnTo>
                  <a:lnTo>
                    <a:pt x="144157" y="168910"/>
                  </a:lnTo>
                  <a:lnTo>
                    <a:pt x="143294" y="167640"/>
                  </a:lnTo>
                  <a:lnTo>
                    <a:pt x="143294" y="170180"/>
                  </a:lnTo>
                  <a:lnTo>
                    <a:pt x="142443" y="170180"/>
                  </a:lnTo>
                  <a:lnTo>
                    <a:pt x="143294" y="171450"/>
                  </a:lnTo>
                  <a:lnTo>
                    <a:pt x="143294" y="172720"/>
                  </a:lnTo>
                  <a:lnTo>
                    <a:pt x="139890" y="172720"/>
                  </a:lnTo>
                  <a:lnTo>
                    <a:pt x="139890" y="171450"/>
                  </a:lnTo>
                  <a:lnTo>
                    <a:pt x="137325" y="171450"/>
                  </a:lnTo>
                  <a:lnTo>
                    <a:pt x="137325" y="170180"/>
                  </a:lnTo>
                  <a:lnTo>
                    <a:pt x="129654" y="170180"/>
                  </a:lnTo>
                  <a:lnTo>
                    <a:pt x="127939" y="167640"/>
                  </a:lnTo>
                  <a:lnTo>
                    <a:pt x="126238" y="166370"/>
                  </a:lnTo>
                  <a:lnTo>
                    <a:pt x="124536" y="166370"/>
                  </a:lnTo>
                  <a:lnTo>
                    <a:pt x="122834" y="165100"/>
                  </a:lnTo>
                  <a:lnTo>
                    <a:pt x="126238" y="160020"/>
                  </a:lnTo>
                  <a:lnTo>
                    <a:pt x="129654" y="156210"/>
                  </a:lnTo>
                  <a:lnTo>
                    <a:pt x="130517" y="156210"/>
                  </a:lnTo>
                  <a:lnTo>
                    <a:pt x="129654" y="154940"/>
                  </a:lnTo>
                  <a:lnTo>
                    <a:pt x="130517" y="154940"/>
                  </a:lnTo>
                  <a:lnTo>
                    <a:pt x="130517" y="153670"/>
                  </a:lnTo>
                  <a:lnTo>
                    <a:pt x="132219" y="152400"/>
                  </a:lnTo>
                  <a:lnTo>
                    <a:pt x="132219" y="151130"/>
                  </a:lnTo>
                  <a:lnTo>
                    <a:pt x="134772" y="149860"/>
                  </a:lnTo>
                  <a:lnTo>
                    <a:pt x="137325" y="146050"/>
                  </a:lnTo>
                  <a:lnTo>
                    <a:pt x="139039" y="146050"/>
                  </a:lnTo>
                  <a:lnTo>
                    <a:pt x="139890" y="144780"/>
                  </a:lnTo>
                  <a:lnTo>
                    <a:pt x="139039" y="144780"/>
                  </a:lnTo>
                  <a:lnTo>
                    <a:pt x="139890" y="143510"/>
                  </a:lnTo>
                  <a:lnTo>
                    <a:pt x="141592" y="142240"/>
                  </a:lnTo>
                  <a:lnTo>
                    <a:pt x="140741" y="140970"/>
                  </a:lnTo>
                  <a:lnTo>
                    <a:pt x="141592" y="140970"/>
                  </a:lnTo>
                  <a:lnTo>
                    <a:pt x="141592" y="142240"/>
                  </a:lnTo>
                  <a:lnTo>
                    <a:pt x="142443" y="140970"/>
                  </a:lnTo>
                  <a:lnTo>
                    <a:pt x="142443" y="139700"/>
                  </a:lnTo>
                  <a:lnTo>
                    <a:pt x="143294" y="138430"/>
                  </a:lnTo>
                  <a:lnTo>
                    <a:pt x="144157" y="139700"/>
                  </a:lnTo>
                  <a:lnTo>
                    <a:pt x="144157" y="138430"/>
                  </a:lnTo>
                  <a:lnTo>
                    <a:pt x="145008" y="138430"/>
                  </a:lnTo>
                  <a:lnTo>
                    <a:pt x="145008" y="137160"/>
                  </a:lnTo>
                  <a:lnTo>
                    <a:pt x="146723" y="137160"/>
                  </a:lnTo>
                  <a:lnTo>
                    <a:pt x="146723" y="135890"/>
                  </a:lnTo>
                  <a:lnTo>
                    <a:pt x="147574" y="135890"/>
                  </a:lnTo>
                  <a:lnTo>
                    <a:pt x="146723" y="134620"/>
                  </a:lnTo>
                  <a:lnTo>
                    <a:pt x="148424" y="134620"/>
                  </a:lnTo>
                  <a:lnTo>
                    <a:pt x="149275" y="133350"/>
                  </a:lnTo>
                  <a:lnTo>
                    <a:pt x="150977" y="133350"/>
                  </a:lnTo>
                  <a:lnTo>
                    <a:pt x="150977" y="132080"/>
                  </a:lnTo>
                  <a:lnTo>
                    <a:pt x="152679" y="132080"/>
                  </a:lnTo>
                  <a:lnTo>
                    <a:pt x="152679" y="130810"/>
                  </a:lnTo>
                  <a:lnTo>
                    <a:pt x="153530" y="129540"/>
                  </a:lnTo>
                  <a:lnTo>
                    <a:pt x="153530" y="128270"/>
                  </a:lnTo>
                  <a:lnTo>
                    <a:pt x="154393" y="128270"/>
                  </a:lnTo>
                  <a:lnTo>
                    <a:pt x="153530" y="127000"/>
                  </a:lnTo>
                  <a:lnTo>
                    <a:pt x="152679" y="127000"/>
                  </a:lnTo>
                  <a:lnTo>
                    <a:pt x="151828" y="125730"/>
                  </a:lnTo>
                  <a:lnTo>
                    <a:pt x="152679" y="125730"/>
                  </a:lnTo>
                  <a:lnTo>
                    <a:pt x="151828" y="124460"/>
                  </a:lnTo>
                  <a:lnTo>
                    <a:pt x="148424" y="124460"/>
                  </a:lnTo>
                  <a:lnTo>
                    <a:pt x="146723" y="124460"/>
                  </a:lnTo>
                  <a:lnTo>
                    <a:pt x="146723" y="121920"/>
                  </a:lnTo>
                  <a:lnTo>
                    <a:pt x="145859" y="121920"/>
                  </a:lnTo>
                  <a:lnTo>
                    <a:pt x="145859" y="124460"/>
                  </a:lnTo>
                  <a:lnTo>
                    <a:pt x="141592" y="124460"/>
                  </a:lnTo>
                  <a:lnTo>
                    <a:pt x="141592" y="123190"/>
                  </a:lnTo>
                  <a:lnTo>
                    <a:pt x="140741" y="123190"/>
                  </a:lnTo>
                  <a:lnTo>
                    <a:pt x="140741" y="124460"/>
                  </a:lnTo>
                  <a:lnTo>
                    <a:pt x="139890" y="124460"/>
                  </a:lnTo>
                  <a:lnTo>
                    <a:pt x="139890" y="123190"/>
                  </a:lnTo>
                  <a:lnTo>
                    <a:pt x="139039" y="121920"/>
                  </a:lnTo>
                  <a:lnTo>
                    <a:pt x="138176" y="123190"/>
                  </a:lnTo>
                  <a:lnTo>
                    <a:pt x="137325" y="124460"/>
                  </a:lnTo>
                  <a:lnTo>
                    <a:pt x="136474" y="123190"/>
                  </a:lnTo>
                  <a:lnTo>
                    <a:pt x="135623" y="124460"/>
                  </a:lnTo>
                  <a:lnTo>
                    <a:pt x="135623" y="123190"/>
                  </a:lnTo>
                  <a:lnTo>
                    <a:pt x="133070" y="123190"/>
                  </a:lnTo>
                  <a:lnTo>
                    <a:pt x="133070" y="121920"/>
                  </a:lnTo>
                  <a:lnTo>
                    <a:pt x="132219" y="121920"/>
                  </a:lnTo>
                  <a:lnTo>
                    <a:pt x="132219" y="124460"/>
                  </a:lnTo>
                  <a:lnTo>
                    <a:pt x="130517" y="124460"/>
                  </a:lnTo>
                  <a:lnTo>
                    <a:pt x="130517" y="121920"/>
                  </a:lnTo>
                  <a:lnTo>
                    <a:pt x="129654" y="121920"/>
                  </a:lnTo>
                  <a:lnTo>
                    <a:pt x="129654" y="124460"/>
                  </a:lnTo>
                  <a:lnTo>
                    <a:pt x="124536" y="124460"/>
                  </a:lnTo>
                  <a:lnTo>
                    <a:pt x="124536" y="123190"/>
                  </a:lnTo>
                  <a:lnTo>
                    <a:pt x="122834" y="123190"/>
                  </a:lnTo>
                  <a:lnTo>
                    <a:pt x="121970" y="124460"/>
                  </a:lnTo>
                  <a:lnTo>
                    <a:pt x="120269" y="124460"/>
                  </a:lnTo>
                  <a:lnTo>
                    <a:pt x="120269" y="123190"/>
                  </a:lnTo>
                  <a:lnTo>
                    <a:pt x="119418" y="123190"/>
                  </a:lnTo>
                  <a:lnTo>
                    <a:pt x="118567" y="121920"/>
                  </a:lnTo>
                  <a:lnTo>
                    <a:pt x="117716" y="124460"/>
                  </a:lnTo>
                  <a:lnTo>
                    <a:pt x="116014" y="124460"/>
                  </a:lnTo>
                  <a:lnTo>
                    <a:pt x="115150" y="125730"/>
                  </a:lnTo>
                  <a:lnTo>
                    <a:pt x="112598" y="124460"/>
                  </a:lnTo>
                  <a:lnTo>
                    <a:pt x="111734" y="125730"/>
                  </a:lnTo>
                  <a:lnTo>
                    <a:pt x="112598" y="125730"/>
                  </a:lnTo>
                  <a:lnTo>
                    <a:pt x="112598" y="127000"/>
                  </a:lnTo>
                  <a:lnTo>
                    <a:pt x="110032" y="127000"/>
                  </a:lnTo>
                  <a:lnTo>
                    <a:pt x="110032" y="125730"/>
                  </a:lnTo>
                  <a:lnTo>
                    <a:pt x="109181" y="125730"/>
                  </a:lnTo>
                  <a:lnTo>
                    <a:pt x="108331" y="127000"/>
                  </a:lnTo>
                  <a:lnTo>
                    <a:pt x="106616" y="127000"/>
                  </a:lnTo>
                  <a:lnTo>
                    <a:pt x="107480" y="125730"/>
                  </a:lnTo>
                  <a:lnTo>
                    <a:pt x="107480" y="124460"/>
                  </a:lnTo>
                  <a:lnTo>
                    <a:pt x="105765" y="124460"/>
                  </a:lnTo>
                  <a:lnTo>
                    <a:pt x="104914" y="123190"/>
                  </a:lnTo>
                  <a:lnTo>
                    <a:pt x="104914" y="120650"/>
                  </a:lnTo>
                  <a:lnTo>
                    <a:pt x="104063" y="120650"/>
                  </a:lnTo>
                  <a:lnTo>
                    <a:pt x="104063" y="119380"/>
                  </a:lnTo>
                  <a:lnTo>
                    <a:pt x="103212" y="116840"/>
                  </a:lnTo>
                  <a:lnTo>
                    <a:pt x="103212" y="114300"/>
                  </a:lnTo>
                  <a:lnTo>
                    <a:pt x="107480" y="113030"/>
                  </a:lnTo>
                  <a:lnTo>
                    <a:pt x="111734" y="113030"/>
                  </a:lnTo>
                  <a:lnTo>
                    <a:pt x="115150" y="111760"/>
                  </a:lnTo>
                  <a:lnTo>
                    <a:pt x="125387" y="111760"/>
                  </a:lnTo>
                  <a:lnTo>
                    <a:pt x="125387" y="110490"/>
                  </a:lnTo>
                  <a:lnTo>
                    <a:pt x="126238" y="111760"/>
                  </a:lnTo>
                  <a:lnTo>
                    <a:pt x="133070" y="111760"/>
                  </a:lnTo>
                  <a:lnTo>
                    <a:pt x="135623" y="111760"/>
                  </a:lnTo>
                  <a:lnTo>
                    <a:pt x="136474" y="110490"/>
                  </a:lnTo>
                  <a:lnTo>
                    <a:pt x="138176" y="110490"/>
                  </a:lnTo>
                  <a:lnTo>
                    <a:pt x="138176" y="109220"/>
                  </a:lnTo>
                  <a:lnTo>
                    <a:pt x="137325" y="109220"/>
                  </a:lnTo>
                  <a:lnTo>
                    <a:pt x="138176" y="106680"/>
                  </a:lnTo>
                  <a:lnTo>
                    <a:pt x="137325" y="106680"/>
                  </a:lnTo>
                  <a:lnTo>
                    <a:pt x="137325" y="105410"/>
                  </a:lnTo>
                  <a:lnTo>
                    <a:pt x="136474" y="104140"/>
                  </a:lnTo>
                  <a:lnTo>
                    <a:pt x="135623" y="102870"/>
                  </a:lnTo>
                  <a:lnTo>
                    <a:pt x="135623" y="104140"/>
                  </a:lnTo>
                  <a:lnTo>
                    <a:pt x="134772" y="100330"/>
                  </a:lnTo>
                  <a:lnTo>
                    <a:pt x="132219" y="100330"/>
                  </a:lnTo>
                  <a:lnTo>
                    <a:pt x="131368" y="97790"/>
                  </a:lnTo>
                  <a:lnTo>
                    <a:pt x="130517" y="97790"/>
                  </a:lnTo>
                  <a:lnTo>
                    <a:pt x="128790" y="95250"/>
                  </a:lnTo>
                  <a:lnTo>
                    <a:pt x="128790" y="93980"/>
                  </a:lnTo>
                  <a:lnTo>
                    <a:pt x="127939" y="93980"/>
                  </a:lnTo>
                  <a:lnTo>
                    <a:pt x="126238" y="92710"/>
                  </a:lnTo>
                  <a:lnTo>
                    <a:pt x="125387" y="91440"/>
                  </a:lnTo>
                  <a:lnTo>
                    <a:pt x="125387" y="90170"/>
                  </a:lnTo>
                  <a:lnTo>
                    <a:pt x="124536" y="88900"/>
                  </a:lnTo>
                  <a:lnTo>
                    <a:pt x="124536" y="86360"/>
                  </a:lnTo>
                  <a:lnTo>
                    <a:pt x="122834" y="86360"/>
                  </a:lnTo>
                  <a:lnTo>
                    <a:pt x="121970" y="85090"/>
                  </a:lnTo>
                  <a:lnTo>
                    <a:pt x="120269" y="85090"/>
                  </a:lnTo>
                  <a:lnTo>
                    <a:pt x="120269" y="83820"/>
                  </a:lnTo>
                  <a:lnTo>
                    <a:pt x="121970" y="82550"/>
                  </a:lnTo>
                  <a:lnTo>
                    <a:pt x="122834" y="82550"/>
                  </a:lnTo>
                  <a:lnTo>
                    <a:pt x="125387" y="81280"/>
                  </a:lnTo>
                  <a:lnTo>
                    <a:pt x="128790" y="78740"/>
                  </a:lnTo>
                  <a:lnTo>
                    <a:pt x="132219" y="78740"/>
                  </a:lnTo>
                  <a:lnTo>
                    <a:pt x="132219" y="77470"/>
                  </a:lnTo>
                  <a:lnTo>
                    <a:pt x="133070" y="77470"/>
                  </a:lnTo>
                  <a:lnTo>
                    <a:pt x="133921" y="76200"/>
                  </a:lnTo>
                  <a:lnTo>
                    <a:pt x="138176" y="76200"/>
                  </a:lnTo>
                  <a:lnTo>
                    <a:pt x="137325" y="74930"/>
                  </a:lnTo>
                  <a:lnTo>
                    <a:pt x="140741" y="74930"/>
                  </a:lnTo>
                  <a:lnTo>
                    <a:pt x="141592" y="73660"/>
                  </a:lnTo>
                  <a:lnTo>
                    <a:pt x="142443" y="73660"/>
                  </a:lnTo>
                  <a:lnTo>
                    <a:pt x="142443" y="72390"/>
                  </a:lnTo>
                  <a:lnTo>
                    <a:pt x="143294" y="72390"/>
                  </a:lnTo>
                  <a:lnTo>
                    <a:pt x="145008" y="74930"/>
                  </a:lnTo>
                  <a:lnTo>
                    <a:pt x="144157" y="76200"/>
                  </a:lnTo>
                  <a:lnTo>
                    <a:pt x="145859" y="78740"/>
                  </a:lnTo>
                  <a:lnTo>
                    <a:pt x="147574" y="78740"/>
                  </a:lnTo>
                  <a:lnTo>
                    <a:pt x="145859" y="80010"/>
                  </a:lnTo>
                  <a:lnTo>
                    <a:pt x="145008" y="80010"/>
                  </a:lnTo>
                  <a:lnTo>
                    <a:pt x="144157" y="80010"/>
                  </a:lnTo>
                  <a:lnTo>
                    <a:pt x="144157" y="81280"/>
                  </a:lnTo>
                  <a:lnTo>
                    <a:pt x="143294" y="81280"/>
                  </a:lnTo>
                  <a:lnTo>
                    <a:pt x="143294" y="80010"/>
                  </a:lnTo>
                  <a:lnTo>
                    <a:pt x="144157" y="80010"/>
                  </a:lnTo>
                  <a:lnTo>
                    <a:pt x="144157" y="78740"/>
                  </a:lnTo>
                  <a:lnTo>
                    <a:pt x="142443" y="78740"/>
                  </a:lnTo>
                  <a:lnTo>
                    <a:pt x="141592" y="78740"/>
                  </a:lnTo>
                  <a:lnTo>
                    <a:pt x="141592" y="80010"/>
                  </a:lnTo>
                  <a:lnTo>
                    <a:pt x="140741" y="80010"/>
                  </a:lnTo>
                  <a:lnTo>
                    <a:pt x="140741" y="81280"/>
                  </a:lnTo>
                  <a:lnTo>
                    <a:pt x="142443" y="82550"/>
                  </a:lnTo>
                  <a:lnTo>
                    <a:pt x="141592" y="82550"/>
                  </a:lnTo>
                  <a:lnTo>
                    <a:pt x="141592" y="83820"/>
                  </a:lnTo>
                  <a:lnTo>
                    <a:pt x="144157" y="83820"/>
                  </a:lnTo>
                  <a:lnTo>
                    <a:pt x="145008" y="83820"/>
                  </a:lnTo>
                  <a:lnTo>
                    <a:pt x="145008" y="82550"/>
                  </a:lnTo>
                  <a:lnTo>
                    <a:pt x="145859" y="82550"/>
                  </a:lnTo>
                  <a:lnTo>
                    <a:pt x="145859" y="81280"/>
                  </a:lnTo>
                  <a:lnTo>
                    <a:pt x="146723" y="81280"/>
                  </a:lnTo>
                  <a:lnTo>
                    <a:pt x="146723" y="83820"/>
                  </a:lnTo>
                  <a:lnTo>
                    <a:pt x="149275" y="83820"/>
                  </a:lnTo>
                  <a:lnTo>
                    <a:pt x="149275" y="86360"/>
                  </a:lnTo>
                  <a:lnTo>
                    <a:pt x="148424" y="86360"/>
                  </a:lnTo>
                  <a:lnTo>
                    <a:pt x="146723" y="86360"/>
                  </a:lnTo>
                  <a:lnTo>
                    <a:pt x="146723" y="87630"/>
                  </a:lnTo>
                  <a:lnTo>
                    <a:pt x="147574" y="87630"/>
                  </a:lnTo>
                  <a:lnTo>
                    <a:pt x="148424" y="88900"/>
                  </a:lnTo>
                  <a:lnTo>
                    <a:pt x="148424" y="87630"/>
                  </a:lnTo>
                  <a:lnTo>
                    <a:pt x="149275" y="87630"/>
                  </a:lnTo>
                  <a:lnTo>
                    <a:pt x="148424" y="88900"/>
                  </a:lnTo>
                  <a:lnTo>
                    <a:pt x="149275" y="88900"/>
                  </a:lnTo>
                  <a:lnTo>
                    <a:pt x="148424" y="90170"/>
                  </a:lnTo>
                  <a:lnTo>
                    <a:pt x="149275" y="91440"/>
                  </a:lnTo>
                  <a:lnTo>
                    <a:pt x="149275" y="90170"/>
                  </a:lnTo>
                  <a:lnTo>
                    <a:pt x="150126" y="88900"/>
                  </a:lnTo>
                  <a:lnTo>
                    <a:pt x="150126" y="87630"/>
                  </a:lnTo>
                  <a:lnTo>
                    <a:pt x="151828" y="86360"/>
                  </a:lnTo>
                  <a:lnTo>
                    <a:pt x="151828" y="91440"/>
                  </a:lnTo>
                  <a:lnTo>
                    <a:pt x="150126" y="91440"/>
                  </a:lnTo>
                  <a:lnTo>
                    <a:pt x="149275" y="92710"/>
                  </a:lnTo>
                  <a:lnTo>
                    <a:pt x="149275" y="93980"/>
                  </a:lnTo>
                  <a:lnTo>
                    <a:pt x="150977" y="93980"/>
                  </a:lnTo>
                  <a:lnTo>
                    <a:pt x="150126" y="92710"/>
                  </a:lnTo>
                  <a:lnTo>
                    <a:pt x="150977" y="92710"/>
                  </a:lnTo>
                  <a:lnTo>
                    <a:pt x="150977" y="93980"/>
                  </a:lnTo>
                  <a:lnTo>
                    <a:pt x="151828" y="93980"/>
                  </a:lnTo>
                  <a:lnTo>
                    <a:pt x="152260" y="92710"/>
                  </a:lnTo>
                  <a:lnTo>
                    <a:pt x="152679" y="91440"/>
                  </a:lnTo>
                  <a:lnTo>
                    <a:pt x="153530" y="92710"/>
                  </a:lnTo>
                  <a:lnTo>
                    <a:pt x="152679" y="92710"/>
                  </a:lnTo>
                  <a:lnTo>
                    <a:pt x="151828" y="93980"/>
                  </a:lnTo>
                  <a:lnTo>
                    <a:pt x="153530" y="93980"/>
                  </a:lnTo>
                  <a:lnTo>
                    <a:pt x="153530" y="95250"/>
                  </a:lnTo>
                  <a:lnTo>
                    <a:pt x="154393" y="95250"/>
                  </a:lnTo>
                  <a:lnTo>
                    <a:pt x="154393" y="96520"/>
                  </a:lnTo>
                  <a:lnTo>
                    <a:pt x="155244" y="95250"/>
                  </a:lnTo>
                  <a:lnTo>
                    <a:pt x="155244" y="96520"/>
                  </a:lnTo>
                  <a:lnTo>
                    <a:pt x="156095" y="96520"/>
                  </a:lnTo>
                  <a:lnTo>
                    <a:pt x="156946" y="97790"/>
                  </a:lnTo>
                  <a:lnTo>
                    <a:pt x="156095" y="99060"/>
                  </a:lnTo>
                  <a:lnTo>
                    <a:pt x="156095" y="100330"/>
                  </a:lnTo>
                  <a:lnTo>
                    <a:pt x="156946" y="101600"/>
                  </a:lnTo>
                  <a:lnTo>
                    <a:pt x="158661" y="101600"/>
                  </a:lnTo>
                  <a:lnTo>
                    <a:pt x="156946" y="99060"/>
                  </a:lnTo>
                  <a:lnTo>
                    <a:pt x="157797" y="99060"/>
                  </a:lnTo>
                  <a:lnTo>
                    <a:pt x="158661" y="100330"/>
                  </a:lnTo>
                  <a:lnTo>
                    <a:pt x="159512" y="99060"/>
                  </a:lnTo>
                  <a:lnTo>
                    <a:pt x="159512" y="101600"/>
                  </a:lnTo>
                  <a:lnTo>
                    <a:pt x="160362" y="101600"/>
                  </a:lnTo>
                  <a:lnTo>
                    <a:pt x="160362" y="102870"/>
                  </a:lnTo>
                  <a:lnTo>
                    <a:pt x="162064" y="102870"/>
                  </a:lnTo>
                  <a:lnTo>
                    <a:pt x="162064" y="104140"/>
                  </a:lnTo>
                  <a:lnTo>
                    <a:pt x="162928" y="104140"/>
                  </a:lnTo>
                  <a:lnTo>
                    <a:pt x="162928" y="102870"/>
                  </a:lnTo>
                  <a:lnTo>
                    <a:pt x="163779" y="102870"/>
                  </a:lnTo>
                  <a:lnTo>
                    <a:pt x="162928" y="104140"/>
                  </a:lnTo>
                  <a:lnTo>
                    <a:pt x="163779" y="104140"/>
                  </a:lnTo>
                  <a:lnTo>
                    <a:pt x="165481" y="102870"/>
                  </a:lnTo>
                  <a:lnTo>
                    <a:pt x="166331" y="101600"/>
                  </a:lnTo>
                  <a:lnTo>
                    <a:pt x="165481" y="100330"/>
                  </a:lnTo>
                  <a:lnTo>
                    <a:pt x="167182" y="100330"/>
                  </a:lnTo>
                  <a:lnTo>
                    <a:pt x="166331" y="99060"/>
                  </a:lnTo>
                  <a:lnTo>
                    <a:pt x="167182" y="99060"/>
                  </a:lnTo>
                  <a:lnTo>
                    <a:pt x="166331" y="97790"/>
                  </a:lnTo>
                  <a:lnTo>
                    <a:pt x="166331" y="96520"/>
                  </a:lnTo>
                  <a:lnTo>
                    <a:pt x="168033" y="96520"/>
                  </a:lnTo>
                  <a:lnTo>
                    <a:pt x="168033" y="95250"/>
                  </a:lnTo>
                  <a:lnTo>
                    <a:pt x="167182" y="95250"/>
                  </a:lnTo>
                  <a:lnTo>
                    <a:pt x="167182" y="93980"/>
                  </a:lnTo>
                  <a:lnTo>
                    <a:pt x="168033" y="93980"/>
                  </a:lnTo>
                  <a:lnTo>
                    <a:pt x="167182" y="92710"/>
                  </a:lnTo>
                  <a:lnTo>
                    <a:pt x="167182" y="91440"/>
                  </a:lnTo>
                  <a:lnTo>
                    <a:pt x="168033" y="91440"/>
                  </a:lnTo>
                  <a:lnTo>
                    <a:pt x="168033" y="92710"/>
                  </a:lnTo>
                  <a:lnTo>
                    <a:pt x="168884" y="92710"/>
                  </a:lnTo>
                  <a:lnTo>
                    <a:pt x="169735" y="91440"/>
                  </a:lnTo>
                  <a:lnTo>
                    <a:pt x="168884" y="91440"/>
                  </a:lnTo>
                  <a:lnTo>
                    <a:pt x="168884" y="90170"/>
                  </a:lnTo>
                  <a:lnTo>
                    <a:pt x="169748" y="88900"/>
                  </a:lnTo>
                  <a:lnTo>
                    <a:pt x="170599" y="87630"/>
                  </a:lnTo>
                  <a:lnTo>
                    <a:pt x="170599" y="86360"/>
                  </a:lnTo>
                  <a:lnTo>
                    <a:pt x="169735" y="86360"/>
                  </a:lnTo>
                  <a:lnTo>
                    <a:pt x="169735" y="85090"/>
                  </a:lnTo>
                  <a:lnTo>
                    <a:pt x="168884" y="83820"/>
                  </a:lnTo>
                  <a:lnTo>
                    <a:pt x="170599" y="83820"/>
                  </a:lnTo>
                  <a:lnTo>
                    <a:pt x="170599" y="81280"/>
                  </a:lnTo>
                  <a:lnTo>
                    <a:pt x="171450" y="80010"/>
                  </a:lnTo>
                  <a:lnTo>
                    <a:pt x="169735" y="78740"/>
                  </a:lnTo>
                  <a:lnTo>
                    <a:pt x="171450" y="78740"/>
                  </a:lnTo>
                  <a:lnTo>
                    <a:pt x="171450" y="77470"/>
                  </a:lnTo>
                  <a:lnTo>
                    <a:pt x="172300" y="77470"/>
                  </a:lnTo>
                  <a:lnTo>
                    <a:pt x="173164" y="76200"/>
                  </a:lnTo>
                  <a:lnTo>
                    <a:pt x="173164" y="74930"/>
                  </a:lnTo>
                  <a:lnTo>
                    <a:pt x="174015" y="74930"/>
                  </a:lnTo>
                  <a:lnTo>
                    <a:pt x="174015" y="73660"/>
                  </a:lnTo>
                  <a:lnTo>
                    <a:pt x="174866" y="72390"/>
                  </a:lnTo>
                  <a:lnTo>
                    <a:pt x="174015" y="71120"/>
                  </a:lnTo>
                  <a:lnTo>
                    <a:pt x="173164" y="71120"/>
                  </a:lnTo>
                  <a:lnTo>
                    <a:pt x="172300" y="71120"/>
                  </a:lnTo>
                  <a:lnTo>
                    <a:pt x="173164" y="68580"/>
                  </a:lnTo>
                  <a:lnTo>
                    <a:pt x="173164" y="71120"/>
                  </a:lnTo>
                  <a:lnTo>
                    <a:pt x="174015" y="69850"/>
                  </a:lnTo>
                  <a:lnTo>
                    <a:pt x="174015" y="68580"/>
                  </a:lnTo>
                  <a:lnTo>
                    <a:pt x="174866" y="68580"/>
                  </a:lnTo>
                  <a:lnTo>
                    <a:pt x="174015" y="67310"/>
                  </a:lnTo>
                  <a:lnTo>
                    <a:pt x="174866" y="67310"/>
                  </a:lnTo>
                  <a:lnTo>
                    <a:pt x="174015" y="66040"/>
                  </a:lnTo>
                  <a:lnTo>
                    <a:pt x="174015" y="64770"/>
                  </a:lnTo>
                  <a:lnTo>
                    <a:pt x="175717" y="64770"/>
                  </a:lnTo>
                  <a:lnTo>
                    <a:pt x="174866" y="63500"/>
                  </a:lnTo>
                  <a:lnTo>
                    <a:pt x="176568" y="63500"/>
                  </a:lnTo>
                  <a:lnTo>
                    <a:pt x="178282" y="64770"/>
                  </a:lnTo>
                  <a:lnTo>
                    <a:pt x="179133" y="63500"/>
                  </a:lnTo>
                  <a:lnTo>
                    <a:pt x="179984" y="62230"/>
                  </a:lnTo>
                  <a:lnTo>
                    <a:pt x="180835" y="63500"/>
                  </a:lnTo>
                  <a:lnTo>
                    <a:pt x="183388" y="63500"/>
                  </a:lnTo>
                  <a:lnTo>
                    <a:pt x="184238" y="64770"/>
                  </a:lnTo>
                  <a:lnTo>
                    <a:pt x="184238" y="63500"/>
                  </a:lnTo>
                  <a:lnTo>
                    <a:pt x="185089" y="63500"/>
                  </a:lnTo>
                  <a:lnTo>
                    <a:pt x="185953" y="64770"/>
                  </a:lnTo>
                  <a:lnTo>
                    <a:pt x="190220" y="64770"/>
                  </a:lnTo>
                  <a:lnTo>
                    <a:pt x="190220" y="66040"/>
                  </a:lnTo>
                  <a:lnTo>
                    <a:pt x="191071" y="67310"/>
                  </a:lnTo>
                  <a:lnTo>
                    <a:pt x="191071" y="66040"/>
                  </a:lnTo>
                  <a:lnTo>
                    <a:pt x="191922" y="64770"/>
                  </a:lnTo>
                  <a:lnTo>
                    <a:pt x="191922" y="66040"/>
                  </a:lnTo>
                  <a:lnTo>
                    <a:pt x="192773" y="66040"/>
                  </a:lnTo>
                  <a:lnTo>
                    <a:pt x="192773" y="68580"/>
                  </a:lnTo>
                  <a:lnTo>
                    <a:pt x="194487" y="68580"/>
                  </a:lnTo>
                  <a:lnTo>
                    <a:pt x="193624" y="71120"/>
                  </a:lnTo>
                  <a:lnTo>
                    <a:pt x="193624" y="69850"/>
                  </a:lnTo>
                  <a:lnTo>
                    <a:pt x="192773" y="69850"/>
                  </a:lnTo>
                  <a:lnTo>
                    <a:pt x="192773" y="68580"/>
                  </a:lnTo>
                  <a:lnTo>
                    <a:pt x="191922" y="68580"/>
                  </a:lnTo>
                  <a:lnTo>
                    <a:pt x="191071" y="67310"/>
                  </a:lnTo>
                  <a:lnTo>
                    <a:pt x="191071" y="68580"/>
                  </a:lnTo>
                  <a:lnTo>
                    <a:pt x="189369" y="68580"/>
                  </a:lnTo>
                  <a:lnTo>
                    <a:pt x="188518" y="71120"/>
                  </a:lnTo>
                  <a:lnTo>
                    <a:pt x="190220" y="71120"/>
                  </a:lnTo>
                  <a:lnTo>
                    <a:pt x="191071" y="72390"/>
                  </a:lnTo>
                  <a:lnTo>
                    <a:pt x="190220" y="73660"/>
                  </a:lnTo>
                  <a:lnTo>
                    <a:pt x="191071" y="73660"/>
                  </a:lnTo>
                  <a:lnTo>
                    <a:pt x="190220" y="76200"/>
                  </a:lnTo>
                  <a:lnTo>
                    <a:pt x="187655" y="73660"/>
                  </a:lnTo>
                  <a:lnTo>
                    <a:pt x="187655" y="76200"/>
                  </a:lnTo>
                  <a:lnTo>
                    <a:pt x="189369" y="76200"/>
                  </a:lnTo>
                  <a:lnTo>
                    <a:pt x="187655" y="78740"/>
                  </a:lnTo>
                  <a:lnTo>
                    <a:pt x="188518" y="78740"/>
                  </a:lnTo>
                  <a:lnTo>
                    <a:pt x="190220" y="80010"/>
                  </a:lnTo>
                  <a:lnTo>
                    <a:pt x="190220" y="78740"/>
                  </a:lnTo>
                  <a:lnTo>
                    <a:pt x="189369" y="78740"/>
                  </a:lnTo>
                  <a:lnTo>
                    <a:pt x="190220" y="77470"/>
                  </a:lnTo>
                  <a:lnTo>
                    <a:pt x="190220" y="78740"/>
                  </a:lnTo>
                  <a:lnTo>
                    <a:pt x="191071" y="77470"/>
                  </a:lnTo>
                  <a:lnTo>
                    <a:pt x="191071" y="78740"/>
                  </a:lnTo>
                  <a:lnTo>
                    <a:pt x="190220" y="78740"/>
                  </a:lnTo>
                  <a:lnTo>
                    <a:pt x="191071" y="80010"/>
                  </a:lnTo>
                  <a:lnTo>
                    <a:pt x="190220" y="80010"/>
                  </a:lnTo>
                  <a:lnTo>
                    <a:pt x="189369" y="80010"/>
                  </a:lnTo>
                  <a:lnTo>
                    <a:pt x="187655" y="82550"/>
                  </a:lnTo>
                  <a:lnTo>
                    <a:pt x="187655" y="92710"/>
                  </a:lnTo>
                  <a:lnTo>
                    <a:pt x="187655" y="93980"/>
                  </a:lnTo>
                  <a:lnTo>
                    <a:pt x="186804" y="95250"/>
                  </a:lnTo>
                  <a:lnTo>
                    <a:pt x="187655" y="95250"/>
                  </a:lnTo>
                  <a:lnTo>
                    <a:pt x="187655" y="96520"/>
                  </a:lnTo>
                  <a:lnTo>
                    <a:pt x="185953" y="96520"/>
                  </a:lnTo>
                  <a:lnTo>
                    <a:pt x="185953" y="93980"/>
                  </a:lnTo>
                  <a:lnTo>
                    <a:pt x="186804" y="92710"/>
                  </a:lnTo>
                  <a:lnTo>
                    <a:pt x="187655" y="92710"/>
                  </a:lnTo>
                  <a:lnTo>
                    <a:pt x="187655" y="82550"/>
                  </a:lnTo>
                  <a:lnTo>
                    <a:pt x="186804" y="81280"/>
                  </a:lnTo>
                  <a:lnTo>
                    <a:pt x="187655" y="81280"/>
                  </a:lnTo>
                  <a:lnTo>
                    <a:pt x="187655" y="80010"/>
                  </a:lnTo>
                  <a:lnTo>
                    <a:pt x="185953" y="80010"/>
                  </a:lnTo>
                  <a:lnTo>
                    <a:pt x="185953" y="81280"/>
                  </a:lnTo>
                  <a:lnTo>
                    <a:pt x="185089" y="81280"/>
                  </a:lnTo>
                  <a:lnTo>
                    <a:pt x="185089" y="82550"/>
                  </a:lnTo>
                  <a:lnTo>
                    <a:pt x="185953" y="82550"/>
                  </a:lnTo>
                  <a:lnTo>
                    <a:pt x="186804" y="83820"/>
                  </a:lnTo>
                  <a:lnTo>
                    <a:pt x="184238" y="83820"/>
                  </a:lnTo>
                  <a:lnTo>
                    <a:pt x="185089" y="85090"/>
                  </a:lnTo>
                  <a:lnTo>
                    <a:pt x="184238" y="86360"/>
                  </a:lnTo>
                  <a:lnTo>
                    <a:pt x="184238" y="85090"/>
                  </a:lnTo>
                  <a:lnTo>
                    <a:pt x="183388" y="83820"/>
                  </a:lnTo>
                  <a:lnTo>
                    <a:pt x="182537" y="83820"/>
                  </a:lnTo>
                  <a:lnTo>
                    <a:pt x="182537" y="86360"/>
                  </a:lnTo>
                  <a:lnTo>
                    <a:pt x="183388" y="86360"/>
                  </a:lnTo>
                  <a:lnTo>
                    <a:pt x="184238" y="87630"/>
                  </a:lnTo>
                  <a:lnTo>
                    <a:pt x="184238" y="88900"/>
                  </a:lnTo>
                  <a:lnTo>
                    <a:pt x="181686" y="88900"/>
                  </a:lnTo>
                  <a:lnTo>
                    <a:pt x="182537" y="91440"/>
                  </a:lnTo>
                  <a:lnTo>
                    <a:pt x="181686" y="91440"/>
                  </a:lnTo>
                  <a:lnTo>
                    <a:pt x="181686" y="92710"/>
                  </a:lnTo>
                  <a:lnTo>
                    <a:pt x="179984" y="92710"/>
                  </a:lnTo>
                  <a:lnTo>
                    <a:pt x="180835" y="93980"/>
                  </a:lnTo>
                  <a:lnTo>
                    <a:pt x="182537" y="93980"/>
                  </a:lnTo>
                  <a:lnTo>
                    <a:pt x="181686" y="96520"/>
                  </a:lnTo>
                  <a:lnTo>
                    <a:pt x="179133" y="96520"/>
                  </a:lnTo>
                  <a:lnTo>
                    <a:pt x="179984" y="97790"/>
                  </a:lnTo>
                  <a:lnTo>
                    <a:pt x="179133" y="97790"/>
                  </a:lnTo>
                  <a:lnTo>
                    <a:pt x="180835" y="99060"/>
                  </a:lnTo>
                  <a:lnTo>
                    <a:pt x="181686" y="101600"/>
                  </a:lnTo>
                  <a:lnTo>
                    <a:pt x="182537" y="101600"/>
                  </a:lnTo>
                  <a:lnTo>
                    <a:pt x="183388" y="102870"/>
                  </a:lnTo>
                  <a:lnTo>
                    <a:pt x="184238" y="102870"/>
                  </a:lnTo>
                  <a:lnTo>
                    <a:pt x="184238" y="101600"/>
                  </a:lnTo>
                  <a:lnTo>
                    <a:pt x="183388" y="100330"/>
                  </a:lnTo>
                  <a:lnTo>
                    <a:pt x="183388" y="99060"/>
                  </a:lnTo>
                  <a:lnTo>
                    <a:pt x="182537" y="97790"/>
                  </a:lnTo>
                  <a:lnTo>
                    <a:pt x="182537" y="96520"/>
                  </a:lnTo>
                  <a:lnTo>
                    <a:pt x="183388" y="96520"/>
                  </a:lnTo>
                  <a:lnTo>
                    <a:pt x="184238" y="99060"/>
                  </a:lnTo>
                  <a:lnTo>
                    <a:pt x="184238" y="96520"/>
                  </a:lnTo>
                  <a:lnTo>
                    <a:pt x="185089" y="96520"/>
                  </a:lnTo>
                  <a:lnTo>
                    <a:pt x="185089" y="97790"/>
                  </a:lnTo>
                  <a:lnTo>
                    <a:pt x="186804" y="97790"/>
                  </a:lnTo>
                  <a:lnTo>
                    <a:pt x="185953" y="99060"/>
                  </a:lnTo>
                  <a:lnTo>
                    <a:pt x="187655" y="99060"/>
                  </a:lnTo>
                  <a:lnTo>
                    <a:pt x="188518" y="99060"/>
                  </a:lnTo>
                  <a:lnTo>
                    <a:pt x="189369" y="97790"/>
                  </a:lnTo>
                  <a:lnTo>
                    <a:pt x="191071" y="97790"/>
                  </a:lnTo>
                  <a:lnTo>
                    <a:pt x="191071" y="95250"/>
                  </a:lnTo>
                  <a:lnTo>
                    <a:pt x="192773" y="96520"/>
                  </a:lnTo>
                  <a:lnTo>
                    <a:pt x="193624" y="95250"/>
                  </a:lnTo>
                  <a:lnTo>
                    <a:pt x="194487" y="95250"/>
                  </a:lnTo>
                  <a:lnTo>
                    <a:pt x="195770" y="93980"/>
                  </a:lnTo>
                  <a:lnTo>
                    <a:pt x="197040" y="92710"/>
                  </a:lnTo>
                  <a:lnTo>
                    <a:pt x="197891" y="92710"/>
                  </a:lnTo>
                  <a:lnTo>
                    <a:pt x="198742" y="92710"/>
                  </a:lnTo>
                  <a:lnTo>
                    <a:pt x="198742" y="90170"/>
                  </a:lnTo>
                  <a:lnTo>
                    <a:pt x="202158" y="90170"/>
                  </a:lnTo>
                  <a:lnTo>
                    <a:pt x="203022" y="88900"/>
                  </a:lnTo>
                  <a:lnTo>
                    <a:pt x="203873" y="88900"/>
                  </a:lnTo>
                  <a:lnTo>
                    <a:pt x="203873" y="86360"/>
                  </a:lnTo>
                  <a:lnTo>
                    <a:pt x="204724" y="86360"/>
                  </a:lnTo>
                  <a:lnTo>
                    <a:pt x="204724" y="87630"/>
                  </a:lnTo>
                  <a:lnTo>
                    <a:pt x="206425" y="87630"/>
                  </a:lnTo>
                  <a:lnTo>
                    <a:pt x="205574" y="86360"/>
                  </a:lnTo>
                  <a:lnTo>
                    <a:pt x="206425" y="85090"/>
                  </a:lnTo>
                  <a:lnTo>
                    <a:pt x="206425" y="86360"/>
                  </a:lnTo>
                  <a:lnTo>
                    <a:pt x="208127" y="85090"/>
                  </a:lnTo>
                  <a:lnTo>
                    <a:pt x="208978" y="85090"/>
                  </a:lnTo>
                  <a:lnTo>
                    <a:pt x="208978" y="83820"/>
                  </a:lnTo>
                  <a:lnTo>
                    <a:pt x="211543" y="83820"/>
                  </a:lnTo>
                  <a:lnTo>
                    <a:pt x="211543" y="81280"/>
                  </a:lnTo>
                  <a:lnTo>
                    <a:pt x="212394" y="81280"/>
                  </a:lnTo>
                  <a:lnTo>
                    <a:pt x="212394" y="82550"/>
                  </a:lnTo>
                  <a:lnTo>
                    <a:pt x="213245" y="82550"/>
                  </a:lnTo>
                  <a:lnTo>
                    <a:pt x="213245" y="81280"/>
                  </a:lnTo>
                  <a:lnTo>
                    <a:pt x="216662" y="81280"/>
                  </a:lnTo>
                  <a:lnTo>
                    <a:pt x="217525" y="82550"/>
                  </a:lnTo>
                  <a:lnTo>
                    <a:pt x="218376" y="82550"/>
                  </a:lnTo>
                  <a:lnTo>
                    <a:pt x="218376" y="83820"/>
                  </a:lnTo>
                  <a:lnTo>
                    <a:pt x="220078" y="83820"/>
                  </a:lnTo>
                  <a:lnTo>
                    <a:pt x="220929" y="85090"/>
                  </a:lnTo>
                  <a:lnTo>
                    <a:pt x="221780" y="85090"/>
                  </a:lnTo>
                  <a:lnTo>
                    <a:pt x="222631" y="86360"/>
                  </a:lnTo>
                  <a:lnTo>
                    <a:pt x="223481" y="86360"/>
                  </a:lnTo>
                  <a:lnTo>
                    <a:pt x="223481" y="87630"/>
                  </a:lnTo>
                  <a:lnTo>
                    <a:pt x="222631" y="87630"/>
                  </a:lnTo>
                  <a:lnTo>
                    <a:pt x="222631" y="88900"/>
                  </a:lnTo>
                  <a:lnTo>
                    <a:pt x="223481" y="90170"/>
                  </a:lnTo>
                  <a:lnTo>
                    <a:pt x="223481" y="88900"/>
                  </a:lnTo>
                  <a:lnTo>
                    <a:pt x="224332" y="88900"/>
                  </a:lnTo>
                  <a:lnTo>
                    <a:pt x="224332" y="90170"/>
                  </a:lnTo>
                  <a:lnTo>
                    <a:pt x="223481" y="91440"/>
                  </a:lnTo>
                  <a:lnTo>
                    <a:pt x="224332" y="91440"/>
                  </a:lnTo>
                  <a:lnTo>
                    <a:pt x="225183" y="90170"/>
                  </a:lnTo>
                  <a:lnTo>
                    <a:pt x="225183" y="88900"/>
                  </a:lnTo>
                  <a:lnTo>
                    <a:pt x="226047" y="90170"/>
                  </a:lnTo>
                  <a:lnTo>
                    <a:pt x="225183" y="90170"/>
                  </a:lnTo>
                  <a:lnTo>
                    <a:pt x="225183" y="92710"/>
                  </a:lnTo>
                  <a:lnTo>
                    <a:pt x="224332" y="93980"/>
                  </a:lnTo>
                  <a:lnTo>
                    <a:pt x="222631" y="93980"/>
                  </a:lnTo>
                  <a:lnTo>
                    <a:pt x="221780" y="92710"/>
                  </a:lnTo>
                  <a:lnTo>
                    <a:pt x="221780" y="93980"/>
                  </a:lnTo>
                  <a:lnTo>
                    <a:pt x="220929" y="93980"/>
                  </a:lnTo>
                  <a:lnTo>
                    <a:pt x="222631" y="95250"/>
                  </a:lnTo>
                  <a:lnTo>
                    <a:pt x="220929" y="97790"/>
                  </a:lnTo>
                  <a:lnTo>
                    <a:pt x="220078" y="97790"/>
                  </a:lnTo>
                  <a:lnTo>
                    <a:pt x="220078" y="99060"/>
                  </a:lnTo>
                  <a:lnTo>
                    <a:pt x="218376" y="100330"/>
                  </a:lnTo>
                  <a:lnTo>
                    <a:pt x="217525" y="100330"/>
                  </a:lnTo>
                  <a:lnTo>
                    <a:pt x="216662" y="101600"/>
                  </a:lnTo>
                  <a:lnTo>
                    <a:pt x="214947" y="101600"/>
                  </a:lnTo>
                  <a:lnTo>
                    <a:pt x="214947" y="102870"/>
                  </a:lnTo>
                  <a:lnTo>
                    <a:pt x="214096" y="102870"/>
                  </a:lnTo>
                  <a:lnTo>
                    <a:pt x="214096" y="104140"/>
                  </a:lnTo>
                  <a:lnTo>
                    <a:pt x="212394" y="104140"/>
                  </a:lnTo>
                  <a:lnTo>
                    <a:pt x="212394" y="101600"/>
                  </a:lnTo>
                  <a:lnTo>
                    <a:pt x="213245" y="101600"/>
                  </a:lnTo>
                  <a:lnTo>
                    <a:pt x="213245" y="100330"/>
                  </a:lnTo>
                  <a:lnTo>
                    <a:pt x="212394" y="100330"/>
                  </a:lnTo>
                  <a:lnTo>
                    <a:pt x="211543" y="101600"/>
                  </a:lnTo>
                  <a:lnTo>
                    <a:pt x="210693" y="101600"/>
                  </a:lnTo>
                  <a:lnTo>
                    <a:pt x="211543" y="102870"/>
                  </a:lnTo>
                  <a:lnTo>
                    <a:pt x="211543" y="105410"/>
                  </a:lnTo>
                  <a:lnTo>
                    <a:pt x="209842" y="104140"/>
                  </a:lnTo>
                  <a:lnTo>
                    <a:pt x="209842" y="106680"/>
                  </a:lnTo>
                  <a:lnTo>
                    <a:pt x="398640" y="106680"/>
                  </a:lnTo>
                  <a:lnTo>
                    <a:pt x="397891" y="105410"/>
                  </a:lnTo>
                  <a:lnTo>
                    <a:pt x="397129" y="104140"/>
                  </a:lnTo>
                  <a:lnTo>
                    <a:pt x="394093" y="99060"/>
                  </a:lnTo>
                  <a:lnTo>
                    <a:pt x="386232" y="88900"/>
                  </a:lnTo>
                  <a:lnTo>
                    <a:pt x="380326" y="81280"/>
                  </a:lnTo>
                  <a:lnTo>
                    <a:pt x="377380" y="77470"/>
                  </a:lnTo>
                  <a:lnTo>
                    <a:pt x="338289" y="38100"/>
                  </a:lnTo>
                  <a:lnTo>
                    <a:pt x="306692" y="16510"/>
                  </a:lnTo>
                  <a:lnTo>
                    <a:pt x="237985" y="0"/>
                  </a:lnTo>
                  <a:lnTo>
                    <a:pt x="201587" y="5080"/>
                  </a:lnTo>
                  <a:lnTo>
                    <a:pt x="134315" y="40640"/>
                  </a:lnTo>
                  <a:lnTo>
                    <a:pt x="104267" y="69850"/>
                  </a:lnTo>
                  <a:lnTo>
                    <a:pt x="77190" y="105410"/>
                  </a:lnTo>
                  <a:lnTo>
                    <a:pt x="53492" y="148590"/>
                  </a:lnTo>
                  <a:lnTo>
                    <a:pt x="33578" y="195580"/>
                  </a:lnTo>
                  <a:lnTo>
                    <a:pt x="17894" y="248920"/>
                  </a:lnTo>
                  <a:lnTo>
                    <a:pt x="6845" y="304800"/>
                  </a:lnTo>
                  <a:lnTo>
                    <a:pt x="850" y="365760"/>
                  </a:lnTo>
                  <a:lnTo>
                    <a:pt x="20840" y="394970"/>
                  </a:lnTo>
                  <a:lnTo>
                    <a:pt x="52031" y="411480"/>
                  </a:lnTo>
                  <a:lnTo>
                    <a:pt x="80022" y="430530"/>
                  </a:lnTo>
                  <a:lnTo>
                    <a:pt x="90411" y="466090"/>
                  </a:lnTo>
                  <a:lnTo>
                    <a:pt x="89560" y="468630"/>
                  </a:lnTo>
                  <a:lnTo>
                    <a:pt x="84442" y="468630"/>
                  </a:lnTo>
                  <a:lnTo>
                    <a:pt x="73050" y="445770"/>
                  </a:lnTo>
                  <a:lnTo>
                    <a:pt x="57886" y="426720"/>
                  </a:lnTo>
                  <a:lnTo>
                    <a:pt x="38735" y="412750"/>
                  </a:lnTo>
                  <a:lnTo>
                    <a:pt x="15341" y="406400"/>
                  </a:lnTo>
                  <a:lnTo>
                    <a:pt x="11938" y="400050"/>
                  </a:lnTo>
                  <a:lnTo>
                    <a:pt x="5118" y="393700"/>
                  </a:lnTo>
                  <a:lnTo>
                    <a:pt x="0" y="387350"/>
                  </a:lnTo>
                  <a:lnTo>
                    <a:pt x="0" y="416560"/>
                  </a:lnTo>
                  <a:lnTo>
                    <a:pt x="20701" y="426720"/>
                  </a:lnTo>
                  <a:lnTo>
                    <a:pt x="43497" y="435610"/>
                  </a:lnTo>
                  <a:lnTo>
                    <a:pt x="61175" y="449580"/>
                  </a:lnTo>
                  <a:lnTo>
                    <a:pt x="66535" y="473710"/>
                  </a:lnTo>
                  <a:lnTo>
                    <a:pt x="64820" y="481330"/>
                  </a:lnTo>
                  <a:lnTo>
                    <a:pt x="69938" y="490220"/>
                  </a:lnTo>
                  <a:lnTo>
                    <a:pt x="62268" y="494030"/>
                  </a:lnTo>
                  <a:lnTo>
                    <a:pt x="56299" y="494030"/>
                  </a:lnTo>
                  <a:lnTo>
                    <a:pt x="48615" y="468630"/>
                  </a:lnTo>
                  <a:lnTo>
                    <a:pt x="42862" y="457200"/>
                  </a:lnTo>
                  <a:lnTo>
                    <a:pt x="33261" y="445770"/>
                  </a:lnTo>
                  <a:lnTo>
                    <a:pt x="24828" y="444500"/>
                  </a:lnTo>
                  <a:lnTo>
                    <a:pt x="16306" y="441960"/>
                  </a:lnTo>
                  <a:lnTo>
                    <a:pt x="7950" y="438150"/>
                  </a:lnTo>
                  <a:lnTo>
                    <a:pt x="0" y="434340"/>
                  </a:lnTo>
                  <a:lnTo>
                    <a:pt x="5549" y="496570"/>
                  </a:lnTo>
                  <a:lnTo>
                    <a:pt x="16306" y="554990"/>
                  </a:lnTo>
                  <a:lnTo>
                    <a:pt x="31838" y="608330"/>
                  </a:lnTo>
                  <a:lnTo>
                    <a:pt x="51701" y="657860"/>
                  </a:lnTo>
                  <a:lnTo>
                    <a:pt x="75488" y="701040"/>
                  </a:lnTo>
                  <a:lnTo>
                    <a:pt x="102743" y="739140"/>
                  </a:lnTo>
                  <a:lnTo>
                    <a:pt x="133057" y="769620"/>
                  </a:lnTo>
                  <a:lnTo>
                    <a:pt x="165989" y="792480"/>
                  </a:lnTo>
                  <a:lnTo>
                    <a:pt x="237985" y="810260"/>
                  </a:lnTo>
                  <a:lnTo>
                    <a:pt x="264515" y="807720"/>
                  </a:lnTo>
                  <a:lnTo>
                    <a:pt x="290233" y="801370"/>
                  </a:lnTo>
                  <a:lnTo>
                    <a:pt x="314998" y="788670"/>
                  </a:lnTo>
                  <a:lnTo>
                    <a:pt x="338645" y="773430"/>
                  </a:lnTo>
                  <a:lnTo>
                    <a:pt x="335229" y="768350"/>
                  </a:lnTo>
                  <a:lnTo>
                    <a:pt x="332676" y="763270"/>
                  </a:lnTo>
                  <a:lnTo>
                    <a:pt x="329260" y="758190"/>
                  </a:lnTo>
                  <a:lnTo>
                    <a:pt x="333527" y="751840"/>
                  </a:lnTo>
                  <a:lnTo>
                    <a:pt x="334378" y="751840"/>
                  </a:lnTo>
                  <a:lnTo>
                    <a:pt x="335229" y="753110"/>
                  </a:lnTo>
                  <a:lnTo>
                    <a:pt x="336092" y="753110"/>
                  </a:lnTo>
                  <a:lnTo>
                    <a:pt x="341198" y="756920"/>
                  </a:lnTo>
                  <a:lnTo>
                    <a:pt x="343750" y="762000"/>
                  </a:lnTo>
                  <a:lnTo>
                    <a:pt x="345465" y="767080"/>
                  </a:lnTo>
                  <a:lnTo>
                    <a:pt x="350570" y="762000"/>
                  </a:lnTo>
                  <a:lnTo>
                    <a:pt x="355600" y="758190"/>
                  </a:lnTo>
                  <a:lnTo>
                    <a:pt x="360464" y="753110"/>
                  </a:lnTo>
                  <a:lnTo>
                    <a:pt x="361619" y="751840"/>
                  </a:lnTo>
                  <a:lnTo>
                    <a:pt x="365086" y="748030"/>
                  </a:lnTo>
                  <a:lnTo>
                    <a:pt x="352298" y="726440"/>
                  </a:lnTo>
                  <a:lnTo>
                    <a:pt x="331279" y="713740"/>
                  </a:lnTo>
                  <a:lnTo>
                    <a:pt x="306908" y="706120"/>
                  </a:lnTo>
                  <a:lnTo>
                    <a:pt x="284048" y="694690"/>
                  </a:lnTo>
                  <a:lnTo>
                    <a:pt x="250583" y="670560"/>
                  </a:lnTo>
                  <a:lnTo>
                    <a:pt x="248221" y="657860"/>
                  </a:lnTo>
                  <a:lnTo>
                    <a:pt x="257987" y="660400"/>
                  </a:lnTo>
                  <a:lnTo>
                    <a:pt x="265607" y="668020"/>
                  </a:lnTo>
                  <a:lnTo>
                    <a:pt x="273050" y="676910"/>
                  </a:lnTo>
                  <a:lnTo>
                    <a:pt x="282346" y="683260"/>
                  </a:lnTo>
                  <a:lnTo>
                    <a:pt x="331711" y="703580"/>
                  </a:lnTo>
                  <a:lnTo>
                    <a:pt x="354914" y="717550"/>
                  </a:lnTo>
                  <a:lnTo>
                    <a:pt x="375323" y="735330"/>
                  </a:lnTo>
                  <a:lnTo>
                    <a:pt x="379666" y="730250"/>
                  </a:lnTo>
                  <a:lnTo>
                    <a:pt x="388035" y="720090"/>
                  </a:lnTo>
                  <a:lnTo>
                    <a:pt x="392391" y="713740"/>
                  </a:lnTo>
                  <a:lnTo>
                    <a:pt x="339496" y="678180"/>
                  </a:lnTo>
                  <a:lnTo>
                    <a:pt x="339496" y="671830"/>
                  </a:lnTo>
                  <a:lnTo>
                    <a:pt x="384721" y="690880"/>
                  </a:lnTo>
                  <a:lnTo>
                    <a:pt x="397497" y="702310"/>
                  </a:lnTo>
                  <a:lnTo>
                    <a:pt x="399199" y="702310"/>
                  </a:lnTo>
                  <a:lnTo>
                    <a:pt x="413029" y="678180"/>
                  </a:lnTo>
                  <a:lnTo>
                    <a:pt x="421754" y="662940"/>
                  </a:lnTo>
                  <a:lnTo>
                    <a:pt x="428167" y="647700"/>
                  </a:lnTo>
                  <a:lnTo>
                    <a:pt x="433501" y="635000"/>
                  </a:lnTo>
                  <a:lnTo>
                    <a:pt x="438315" y="623570"/>
                  </a:lnTo>
                  <a:lnTo>
                    <a:pt x="454469" y="574040"/>
                  </a:lnTo>
                  <a:lnTo>
                    <a:pt x="463410" y="534670"/>
                  </a:lnTo>
                  <a:lnTo>
                    <a:pt x="474268" y="457200"/>
                  </a:lnTo>
                  <a:lnTo>
                    <a:pt x="475119" y="445770"/>
                  </a:lnTo>
                  <a:lnTo>
                    <a:pt x="449173" y="450850"/>
                  </a:lnTo>
                  <a:lnTo>
                    <a:pt x="422338" y="458470"/>
                  </a:lnTo>
                  <a:lnTo>
                    <a:pt x="405180" y="466610"/>
                  </a:lnTo>
                  <a:lnTo>
                    <a:pt x="405180" y="675640"/>
                  </a:lnTo>
                  <a:lnTo>
                    <a:pt x="402615" y="678180"/>
                  </a:lnTo>
                  <a:lnTo>
                    <a:pt x="398094" y="671830"/>
                  </a:lnTo>
                  <a:lnTo>
                    <a:pt x="396290" y="669290"/>
                  </a:lnTo>
                  <a:lnTo>
                    <a:pt x="388988" y="664210"/>
                  </a:lnTo>
                  <a:lnTo>
                    <a:pt x="387159" y="662940"/>
                  </a:lnTo>
                  <a:lnTo>
                    <a:pt x="376593" y="659130"/>
                  </a:lnTo>
                  <a:lnTo>
                    <a:pt x="365937" y="656590"/>
                  </a:lnTo>
                  <a:lnTo>
                    <a:pt x="313804" y="664210"/>
                  </a:lnTo>
                  <a:lnTo>
                    <a:pt x="289052" y="661670"/>
                  </a:lnTo>
                  <a:lnTo>
                    <a:pt x="284353" y="657860"/>
                  </a:lnTo>
                  <a:lnTo>
                    <a:pt x="281216" y="655320"/>
                  </a:lnTo>
                  <a:lnTo>
                    <a:pt x="268693" y="645160"/>
                  </a:lnTo>
                  <a:lnTo>
                    <a:pt x="267843" y="637540"/>
                  </a:lnTo>
                  <a:lnTo>
                    <a:pt x="268693" y="636270"/>
                  </a:lnTo>
                  <a:lnTo>
                    <a:pt x="274675" y="635000"/>
                  </a:lnTo>
                  <a:lnTo>
                    <a:pt x="306451" y="650240"/>
                  </a:lnTo>
                  <a:lnTo>
                    <a:pt x="345363" y="647700"/>
                  </a:lnTo>
                  <a:lnTo>
                    <a:pt x="381546" y="648970"/>
                  </a:lnTo>
                  <a:lnTo>
                    <a:pt x="405180" y="675640"/>
                  </a:lnTo>
                  <a:lnTo>
                    <a:pt x="405180" y="466610"/>
                  </a:lnTo>
                  <a:lnTo>
                    <a:pt x="398233" y="469900"/>
                  </a:lnTo>
                  <a:lnTo>
                    <a:pt x="380441" y="491490"/>
                  </a:lnTo>
                  <a:lnTo>
                    <a:pt x="381787" y="508000"/>
                  </a:lnTo>
                  <a:lnTo>
                    <a:pt x="375856" y="519430"/>
                  </a:lnTo>
                  <a:lnTo>
                    <a:pt x="364959" y="528320"/>
                  </a:lnTo>
                  <a:lnTo>
                    <a:pt x="351434" y="534670"/>
                  </a:lnTo>
                  <a:lnTo>
                    <a:pt x="347395" y="529590"/>
                  </a:lnTo>
                  <a:lnTo>
                    <a:pt x="347319" y="524510"/>
                  </a:lnTo>
                  <a:lnTo>
                    <a:pt x="347281" y="521970"/>
                  </a:lnTo>
                  <a:lnTo>
                    <a:pt x="346036" y="515620"/>
                  </a:lnTo>
                  <a:lnTo>
                    <a:pt x="338645" y="514350"/>
                  </a:lnTo>
                  <a:lnTo>
                    <a:pt x="334378" y="519430"/>
                  </a:lnTo>
                  <a:lnTo>
                    <a:pt x="329260" y="524510"/>
                  </a:lnTo>
                  <a:lnTo>
                    <a:pt x="321589" y="524510"/>
                  </a:lnTo>
                  <a:lnTo>
                    <a:pt x="326212" y="514350"/>
                  </a:lnTo>
                  <a:lnTo>
                    <a:pt x="333629" y="506730"/>
                  </a:lnTo>
                  <a:lnTo>
                    <a:pt x="341858" y="500380"/>
                  </a:lnTo>
                  <a:lnTo>
                    <a:pt x="348881" y="491490"/>
                  </a:lnTo>
                  <a:lnTo>
                    <a:pt x="350240" y="463550"/>
                  </a:lnTo>
                  <a:lnTo>
                    <a:pt x="350177" y="455930"/>
                  </a:lnTo>
                  <a:lnTo>
                    <a:pt x="349186" y="440690"/>
                  </a:lnTo>
                  <a:lnTo>
                    <a:pt x="348449" y="429260"/>
                  </a:lnTo>
                  <a:lnTo>
                    <a:pt x="343192" y="414020"/>
                  </a:lnTo>
                  <a:lnTo>
                    <a:pt x="342315" y="411480"/>
                  </a:lnTo>
                  <a:lnTo>
                    <a:pt x="338797" y="401320"/>
                  </a:lnTo>
                  <a:lnTo>
                    <a:pt x="326694" y="389877"/>
                  </a:lnTo>
                  <a:lnTo>
                    <a:pt x="326694" y="499110"/>
                  </a:lnTo>
                  <a:lnTo>
                    <a:pt x="308787" y="511810"/>
                  </a:lnTo>
                  <a:lnTo>
                    <a:pt x="314706" y="525780"/>
                  </a:lnTo>
                  <a:lnTo>
                    <a:pt x="313270" y="542290"/>
                  </a:lnTo>
                  <a:lnTo>
                    <a:pt x="314071" y="556260"/>
                  </a:lnTo>
                  <a:lnTo>
                    <a:pt x="326694" y="566420"/>
                  </a:lnTo>
                  <a:lnTo>
                    <a:pt x="326694" y="574040"/>
                  </a:lnTo>
                  <a:lnTo>
                    <a:pt x="312635" y="568960"/>
                  </a:lnTo>
                  <a:lnTo>
                    <a:pt x="305054" y="576580"/>
                  </a:lnTo>
                  <a:lnTo>
                    <a:pt x="300189" y="589280"/>
                  </a:lnTo>
                  <a:lnTo>
                    <a:pt x="294284" y="599440"/>
                  </a:lnTo>
                  <a:lnTo>
                    <a:pt x="295668" y="605790"/>
                  </a:lnTo>
                  <a:lnTo>
                    <a:pt x="298983" y="610870"/>
                  </a:lnTo>
                  <a:lnTo>
                    <a:pt x="301002" y="617220"/>
                  </a:lnTo>
                  <a:lnTo>
                    <a:pt x="298551" y="623570"/>
                  </a:lnTo>
                  <a:lnTo>
                    <a:pt x="292696" y="622300"/>
                  </a:lnTo>
                  <a:lnTo>
                    <a:pt x="287566" y="617220"/>
                  </a:lnTo>
                  <a:lnTo>
                    <a:pt x="282600" y="613410"/>
                  </a:lnTo>
                  <a:lnTo>
                    <a:pt x="277228" y="617220"/>
                  </a:lnTo>
                  <a:lnTo>
                    <a:pt x="270941" y="626110"/>
                  </a:lnTo>
                  <a:lnTo>
                    <a:pt x="262191" y="629920"/>
                  </a:lnTo>
                  <a:lnTo>
                    <a:pt x="252628" y="633730"/>
                  </a:lnTo>
                  <a:lnTo>
                    <a:pt x="243954" y="638810"/>
                  </a:lnTo>
                  <a:lnTo>
                    <a:pt x="241668" y="643890"/>
                  </a:lnTo>
                  <a:lnTo>
                    <a:pt x="241617" y="648970"/>
                  </a:lnTo>
                  <a:lnTo>
                    <a:pt x="240601" y="654050"/>
                  </a:lnTo>
                  <a:lnTo>
                    <a:pt x="235432" y="655320"/>
                  </a:lnTo>
                  <a:lnTo>
                    <a:pt x="229679" y="646430"/>
                  </a:lnTo>
                  <a:lnTo>
                    <a:pt x="220179" y="642620"/>
                  </a:lnTo>
                  <a:lnTo>
                    <a:pt x="197891" y="642620"/>
                  </a:lnTo>
                  <a:lnTo>
                    <a:pt x="194132" y="647700"/>
                  </a:lnTo>
                  <a:lnTo>
                    <a:pt x="190855" y="654050"/>
                  </a:lnTo>
                  <a:lnTo>
                    <a:pt x="186613" y="657860"/>
                  </a:lnTo>
                  <a:lnTo>
                    <a:pt x="179984" y="659130"/>
                  </a:lnTo>
                  <a:lnTo>
                    <a:pt x="180454" y="646430"/>
                  </a:lnTo>
                  <a:lnTo>
                    <a:pt x="171564" y="638810"/>
                  </a:lnTo>
                  <a:lnTo>
                    <a:pt x="158991" y="632460"/>
                  </a:lnTo>
                  <a:lnTo>
                    <a:pt x="148424" y="627380"/>
                  </a:lnTo>
                  <a:lnTo>
                    <a:pt x="122631" y="627380"/>
                  </a:lnTo>
                  <a:lnTo>
                    <a:pt x="115150" y="624840"/>
                  </a:lnTo>
                  <a:lnTo>
                    <a:pt x="119964" y="613410"/>
                  </a:lnTo>
                  <a:lnTo>
                    <a:pt x="112699" y="605790"/>
                  </a:lnTo>
                  <a:lnTo>
                    <a:pt x="101117" y="599440"/>
                  </a:lnTo>
                  <a:lnTo>
                    <a:pt x="92976" y="589280"/>
                  </a:lnTo>
                  <a:lnTo>
                    <a:pt x="82740" y="584200"/>
                  </a:lnTo>
                  <a:lnTo>
                    <a:pt x="84175" y="579120"/>
                  </a:lnTo>
                  <a:lnTo>
                    <a:pt x="89128" y="576580"/>
                  </a:lnTo>
                  <a:lnTo>
                    <a:pt x="92811" y="574040"/>
                  </a:lnTo>
                  <a:lnTo>
                    <a:pt x="90411" y="568960"/>
                  </a:lnTo>
                  <a:lnTo>
                    <a:pt x="85521" y="553720"/>
                  </a:lnTo>
                  <a:lnTo>
                    <a:pt x="84543" y="537210"/>
                  </a:lnTo>
                  <a:lnTo>
                    <a:pt x="81178" y="520700"/>
                  </a:lnTo>
                  <a:lnTo>
                    <a:pt x="69088" y="508000"/>
                  </a:lnTo>
                  <a:lnTo>
                    <a:pt x="69088" y="499110"/>
                  </a:lnTo>
                  <a:lnTo>
                    <a:pt x="75057" y="501650"/>
                  </a:lnTo>
                  <a:lnTo>
                    <a:pt x="78473" y="505460"/>
                  </a:lnTo>
                  <a:lnTo>
                    <a:pt x="85293" y="504190"/>
                  </a:lnTo>
                  <a:lnTo>
                    <a:pt x="86233" y="499110"/>
                  </a:lnTo>
                  <a:lnTo>
                    <a:pt x="87172" y="494030"/>
                  </a:lnTo>
                  <a:lnTo>
                    <a:pt x="87642" y="491490"/>
                  </a:lnTo>
                  <a:lnTo>
                    <a:pt x="91909" y="478790"/>
                  </a:lnTo>
                  <a:lnTo>
                    <a:pt x="97116" y="468630"/>
                  </a:lnTo>
                  <a:lnTo>
                    <a:pt x="97777" y="467360"/>
                  </a:lnTo>
                  <a:lnTo>
                    <a:pt x="104914" y="457200"/>
                  </a:lnTo>
                  <a:lnTo>
                    <a:pt x="102997" y="450850"/>
                  </a:lnTo>
                  <a:lnTo>
                    <a:pt x="102362" y="444500"/>
                  </a:lnTo>
                  <a:lnTo>
                    <a:pt x="102997" y="436880"/>
                  </a:lnTo>
                  <a:lnTo>
                    <a:pt x="104914" y="431800"/>
                  </a:lnTo>
                  <a:lnTo>
                    <a:pt x="112966" y="434340"/>
                  </a:lnTo>
                  <a:lnTo>
                    <a:pt x="116217" y="443230"/>
                  </a:lnTo>
                  <a:lnTo>
                    <a:pt x="119786" y="448310"/>
                  </a:lnTo>
                  <a:lnTo>
                    <a:pt x="128790" y="440690"/>
                  </a:lnTo>
                  <a:lnTo>
                    <a:pt x="148424" y="435610"/>
                  </a:lnTo>
                  <a:lnTo>
                    <a:pt x="149809" y="431800"/>
                  </a:lnTo>
                  <a:lnTo>
                    <a:pt x="151676" y="426720"/>
                  </a:lnTo>
                  <a:lnTo>
                    <a:pt x="155879" y="416560"/>
                  </a:lnTo>
                  <a:lnTo>
                    <a:pt x="162331" y="411480"/>
                  </a:lnTo>
                  <a:lnTo>
                    <a:pt x="172300" y="411480"/>
                  </a:lnTo>
                  <a:lnTo>
                    <a:pt x="169735" y="424180"/>
                  </a:lnTo>
                  <a:lnTo>
                    <a:pt x="200990" y="426720"/>
                  </a:lnTo>
                  <a:lnTo>
                    <a:pt x="216166" y="424180"/>
                  </a:lnTo>
                  <a:lnTo>
                    <a:pt x="227749" y="414020"/>
                  </a:lnTo>
                  <a:lnTo>
                    <a:pt x="238836" y="416560"/>
                  </a:lnTo>
                  <a:lnTo>
                    <a:pt x="240538" y="424180"/>
                  </a:lnTo>
                  <a:lnTo>
                    <a:pt x="227749" y="425450"/>
                  </a:lnTo>
                  <a:lnTo>
                    <a:pt x="231165" y="434340"/>
                  </a:lnTo>
                  <a:lnTo>
                    <a:pt x="243687" y="438150"/>
                  </a:lnTo>
                  <a:lnTo>
                    <a:pt x="255892" y="444500"/>
                  </a:lnTo>
                  <a:lnTo>
                    <a:pt x="268109" y="447040"/>
                  </a:lnTo>
                  <a:lnTo>
                    <a:pt x="280644" y="440690"/>
                  </a:lnTo>
                  <a:lnTo>
                    <a:pt x="284048" y="443230"/>
                  </a:lnTo>
                  <a:lnTo>
                    <a:pt x="288315" y="443230"/>
                  </a:lnTo>
                  <a:lnTo>
                    <a:pt x="290880" y="447040"/>
                  </a:lnTo>
                  <a:lnTo>
                    <a:pt x="277228" y="464820"/>
                  </a:lnTo>
                  <a:lnTo>
                    <a:pt x="289572" y="473710"/>
                  </a:lnTo>
                  <a:lnTo>
                    <a:pt x="297268" y="486410"/>
                  </a:lnTo>
                  <a:lnTo>
                    <a:pt x="306260" y="496570"/>
                  </a:lnTo>
                  <a:lnTo>
                    <a:pt x="322440" y="496570"/>
                  </a:lnTo>
                  <a:lnTo>
                    <a:pt x="326694" y="499110"/>
                  </a:lnTo>
                  <a:lnTo>
                    <a:pt x="326694" y="389877"/>
                  </a:lnTo>
                  <a:lnTo>
                    <a:pt x="317322" y="381000"/>
                  </a:lnTo>
                  <a:lnTo>
                    <a:pt x="303872" y="375920"/>
                  </a:lnTo>
                  <a:lnTo>
                    <a:pt x="300507" y="374650"/>
                  </a:lnTo>
                  <a:lnTo>
                    <a:pt x="283298" y="373380"/>
                  </a:lnTo>
                  <a:lnTo>
                    <a:pt x="265607" y="375920"/>
                  </a:lnTo>
                  <a:lnTo>
                    <a:pt x="247370" y="373380"/>
                  </a:lnTo>
                  <a:lnTo>
                    <a:pt x="247370" y="372110"/>
                  </a:lnTo>
                  <a:lnTo>
                    <a:pt x="237832" y="372110"/>
                  </a:lnTo>
                  <a:lnTo>
                    <a:pt x="227965" y="369570"/>
                  </a:lnTo>
                  <a:lnTo>
                    <a:pt x="219062" y="365760"/>
                  </a:lnTo>
                  <a:lnTo>
                    <a:pt x="212394" y="358140"/>
                  </a:lnTo>
                  <a:lnTo>
                    <a:pt x="215823" y="354330"/>
                  </a:lnTo>
                  <a:lnTo>
                    <a:pt x="227152" y="354330"/>
                  </a:lnTo>
                  <a:lnTo>
                    <a:pt x="232016" y="351790"/>
                  </a:lnTo>
                  <a:lnTo>
                    <a:pt x="222885" y="344170"/>
                  </a:lnTo>
                  <a:lnTo>
                    <a:pt x="212077" y="341630"/>
                  </a:lnTo>
                  <a:lnTo>
                    <a:pt x="201422" y="340360"/>
                  </a:lnTo>
                  <a:lnTo>
                    <a:pt x="192773" y="332740"/>
                  </a:lnTo>
                  <a:lnTo>
                    <a:pt x="189941" y="327660"/>
                  </a:lnTo>
                  <a:lnTo>
                    <a:pt x="184238" y="325120"/>
                  </a:lnTo>
                  <a:lnTo>
                    <a:pt x="177901" y="322580"/>
                  </a:lnTo>
                  <a:lnTo>
                    <a:pt x="173164" y="317500"/>
                  </a:lnTo>
                  <a:lnTo>
                    <a:pt x="179133" y="314960"/>
                  </a:lnTo>
                  <a:lnTo>
                    <a:pt x="188518" y="317500"/>
                  </a:lnTo>
                  <a:lnTo>
                    <a:pt x="196189" y="317500"/>
                  </a:lnTo>
                  <a:lnTo>
                    <a:pt x="197040" y="323850"/>
                  </a:lnTo>
                  <a:lnTo>
                    <a:pt x="202158" y="327660"/>
                  </a:lnTo>
                  <a:lnTo>
                    <a:pt x="210693" y="326390"/>
                  </a:lnTo>
                  <a:lnTo>
                    <a:pt x="212394" y="325120"/>
                  </a:lnTo>
                  <a:lnTo>
                    <a:pt x="208127" y="320040"/>
                  </a:lnTo>
                  <a:lnTo>
                    <a:pt x="205282" y="314960"/>
                  </a:lnTo>
                  <a:lnTo>
                    <a:pt x="203873" y="312420"/>
                  </a:lnTo>
                  <a:lnTo>
                    <a:pt x="200444" y="307340"/>
                  </a:lnTo>
                  <a:lnTo>
                    <a:pt x="215049" y="313690"/>
                  </a:lnTo>
                  <a:lnTo>
                    <a:pt x="228282" y="321310"/>
                  </a:lnTo>
                  <a:lnTo>
                    <a:pt x="240398" y="330200"/>
                  </a:lnTo>
                  <a:lnTo>
                    <a:pt x="251637" y="342900"/>
                  </a:lnTo>
                  <a:lnTo>
                    <a:pt x="255041" y="341630"/>
                  </a:lnTo>
                  <a:lnTo>
                    <a:pt x="260172" y="342900"/>
                  </a:lnTo>
                  <a:lnTo>
                    <a:pt x="261023" y="341630"/>
                  </a:lnTo>
                  <a:lnTo>
                    <a:pt x="261874" y="340360"/>
                  </a:lnTo>
                  <a:lnTo>
                    <a:pt x="249923" y="326390"/>
                  </a:lnTo>
                  <a:lnTo>
                    <a:pt x="236067" y="314960"/>
                  </a:lnTo>
                  <a:lnTo>
                    <a:pt x="220611" y="307340"/>
                  </a:lnTo>
                  <a:lnTo>
                    <a:pt x="203873" y="300990"/>
                  </a:lnTo>
                  <a:lnTo>
                    <a:pt x="202158" y="295910"/>
                  </a:lnTo>
                  <a:lnTo>
                    <a:pt x="196189" y="293370"/>
                  </a:lnTo>
                  <a:lnTo>
                    <a:pt x="197891" y="285750"/>
                  </a:lnTo>
                  <a:lnTo>
                    <a:pt x="201307" y="285750"/>
                  </a:lnTo>
                  <a:lnTo>
                    <a:pt x="204724" y="287020"/>
                  </a:lnTo>
                  <a:lnTo>
                    <a:pt x="205282" y="285750"/>
                  </a:lnTo>
                  <a:lnTo>
                    <a:pt x="206425" y="283210"/>
                  </a:lnTo>
                  <a:lnTo>
                    <a:pt x="199910" y="280670"/>
                  </a:lnTo>
                  <a:lnTo>
                    <a:pt x="193306" y="276860"/>
                  </a:lnTo>
                  <a:lnTo>
                    <a:pt x="186867" y="273050"/>
                  </a:lnTo>
                  <a:lnTo>
                    <a:pt x="180835" y="267970"/>
                  </a:lnTo>
                  <a:lnTo>
                    <a:pt x="177419" y="266700"/>
                  </a:lnTo>
                  <a:lnTo>
                    <a:pt x="178282" y="264160"/>
                  </a:lnTo>
                  <a:lnTo>
                    <a:pt x="178282" y="261620"/>
                  </a:lnTo>
                  <a:lnTo>
                    <a:pt x="184238" y="259080"/>
                  </a:lnTo>
                  <a:lnTo>
                    <a:pt x="190220" y="267970"/>
                  </a:lnTo>
                  <a:lnTo>
                    <a:pt x="196189" y="269240"/>
                  </a:lnTo>
                  <a:lnTo>
                    <a:pt x="204724" y="265430"/>
                  </a:lnTo>
                  <a:lnTo>
                    <a:pt x="203301" y="259080"/>
                  </a:lnTo>
                  <a:lnTo>
                    <a:pt x="203022" y="257810"/>
                  </a:lnTo>
                  <a:lnTo>
                    <a:pt x="202158" y="247650"/>
                  </a:lnTo>
                  <a:lnTo>
                    <a:pt x="210693" y="247650"/>
                  </a:lnTo>
                  <a:lnTo>
                    <a:pt x="212394" y="227330"/>
                  </a:lnTo>
                  <a:lnTo>
                    <a:pt x="216636" y="228600"/>
                  </a:lnTo>
                  <a:lnTo>
                    <a:pt x="220713" y="232410"/>
                  </a:lnTo>
                  <a:lnTo>
                    <a:pt x="225107" y="234950"/>
                  </a:lnTo>
                  <a:lnTo>
                    <a:pt x="230301" y="229870"/>
                  </a:lnTo>
                  <a:lnTo>
                    <a:pt x="222631" y="227330"/>
                  </a:lnTo>
                  <a:lnTo>
                    <a:pt x="226898" y="219710"/>
                  </a:lnTo>
                  <a:lnTo>
                    <a:pt x="226047" y="214630"/>
                  </a:lnTo>
                  <a:lnTo>
                    <a:pt x="230479" y="209550"/>
                  </a:lnTo>
                  <a:lnTo>
                    <a:pt x="227647" y="203200"/>
                  </a:lnTo>
                  <a:lnTo>
                    <a:pt x="225920" y="198120"/>
                  </a:lnTo>
                  <a:lnTo>
                    <a:pt x="233730" y="196850"/>
                  </a:lnTo>
                  <a:lnTo>
                    <a:pt x="241198" y="208280"/>
                  </a:lnTo>
                  <a:lnTo>
                    <a:pt x="240436" y="219710"/>
                  </a:lnTo>
                  <a:lnTo>
                    <a:pt x="240804" y="229870"/>
                  </a:lnTo>
                  <a:lnTo>
                    <a:pt x="251637" y="236220"/>
                  </a:lnTo>
                  <a:lnTo>
                    <a:pt x="253339" y="243840"/>
                  </a:lnTo>
                  <a:lnTo>
                    <a:pt x="255892" y="251460"/>
                  </a:lnTo>
                  <a:lnTo>
                    <a:pt x="263575" y="254000"/>
                  </a:lnTo>
                  <a:lnTo>
                    <a:pt x="266141" y="254000"/>
                  </a:lnTo>
                  <a:lnTo>
                    <a:pt x="267728" y="243840"/>
                  </a:lnTo>
                  <a:lnTo>
                    <a:pt x="267309" y="233680"/>
                  </a:lnTo>
                  <a:lnTo>
                    <a:pt x="264820" y="223520"/>
                  </a:lnTo>
                  <a:lnTo>
                    <a:pt x="260172" y="214630"/>
                  </a:lnTo>
                  <a:lnTo>
                    <a:pt x="256743" y="212090"/>
                  </a:lnTo>
                  <a:lnTo>
                    <a:pt x="253339" y="212090"/>
                  </a:lnTo>
                  <a:lnTo>
                    <a:pt x="251637" y="209550"/>
                  </a:lnTo>
                  <a:lnTo>
                    <a:pt x="251637" y="201930"/>
                  </a:lnTo>
                  <a:lnTo>
                    <a:pt x="255892" y="199390"/>
                  </a:lnTo>
                  <a:lnTo>
                    <a:pt x="261023" y="200660"/>
                  </a:lnTo>
                  <a:lnTo>
                    <a:pt x="266141" y="200660"/>
                  </a:lnTo>
                  <a:lnTo>
                    <a:pt x="269544" y="203200"/>
                  </a:lnTo>
                  <a:lnTo>
                    <a:pt x="272961" y="199390"/>
                  </a:lnTo>
                  <a:lnTo>
                    <a:pt x="275234" y="196850"/>
                  </a:lnTo>
                  <a:lnTo>
                    <a:pt x="276377" y="195580"/>
                  </a:lnTo>
                  <a:lnTo>
                    <a:pt x="283197" y="194310"/>
                  </a:lnTo>
                  <a:lnTo>
                    <a:pt x="291731" y="191770"/>
                  </a:lnTo>
                  <a:lnTo>
                    <a:pt x="295986" y="194310"/>
                  </a:lnTo>
                  <a:lnTo>
                    <a:pt x="298551" y="201930"/>
                  </a:lnTo>
                  <a:lnTo>
                    <a:pt x="305384" y="200660"/>
                  </a:lnTo>
                  <a:lnTo>
                    <a:pt x="306070" y="193040"/>
                  </a:lnTo>
                  <a:lnTo>
                    <a:pt x="305828" y="191770"/>
                  </a:lnTo>
                  <a:lnTo>
                    <a:pt x="303885" y="181610"/>
                  </a:lnTo>
                  <a:lnTo>
                    <a:pt x="303885" y="180340"/>
                  </a:lnTo>
                  <a:lnTo>
                    <a:pt x="303898" y="179070"/>
                  </a:lnTo>
                  <a:lnTo>
                    <a:pt x="303936" y="171450"/>
                  </a:lnTo>
                  <a:lnTo>
                    <a:pt x="311340" y="166370"/>
                  </a:lnTo>
                  <a:lnTo>
                    <a:pt x="316458" y="170180"/>
                  </a:lnTo>
                  <a:lnTo>
                    <a:pt x="313905" y="177800"/>
                  </a:lnTo>
                  <a:lnTo>
                    <a:pt x="321589" y="181610"/>
                  </a:lnTo>
                  <a:lnTo>
                    <a:pt x="330339" y="180340"/>
                  </a:lnTo>
                  <a:lnTo>
                    <a:pt x="337261" y="185420"/>
                  </a:lnTo>
                  <a:lnTo>
                    <a:pt x="342099" y="191770"/>
                  </a:lnTo>
                  <a:lnTo>
                    <a:pt x="344614" y="199390"/>
                  </a:lnTo>
                  <a:lnTo>
                    <a:pt x="347179" y="195580"/>
                  </a:lnTo>
                  <a:lnTo>
                    <a:pt x="347179" y="190500"/>
                  </a:lnTo>
                  <a:lnTo>
                    <a:pt x="352298" y="190500"/>
                  </a:lnTo>
                  <a:lnTo>
                    <a:pt x="348792" y="184150"/>
                  </a:lnTo>
                  <a:lnTo>
                    <a:pt x="348678" y="180340"/>
                  </a:lnTo>
                  <a:lnTo>
                    <a:pt x="348564" y="176530"/>
                  </a:lnTo>
                  <a:lnTo>
                    <a:pt x="347853" y="168910"/>
                  </a:lnTo>
                  <a:lnTo>
                    <a:pt x="345376" y="166370"/>
                  </a:lnTo>
                  <a:lnTo>
                    <a:pt x="344144" y="165100"/>
                  </a:lnTo>
                  <a:lnTo>
                    <a:pt x="342900" y="163830"/>
                  </a:lnTo>
                  <a:lnTo>
                    <a:pt x="343839" y="156210"/>
                  </a:lnTo>
                  <a:lnTo>
                    <a:pt x="344614" y="149860"/>
                  </a:lnTo>
                  <a:lnTo>
                    <a:pt x="349808" y="154940"/>
                  </a:lnTo>
                  <a:lnTo>
                    <a:pt x="352933" y="161290"/>
                  </a:lnTo>
                  <a:lnTo>
                    <a:pt x="356374" y="167640"/>
                  </a:lnTo>
                  <a:lnTo>
                    <a:pt x="362534" y="171450"/>
                  </a:lnTo>
                  <a:lnTo>
                    <a:pt x="364236" y="177800"/>
                  </a:lnTo>
                  <a:lnTo>
                    <a:pt x="359105" y="187960"/>
                  </a:lnTo>
                  <a:lnTo>
                    <a:pt x="366788" y="191770"/>
                  </a:lnTo>
                  <a:lnTo>
                    <a:pt x="371233" y="187960"/>
                  </a:lnTo>
                  <a:lnTo>
                    <a:pt x="373507" y="182880"/>
                  </a:lnTo>
                  <a:lnTo>
                    <a:pt x="376262" y="179070"/>
                  </a:lnTo>
                  <a:lnTo>
                    <a:pt x="382143" y="177800"/>
                  </a:lnTo>
                  <a:lnTo>
                    <a:pt x="386410" y="196850"/>
                  </a:lnTo>
                  <a:lnTo>
                    <a:pt x="404329" y="185420"/>
                  </a:lnTo>
                  <a:lnTo>
                    <a:pt x="414553" y="196850"/>
                  </a:lnTo>
                  <a:lnTo>
                    <a:pt x="417118" y="195580"/>
                  </a:lnTo>
                  <a:lnTo>
                    <a:pt x="415417" y="190500"/>
                  </a:lnTo>
                  <a:lnTo>
                    <a:pt x="420535" y="191770"/>
                  </a:lnTo>
                  <a:lnTo>
                    <a:pt x="424967" y="201930"/>
                  </a:lnTo>
                  <a:lnTo>
                    <a:pt x="427253" y="214630"/>
                  </a:lnTo>
                  <a:lnTo>
                    <a:pt x="428091" y="227330"/>
                  </a:lnTo>
                  <a:lnTo>
                    <a:pt x="428205" y="238760"/>
                  </a:lnTo>
                  <a:lnTo>
                    <a:pt x="443560" y="224790"/>
                  </a:lnTo>
                  <a:lnTo>
                    <a:pt x="445262" y="227330"/>
                  </a:lnTo>
                  <a:lnTo>
                    <a:pt x="449541" y="232410"/>
                  </a:lnTo>
                  <a:lnTo>
                    <a:pt x="447840" y="238760"/>
                  </a:lnTo>
                  <a:lnTo>
                    <a:pt x="444347" y="242570"/>
                  </a:lnTo>
                  <a:lnTo>
                    <a:pt x="440474" y="246380"/>
                  </a:lnTo>
                  <a:lnTo>
                    <a:pt x="438353" y="251460"/>
                  </a:lnTo>
                  <a:lnTo>
                    <a:pt x="440156" y="255270"/>
                  </a:lnTo>
                  <a:lnTo>
                    <a:pt x="453796" y="265430"/>
                  </a:lnTo>
                  <a:lnTo>
                    <a:pt x="450392" y="275590"/>
                  </a:lnTo>
                  <a:lnTo>
                    <a:pt x="441858" y="273050"/>
                  </a:lnTo>
                  <a:lnTo>
                    <a:pt x="435889" y="267970"/>
                  </a:lnTo>
                  <a:lnTo>
                    <a:pt x="429907" y="267970"/>
                  </a:lnTo>
                  <a:lnTo>
                    <a:pt x="431622" y="275590"/>
                  </a:lnTo>
                  <a:lnTo>
                    <a:pt x="429907" y="279400"/>
                  </a:lnTo>
                  <a:lnTo>
                    <a:pt x="434924" y="281940"/>
                  </a:lnTo>
                  <a:lnTo>
                    <a:pt x="440575" y="284480"/>
                  </a:lnTo>
                  <a:lnTo>
                    <a:pt x="446227" y="285750"/>
                  </a:lnTo>
                  <a:lnTo>
                    <a:pt x="451243" y="281940"/>
                  </a:lnTo>
                  <a:lnTo>
                    <a:pt x="453796" y="281940"/>
                  </a:lnTo>
                  <a:lnTo>
                    <a:pt x="453783" y="293370"/>
                  </a:lnTo>
                  <a:lnTo>
                    <a:pt x="444093" y="298450"/>
                  </a:lnTo>
                  <a:lnTo>
                    <a:pt x="433285" y="303530"/>
                  </a:lnTo>
                  <a:lnTo>
                    <a:pt x="429907" y="314960"/>
                  </a:lnTo>
                  <a:lnTo>
                    <a:pt x="425056" y="316230"/>
                  </a:lnTo>
                  <a:lnTo>
                    <a:pt x="419150" y="316230"/>
                  </a:lnTo>
                  <a:lnTo>
                    <a:pt x="413727" y="317500"/>
                  </a:lnTo>
                  <a:lnTo>
                    <a:pt x="410298" y="320040"/>
                  </a:lnTo>
                  <a:lnTo>
                    <a:pt x="416509" y="322580"/>
                  </a:lnTo>
                  <a:lnTo>
                    <a:pt x="423519" y="323850"/>
                  </a:lnTo>
                  <a:lnTo>
                    <a:pt x="429260" y="326390"/>
                  </a:lnTo>
                  <a:lnTo>
                    <a:pt x="431622" y="332740"/>
                  </a:lnTo>
                  <a:lnTo>
                    <a:pt x="412978" y="347980"/>
                  </a:lnTo>
                  <a:lnTo>
                    <a:pt x="395058" y="364490"/>
                  </a:lnTo>
                  <a:lnTo>
                    <a:pt x="381127" y="383540"/>
                  </a:lnTo>
                  <a:lnTo>
                    <a:pt x="374472" y="406400"/>
                  </a:lnTo>
                  <a:lnTo>
                    <a:pt x="368503" y="412750"/>
                  </a:lnTo>
                  <a:lnTo>
                    <a:pt x="380441" y="463550"/>
                  </a:lnTo>
                  <a:lnTo>
                    <a:pt x="386054" y="463550"/>
                  </a:lnTo>
                  <a:lnTo>
                    <a:pt x="391426" y="459740"/>
                  </a:lnTo>
                  <a:lnTo>
                    <a:pt x="396633" y="455930"/>
                  </a:lnTo>
                  <a:lnTo>
                    <a:pt x="401764" y="450850"/>
                  </a:lnTo>
                  <a:lnTo>
                    <a:pt x="438556" y="440690"/>
                  </a:lnTo>
                  <a:lnTo>
                    <a:pt x="457784" y="434340"/>
                  </a:lnTo>
                  <a:lnTo>
                    <a:pt x="475983" y="427990"/>
                  </a:lnTo>
                  <a:lnTo>
                    <a:pt x="475983" y="40513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686" y="5920853"/>
              <a:ext cx="72516" cy="106319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2384807" y="6334345"/>
            <a:ext cx="6759575" cy="523875"/>
          </a:xfrm>
          <a:custGeom>
            <a:avLst/>
            <a:gdLst/>
            <a:ahLst/>
            <a:cxnLst/>
            <a:rect l="l" t="t" r="r" b="b"/>
            <a:pathLst>
              <a:path w="6759575" h="523875">
                <a:moveTo>
                  <a:pt x="6759192" y="0"/>
                </a:moveTo>
                <a:lnTo>
                  <a:pt x="0" y="523652"/>
                </a:lnTo>
                <a:lnTo>
                  <a:pt x="6759192" y="523652"/>
                </a:lnTo>
                <a:lnTo>
                  <a:pt x="6759192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1554" y="325374"/>
            <a:ext cx="2882900" cy="254000"/>
          </a:xfrm>
          <a:custGeom>
            <a:avLst/>
            <a:gdLst/>
            <a:ahLst/>
            <a:cxnLst/>
            <a:rect l="l" t="t" r="r" b="b"/>
            <a:pathLst>
              <a:path w="2882900" h="254000">
                <a:moveTo>
                  <a:pt x="0" y="254000"/>
                </a:moveTo>
                <a:lnTo>
                  <a:pt x="2882900" y="0"/>
                </a:lnTo>
              </a:path>
            </a:pathLst>
          </a:custGeom>
          <a:ln w="19050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4296" y="1937068"/>
            <a:ext cx="6706347" cy="122023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0496" y="3863540"/>
            <a:ext cx="6553930" cy="21392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Le</a:t>
            </a:r>
            <a:r>
              <a:rPr dirty="0" spc="10"/>
              <a:t> </a:t>
            </a:r>
            <a:r>
              <a:rPr dirty="0" spc="-15"/>
              <a:t>programme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10"/>
              <a:t>recherche-action</a:t>
            </a:r>
            <a:r>
              <a:rPr dirty="0" spc="50"/>
              <a:t> </a:t>
            </a:r>
            <a:r>
              <a:rPr dirty="0" spc="-20"/>
              <a:t>Popsu</a:t>
            </a:r>
            <a:r>
              <a:rPr dirty="0" spc="-5"/>
              <a:t> </a:t>
            </a:r>
            <a:r>
              <a:rPr dirty="0" spc="-15"/>
              <a:t>territoires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0141" y="1021207"/>
            <a:ext cx="7390130" cy="637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«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L’approche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qualitative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 spc="-5">
                <a:latin typeface="Calibri"/>
                <a:cs typeface="Calibri"/>
              </a:rPr>
              <a:t>les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rôles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l’emploi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retraite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dans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l’installation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territoire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900" y="4150614"/>
            <a:ext cx="41643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 b="1">
                <a:latin typeface="Calibri"/>
                <a:cs typeface="Calibri"/>
              </a:rPr>
              <a:t>L</a:t>
            </a:r>
            <a:r>
              <a:rPr dirty="0" sz="1800" spc="-3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s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30" b="1">
                <a:latin typeface="Calibri"/>
                <a:cs typeface="Calibri"/>
              </a:rPr>
              <a:t>d</a:t>
            </a:r>
            <a:r>
              <a:rPr dirty="0" sz="1800" spc="-45" b="1">
                <a:latin typeface="Calibri"/>
                <a:cs typeface="Calibri"/>
              </a:rPr>
              <a:t>é</a:t>
            </a:r>
            <a:r>
              <a:rPr dirty="0" sz="1800" spc="-65" b="1">
                <a:latin typeface="Calibri"/>
                <a:cs typeface="Calibri"/>
              </a:rPr>
              <a:t>t</a:t>
            </a:r>
            <a:r>
              <a:rPr dirty="0" sz="1800" spc="-30" b="1">
                <a:latin typeface="Calibri"/>
                <a:cs typeface="Calibri"/>
              </a:rPr>
              <a:t>e</a:t>
            </a:r>
            <a:r>
              <a:rPr dirty="0" sz="1800" spc="-45" b="1">
                <a:latin typeface="Calibri"/>
                <a:cs typeface="Calibri"/>
              </a:rPr>
              <a:t>r</a:t>
            </a:r>
            <a:r>
              <a:rPr dirty="0" sz="1800" spc="-40" b="1">
                <a:latin typeface="Calibri"/>
                <a:cs typeface="Calibri"/>
              </a:rPr>
              <a:t>m</a:t>
            </a:r>
            <a:r>
              <a:rPr dirty="0" sz="1800" spc="-35" b="1">
                <a:latin typeface="Calibri"/>
                <a:cs typeface="Calibri"/>
              </a:rPr>
              <a:t>i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spc="-40" b="1">
                <a:latin typeface="Calibri"/>
                <a:cs typeface="Calibri"/>
              </a:rPr>
              <a:t>a</a:t>
            </a:r>
            <a:r>
              <a:rPr dirty="0" sz="1800" spc="-45" b="1">
                <a:latin typeface="Calibri"/>
                <a:cs typeface="Calibri"/>
              </a:rPr>
              <a:t>n</a:t>
            </a:r>
            <a:r>
              <a:rPr dirty="0" sz="1800" spc="-40" b="1">
                <a:latin typeface="Calibri"/>
                <a:cs typeface="Calibri"/>
              </a:rPr>
              <a:t>t</a:t>
            </a:r>
            <a:r>
              <a:rPr dirty="0" sz="1800" b="1">
                <a:latin typeface="Calibri"/>
                <a:cs typeface="Calibri"/>
              </a:rPr>
              <a:t>s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30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spc="-35" b="1">
                <a:latin typeface="Calibri"/>
                <a:cs typeface="Calibri"/>
              </a:rPr>
              <a:t>l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spc="-40" b="1">
                <a:latin typeface="Calibri"/>
                <a:cs typeface="Calibri"/>
              </a:rPr>
              <a:t>m</a:t>
            </a:r>
            <a:r>
              <a:rPr dirty="0" sz="1800" spc="-35" b="1">
                <a:latin typeface="Calibri"/>
                <a:cs typeface="Calibri"/>
              </a:rPr>
              <a:t>o</a:t>
            </a:r>
            <a:r>
              <a:rPr dirty="0" sz="1800" spc="-30" b="1">
                <a:latin typeface="Calibri"/>
                <a:cs typeface="Calibri"/>
              </a:rPr>
              <a:t>b</a:t>
            </a:r>
            <a:r>
              <a:rPr dirty="0" sz="1800" spc="-35" b="1">
                <a:latin typeface="Calibri"/>
                <a:cs typeface="Calibri"/>
              </a:rPr>
              <a:t>ili</a:t>
            </a:r>
            <a:r>
              <a:rPr dirty="0" sz="1800" spc="-65" b="1">
                <a:latin typeface="Calibri"/>
                <a:cs typeface="Calibri"/>
              </a:rPr>
              <a:t>t</a:t>
            </a:r>
            <a:r>
              <a:rPr dirty="0" sz="1800" b="1">
                <a:latin typeface="Calibri"/>
                <a:cs typeface="Calibri"/>
              </a:rPr>
              <a:t>é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65" b="1">
                <a:latin typeface="Calibri"/>
                <a:cs typeface="Calibri"/>
              </a:rPr>
              <a:t>r</a:t>
            </a:r>
            <a:r>
              <a:rPr dirty="0" sz="1800" spc="-30" b="1">
                <a:latin typeface="Calibri"/>
                <a:cs typeface="Calibri"/>
              </a:rPr>
              <a:t>é</a:t>
            </a:r>
            <a:r>
              <a:rPr dirty="0" sz="1800" spc="-35" b="1">
                <a:latin typeface="Calibri"/>
                <a:cs typeface="Calibri"/>
              </a:rPr>
              <a:t>si</a:t>
            </a:r>
            <a:r>
              <a:rPr dirty="0" sz="1800" spc="-30" b="1">
                <a:latin typeface="Calibri"/>
                <a:cs typeface="Calibri"/>
              </a:rPr>
              <a:t>de</a:t>
            </a:r>
            <a:r>
              <a:rPr dirty="0" sz="1800" spc="-45" b="1">
                <a:latin typeface="Calibri"/>
                <a:cs typeface="Calibri"/>
              </a:rPr>
              <a:t>n</a:t>
            </a:r>
            <a:r>
              <a:rPr dirty="0" sz="1800" spc="-40" b="1">
                <a:latin typeface="Calibri"/>
                <a:cs typeface="Calibri"/>
              </a:rPr>
              <a:t>t</a:t>
            </a:r>
            <a:r>
              <a:rPr dirty="0" sz="1800" spc="-35" b="1">
                <a:latin typeface="Calibri"/>
                <a:cs typeface="Calibri"/>
              </a:rPr>
              <a:t>i</a:t>
            </a:r>
            <a:r>
              <a:rPr dirty="0" sz="1800" spc="-30" b="1">
                <a:latin typeface="Calibri"/>
                <a:cs typeface="Calibri"/>
              </a:rPr>
              <a:t>e</a:t>
            </a:r>
            <a:r>
              <a:rPr dirty="0" sz="1800" spc="-35" b="1">
                <a:latin typeface="Calibri"/>
                <a:cs typeface="Calibri"/>
              </a:rPr>
              <a:t>ll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900" y="4428235"/>
            <a:ext cx="4001770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150">
                <a:latin typeface="Calibri"/>
                <a:cs typeface="Calibri"/>
              </a:rPr>
              <a:t>L</a:t>
            </a:r>
            <a:r>
              <a:rPr dirty="0" sz="1600" spc="-140">
                <a:latin typeface="Calibri"/>
                <a:cs typeface="Calibri"/>
              </a:rPr>
              <a:t>’</a:t>
            </a:r>
            <a:r>
              <a:rPr dirty="0" sz="1600" spc="-35">
                <a:latin typeface="Calibri"/>
                <a:cs typeface="Calibri"/>
              </a:rPr>
              <a:t>em</a:t>
            </a:r>
            <a:r>
              <a:rPr dirty="0" sz="1600" spc="-30">
                <a:latin typeface="Calibri"/>
                <a:cs typeface="Calibri"/>
              </a:rPr>
              <a:t>p</a:t>
            </a:r>
            <a:r>
              <a:rPr dirty="0" sz="1600" spc="-25">
                <a:latin typeface="Calibri"/>
                <a:cs typeface="Calibri"/>
              </a:rPr>
              <a:t>l</a:t>
            </a:r>
            <a:r>
              <a:rPr dirty="0" sz="1600" spc="-3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9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(1</a:t>
            </a:r>
            <a:r>
              <a:rPr dirty="0" sz="1600" spc="-5">
                <a:latin typeface="Calibri"/>
                <a:cs typeface="Calibri"/>
              </a:rPr>
              <a:t>1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su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3</a:t>
            </a:r>
            <a:r>
              <a:rPr dirty="0" sz="1600" spc="-5">
                <a:latin typeface="Calibri"/>
                <a:cs typeface="Calibri"/>
              </a:rPr>
              <a:t>5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6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3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nn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nqu</a:t>
            </a:r>
            <a:r>
              <a:rPr dirty="0" sz="1600" spc="-45">
                <a:latin typeface="Calibri"/>
                <a:cs typeface="Calibri"/>
              </a:rPr>
              <a:t>ê</a:t>
            </a:r>
            <a:r>
              <a:rPr dirty="0" sz="1600" spc="-40">
                <a:latin typeface="Calibri"/>
                <a:cs typeface="Calibri"/>
              </a:rPr>
              <a:t>t</a:t>
            </a:r>
            <a:r>
              <a:rPr dirty="0" sz="1600" spc="-35">
                <a:latin typeface="Calibri"/>
                <a:cs typeface="Calibri"/>
              </a:rPr>
              <a:t>ée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)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3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60">
                <a:latin typeface="Calibri"/>
                <a:cs typeface="Calibri"/>
              </a:rPr>
              <a:t>r</a:t>
            </a:r>
            <a:r>
              <a:rPr dirty="0" sz="1600" spc="-4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7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i</a:t>
            </a:r>
            <a:r>
              <a:rPr dirty="0" sz="1600" spc="-4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l</a:t>
            </a:r>
            <a:r>
              <a:rPr dirty="0" sz="1600" spc="-155">
                <a:latin typeface="Calibri"/>
                <a:cs typeface="Calibri"/>
              </a:rPr>
              <a:t>’</a:t>
            </a:r>
            <a:r>
              <a:rPr dirty="0" sz="1600" spc="-30">
                <a:latin typeface="Calibri"/>
                <a:cs typeface="Calibri"/>
              </a:rPr>
              <a:t>â</a:t>
            </a:r>
            <a:r>
              <a:rPr dirty="0" sz="1600" spc="-4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(1</a:t>
            </a:r>
            <a:r>
              <a:rPr dirty="0" sz="1600" spc="-5">
                <a:latin typeface="Calibri"/>
                <a:cs typeface="Calibri"/>
              </a:rPr>
              <a:t>0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d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3</a:t>
            </a:r>
            <a:r>
              <a:rPr dirty="0" sz="1600" spc="-5">
                <a:latin typeface="Calibri"/>
                <a:cs typeface="Calibri"/>
              </a:rPr>
              <a:t>5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6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3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nn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nqu</a:t>
            </a:r>
            <a:r>
              <a:rPr dirty="0" sz="1600" spc="-45">
                <a:latin typeface="Calibri"/>
                <a:cs typeface="Calibri"/>
              </a:rPr>
              <a:t>ê</a:t>
            </a:r>
            <a:r>
              <a:rPr dirty="0" sz="1600" spc="-40">
                <a:latin typeface="Calibri"/>
                <a:cs typeface="Calibri"/>
              </a:rPr>
              <a:t>t</a:t>
            </a:r>
            <a:r>
              <a:rPr dirty="0" sz="1600" spc="-35">
                <a:latin typeface="Calibri"/>
                <a:cs typeface="Calibri"/>
              </a:rPr>
              <a:t>ée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)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3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60">
                <a:latin typeface="Calibri"/>
                <a:cs typeface="Calibri"/>
              </a:rPr>
              <a:t>f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m</a:t>
            </a:r>
            <a:r>
              <a:rPr dirty="0" sz="1600" spc="-25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ll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(</a:t>
            </a:r>
            <a:r>
              <a:rPr dirty="0" sz="1600" spc="-5">
                <a:latin typeface="Calibri"/>
                <a:cs typeface="Calibri"/>
              </a:rPr>
              <a:t>7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d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3</a:t>
            </a:r>
            <a:r>
              <a:rPr dirty="0" sz="1600" spc="-5">
                <a:latin typeface="Calibri"/>
                <a:cs typeface="Calibri"/>
              </a:rPr>
              <a:t>5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6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3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nn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nqu</a:t>
            </a:r>
            <a:r>
              <a:rPr dirty="0" sz="1600" spc="-45">
                <a:latin typeface="Calibri"/>
                <a:cs typeface="Calibri"/>
              </a:rPr>
              <a:t>ê</a:t>
            </a:r>
            <a:r>
              <a:rPr dirty="0" sz="1600" spc="-40">
                <a:latin typeface="Calibri"/>
                <a:cs typeface="Calibri"/>
              </a:rPr>
              <a:t>t</a:t>
            </a:r>
            <a:r>
              <a:rPr dirty="0" sz="1600" spc="-35">
                <a:latin typeface="Calibri"/>
                <a:cs typeface="Calibri"/>
              </a:rPr>
              <a:t>ée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35">
                <a:latin typeface="Calibri"/>
                <a:cs typeface="Calibri"/>
              </a:rPr>
              <a:t>U</a:t>
            </a:r>
            <a:r>
              <a:rPr dirty="0" sz="1600" spc="-3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u</a:t>
            </a:r>
            <a:r>
              <a:rPr dirty="0" sz="1600" spc="-40">
                <a:latin typeface="Calibri"/>
                <a:cs typeface="Calibri"/>
              </a:rPr>
              <a:t>p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30">
                <a:latin typeface="Calibri"/>
                <a:cs typeface="Calibri"/>
              </a:rPr>
              <a:t>u</a:t>
            </a:r>
            <a:r>
              <a:rPr dirty="0" sz="1600" spc="-6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b</a:t>
            </a:r>
            <a:r>
              <a:rPr dirty="0" sz="1600" spc="-25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g</a:t>
            </a:r>
            <a:r>
              <a:rPr dirty="0" sz="1600" spc="-7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40">
                <a:latin typeface="Calibri"/>
                <a:cs typeface="Calibri"/>
              </a:rPr>
              <a:t>ph</a:t>
            </a:r>
            <a:r>
              <a:rPr dirty="0" sz="1600" spc="-35">
                <a:latin typeface="Calibri"/>
                <a:cs typeface="Calibri"/>
              </a:rPr>
              <a:t>i</a:t>
            </a:r>
            <a:r>
              <a:rPr dirty="0" sz="1600" spc="-40">
                <a:latin typeface="Calibri"/>
                <a:cs typeface="Calibri"/>
              </a:rPr>
              <a:t>qu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(</a:t>
            </a:r>
            <a:r>
              <a:rPr dirty="0" sz="1600" spc="-5">
                <a:latin typeface="Calibri"/>
                <a:cs typeface="Calibri"/>
              </a:rPr>
              <a:t>7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d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3</a:t>
            </a:r>
            <a:r>
              <a:rPr dirty="0" sz="1600" spc="-5">
                <a:latin typeface="Calibri"/>
                <a:cs typeface="Calibri"/>
              </a:rPr>
              <a:t>5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6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3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nn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600" spc="-30">
                <a:latin typeface="Calibri"/>
                <a:cs typeface="Calibri"/>
              </a:rPr>
              <a:t>enquêtées).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0791" y="5855665"/>
            <a:ext cx="476250" cy="810260"/>
            <a:chOff x="240791" y="5855665"/>
            <a:chExt cx="476250" cy="8102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430" y="6310307"/>
              <a:ext cx="165011" cy="1611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3090" y="6119152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20">
                  <a:moveTo>
                    <a:pt x="4254" y="78473"/>
                  </a:moveTo>
                  <a:lnTo>
                    <a:pt x="0" y="79311"/>
                  </a:lnTo>
                  <a:lnTo>
                    <a:pt x="0" y="96202"/>
                  </a:lnTo>
                  <a:lnTo>
                    <a:pt x="4254" y="95351"/>
                  </a:lnTo>
                  <a:lnTo>
                    <a:pt x="4254" y="78473"/>
                  </a:lnTo>
                  <a:close/>
                </a:path>
                <a:path w="62865" h="96520">
                  <a:moveTo>
                    <a:pt x="29845" y="38811"/>
                  </a:moveTo>
                  <a:lnTo>
                    <a:pt x="24739" y="38811"/>
                  </a:lnTo>
                  <a:lnTo>
                    <a:pt x="15354" y="42189"/>
                  </a:lnTo>
                  <a:lnTo>
                    <a:pt x="18757" y="50634"/>
                  </a:lnTo>
                  <a:lnTo>
                    <a:pt x="23609" y="50330"/>
                  </a:lnTo>
                  <a:lnTo>
                    <a:pt x="25590" y="46304"/>
                  </a:lnTo>
                  <a:lnTo>
                    <a:pt x="26911" y="41490"/>
                  </a:lnTo>
                  <a:lnTo>
                    <a:pt x="29845" y="38811"/>
                  </a:lnTo>
                  <a:close/>
                </a:path>
                <a:path w="62865" h="96520">
                  <a:moveTo>
                    <a:pt x="62255" y="1689"/>
                  </a:moveTo>
                  <a:lnTo>
                    <a:pt x="59702" y="1689"/>
                  </a:lnTo>
                  <a:lnTo>
                    <a:pt x="57150" y="2540"/>
                  </a:lnTo>
                  <a:lnTo>
                    <a:pt x="56299" y="0"/>
                  </a:lnTo>
                  <a:lnTo>
                    <a:pt x="51028" y="8382"/>
                  </a:lnTo>
                  <a:lnTo>
                    <a:pt x="48717" y="17614"/>
                  </a:lnTo>
                  <a:lnTo>
                    <a:pt x="46570" y="26695"/>
                  </a:lnTo>
                  <a:lnTo>
                    <a:pt x="41795" y="34594"/>
                  </a:lnTo>
                  <a:lnTo>
                    <a:pt x="49466" y="34594"/>
                  </a:lnTo>
                  <a:lnTo>
                    <a:pt x="50749" y="25539"/>
                  </a:lnTo>
                  <a:lnTo>
                    <a:pt x="54584" y="17195"/>
                  </a:lnTo>
                  <a:lnTo>
                    <a:pt x="59067" y="9321"/>
                  </a:lnTo>
                  <a:lnTo>
                    <a:pt x="62255" y="1689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106" y="6120836"/>
              <a:ext cx="99163" cy="987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8731" y="5921717"/>
              <a:ext cx="264795" cy="322580"/>
            </a:xfrm>
            <a:custGeom>
              <a:avLst/>
              <a:gdLst/>
              <a:ahLst/>
              <a:cxnLst/>
              <a:rect l="l" t="t" r="r" b="b"/>
              <a:pathLst>
                <a:path w="264795" h="322579">
                  <a:moveTo>
                    <a:pt x="1714" y="23622"/>
                  </a:moveTo>
                  <a:lnTo>
                    <a:pt x="850" y="22771"/>
                  </a:lnTo>
                  <a:lnTo>
                    <a:pt x="0" y="23622"/>
                  </a:lnTo>
                  <a:lnTo>
                    <a:pt x="0" y="24460"/>
                  </a:lnTo>
                  <a:lnTo>
                    <a:pt x="1714" y="24460"/>
                  </a:lnTo>
                  <a:lnTo>
                    <a:pt x="1714" y="23622"/>
                  </a:lnTo>
                  <a:close/>
                </a:path>
                <a:path w="264795" h="322579">
                  <a:moveTo>
                    <a:pt x="2578" y="13487"/>
                  </a:moveTo>
                  <a:lnTo>
                    <a:pt x="1714" y="14338"/>
                  </a:lnTo>
                  <a:lnTo>
                    <a:pt x="1714" y="15176"/>
                  </a:lnTo>
                  <a:lnTo>
                    <a:pt x="2578" y="15176"/>
                  </a:lnTo>
                  <a:lnTo>
                    <a:pt x="2578" y="13487"/>
                  </a:lnTo>
                  <a:close/>
                </a:path>
                <a:path w="264795" h="322579">
                  <a:moveTo>
                    <a:pt x="6832" y="20231"/>
                  </a:moveTo>
                  <a:lnTo>
                    <a:pt x="5981" y="19392"/>
                  </a:lnTo>
                  <a:lnTo>
                    <a:pt x="5981" y="21082"/>
                  </a:lnTo>
                  <a:lnTo>
                    <a:pt x="6832" y="21082"/>
                  </a:lnTo>
                  <a:lnTo>
                    <a:pt x="6832" y="20231"/>
                  </a:lnTo>
                  <a:close/>
                </a:path>
                <a:path w="264795" h="322579">
                  <a:moveTo>
                    <a:pt x="7683" y="13487"/>
                  </a:moveTo>
                  <a:lnTo>
                    <a:pt x="6832" y="13487"/>
                  </a:lnTo>
                  <a:lnTo>
                    <a:pt x="5981" y="14338"/>
                  </a:lnTo>
                  <a:lnTo>
                    <a:pt x="6832" y="15176"/>
                  </a:lnTo>
                  <a:lnTo>
                    <a:pt x="6832" y="14338"/>
                  </a:lnTo>
                  <a:lnTo>
                    <a:pt x="7683" y="15176"/>
                  </a:lnTo>
                  <a:lnTo>
                    <a:pt x="7683" y="13487"/>
                  </a:lnTo>
                  <a:close/>
                </a:path>
                <a:path w="264795" h="322579">
                  <a:moveTo>
                    <a:pt x="8534" y="18554"/>
                  </a:moveTo>
                  <a:lnTo>
                    <a:pt x="7683" y="19392"/>
                  </a:lnTo>
                  <a:lnTo>
                    <a:pt x="8534" y="19392"/>
                  </a:lnTo>
                  <a:lnTo>
                    <a:pt x="8534" y="18554"/>
                  </a:lnTo>
                  <a:close/>
                </a:path>
                <a:path w="264795" h="322579">
                  <a:moveTo>
                    <a:pt x="9385" y="18554"/>
                  </a:moveTo>
                  <a:lnTo>
                    <a:pt x="8534" y="19392"/>
                  </a:lnTo>
                  <a:lnTo>
                    <a:pt x="9385" y="19392"/>
                  </a:lnTo>
                  <a:lnTo>
                    <a:pt x="9385" y="18554"/>
                  </a:lnTo>
                  <a:close/>
                </a:path>
                <a:path w="264795" h="322579">
                  <a:moveTo>
                    <a:pt x="9385" y="13487"/>
                  </a:moveTo>
                  <a:lnTo>
                    <a:pt x="8534" y="12649"/>
                  </a:lnTo>
                  <a:lnTo>
                    <a:pt x="8534" y="14338"/>
                  </a:lnTo>
                  <a:lnTo>
                    <a:pt x="9385" y="13487"/>
                  </a:lnTo>
                  <a:close/>
                </a:path>
                <a:path w="264795" h="322579">
                  <a:moveTo>
                    <a:pt x="11099" y="15176"/>
                  </a:moveTo>
                  <a:lnTo>
                    <a:pt x="10236" y="15176"/>
                  </a:lnTo>
                  <a:lnTo>
                    <a:pt x="10236" y="16027"/>
                  </a:lnTo>
                  <a:lnTo>
                    <a:pt x="11099" y="15176"/>
                  </a:lnTo>
                  <a:close/>
                </a:path>
                <a:path w="264795" h="322579">
                  <a:moveTo>
                    <a:pt x="11099" y="11811"/>
                  </a:moveTo>
                  <a:lnTo>
                    <a:pt x="10236" y="10960"/>
                  </a:lnTo>
                  <a:lnTo>
                    <a:pt x="10236" y="12649"/>
                  </a:lnTo>
                  <a:lnTo>
                    <a:pt x="11099" y="12649"/>
                  </a:lnTo>
                  <a:lnTo>
                    <a:pt x="11099" y="11811"/>
                  </a:lnTo>
                  <a:close/>
                </a:path>
                <a:path w="264795" h="322579">
                  <a:moveTo>
                    <a:pt x="11950" y="14338"/>
                  </a:moveTo>
                  <a:lnTo>
                    <a:pt x="11099" y="15176"/>
                  </a:lnTo>
                  <a:lnTo>
                    <a:pt x="11950" y="15176"/>
                  </a:lnTo>
                  <a:lnTo>
                    <a:pt x="11950" y="14338"/>
                  </a:lnTo>
                  <a:close/>
                </a:path>
                <a:path w="264795" h="322579">
                  <a:moveTo>
                    <a:pt x="11950" y="13487"/>
                  </a:moveTo>
                  <a:lnTo>
                    <a:pt x="10236" y="13487"/>
                  </a:lnTo>
                  <a:lnTo>
                    <a:pt x="9385" y="14338"/>
                  </a:lnTo>
                  <a:lnTo>
                    <a:pt x="11099" y="15176"/>
                  </a:lnTo>
                  <a:lnTo>
                    <a:pt x="10236" y="14338"/>
                  </a:lnTo>
                  <a:lnTo>
                    <a:pt x="11950" y="13487"/>
                  </a:lnTo>
                  <a:close/>
                </a:path>
                <a:path w="264795" h="322579">
                  <a:moveTo>
                    <a:pt x="14503" y="97028"/>
                  </a:moveTo>
                  <a:lnTo>
                    <a:pt x="12801" y="97028"/>
                  </a:lnTo>
                  <a:lnTo>
                    <a:pt x="12801" y="97878"/>
                  </a:lnTo>
                  <a:lnTo>
                    <a:pt x="14503" y="97878"/>
                  </a:lnTo>
                  <a:lnTo>
                    <a:pt x="14503" y="97028"/>
                  </a:lnTo>
                  <a:close/>
                </a:path>
                <a:path w="264795" h="322579">
                  <a:moveTo>
                    <a:pt x="14503" y="26987"/>
                  </a:moveTo>
                  <a:lnTo>
                    <a:pt x="13652" y="27838"/>
                  </a:lnTo>
                  <a:lnTo>
                    <a:pt x="14503" y="27838"/>
                  </a:lnTo>
                  <a:lnTo>
                    <a:pt x="14503" y="26987"/>
                  </a:lnTo>
                  <a:close/>
                </a:path>
                <a:path w="264795" h="322579">
                  <a:moveTo>
                    <a:pt x="15354" y="97878"/>
                  </a:moveTo>
                  <a:lnTo>
                    <a:pt x="14503" y="97878"/>
                  </a:lnTo>
                  <a:lnTo>
                    <a:pt x="14503" y="98717"/>
                  </a:lnTo>
                  <a:lnTo>
                    <a:pt x="12801" y="98717"/>
                  </a:lnTo>
                  <a:lnTo>
                    <a:pt x="12801" y="99555"/>
                  </a:lnTo>
                  <a:lnTo>
                    <a:pt x="11099" y="100406"/>
                  </a:lnTo>
                  <a:lnTo>
                    <a:pt x="11950" y="100406"/>
                  </a:lnTo>
                  <a:lnTo>
                    <a:pt x="12801" y="101244"/>
                  </a:lnTo>
                  <a:lnTo>
                    <a:pt x="14503" y="101244"/>
                  </a:lnTo>
                  <a:lnTo>
                    <a:pt x="13652" y="99555"/>
                  </a:lnTo>
                  <a:lnTo>
                    <a:pt x="15354" y="99555"/>
                  </a:lnTo>
                  <a:lnTo>
                    <a:pt x="15354" y="97878"/>
                  </a:lnTo>
                  <a:close/>
                </a:path>
                <a:path w="264795" h="322579">
                  <a:moveTo>
                    <a:pt x="16217" y="99555"/>
                  </a:moveTo>
                  <a:lnTo>
                    <a:pt x="15354" y="100406"/>
                  </a:lnTo>
                  <a:lnTo>
                    <a:pt x="16217" y="100406"/>
                  </a:lnTo>
                  <a:lnTo>
                    <a:pt x="16217" y="99555"/>
                  </a:lnTo>
                  <a:close/>
                </a:path>
                <a:path w="264795" h="322579">
                  <a:moveTo>
                    <a:pt x="16217" y="97028"/>
                  </a:moveTo>
                  <a:lnTo>
                    <a:pt x="15354" y="97028"/>
                  </a:lnTo>
                  <a:lnTo>
                    <a:pt x="15354" y="97878"/>
                  </a:lnTo>
                  <a:lnTo>
                    <a:pt x="16217" y="97878"/>
                  </a:lnTo>
                  <a:lnTo>
                    <a:pt x="16217" y="97028"/>
                  </a:lnTo>
                  <a:close/>
                </a:path>
                <a:path w="264795" h="322579">
                  <a:moveTo>
                    <a:pt x="16217" y="94488"/>
                  </a:moveTo>
                  <a:lnTo>
                    <a:pt x="15354" y="95338"/>
                  </a:lnTo>
                  <a:lnTo>
                    <a:pt x="16217" y="95338"/>
                  </a:lnTo>
                  <a:lnTo>
                    <a:pt x="16217" y="94488"/>
                  </a:lnTo>
                  <a:close/>
                </a:path>
                <a:path w="264795" h="322579">
                  <a:moveTo>
                    <a:pt x="16217" y="26987"/>
                  </a:moveTo>
                  <a:lnTo>
                    <a:pt x="15354" y="26149"/>
                  </a:lnTo>
                  <a:lnTo>
                    <a:pt x="13652" y="26149"/>
                  </a:lnTo>
                  <a:lnTo>
                    <a:pt x="14503" y="26987"/>
                  </a:lnTo>
                  <a:lnTo>
                    <a:pt x="16217" y="26987"/>
                  </a:lnTo>
                  <a:close/>
                </a:path>
                <a:path w="264795" h="322579">
                  <a:moveTo>
                    <a:pt x="17068" y="101244"/>
                  </a:moveTo>
                  <a:lnTo>
                    <a:pt x="16217" y="100406"/>
                  </a:lnTo>
                  <a:lnTo>
                    <a:pt x="16217" y="101244"/>
                  </a:lnTo>
                  <a:lnTo>
                    <a:pt x="17068" y="101244"/>
                  </a:lnTo>
                  <a:close/>
                </a:path>
                <a:path w="264795" h="322579">
                  <a:moveTo>
                    <a:pt x="17068" y="95338"/>
                  </a:moveTo>
                  <a:lnTo>
                    <a:pt x="16217" y="95338"/>
                  </a:lnTo>
                  <a:lnTo>
                    <a:pt x="16217" y="96177"/>
                  </a:lnTo>
                  <a:lnTo>
                    <a:pt x="17068" y="96177"/>
                  </a:lnTo>
                  <a:lnTo>
                    <a:pt x="17068" y="95338"/>
                  </a:lnTo>
                  <a:close/>
                </a:path>
                <a:path w="264795" h="322579">
                  <a:moveTo>
                    <a:pt x="17919" y="22771"/>
                  </a:moveTo>
                  <a:lnTo>
                    <a:pt x="17068" y="22771"/>
                  </a:lnTo>
                  <a:lnTo>
                    <a:pt x="17068" y="23622"/>
                  </a:lnTo>
                  <a:lnTo>
                    <a:pt x="17919" y="23622"/>
                  </a:lnTo>
                  <a:lnTo>
                    <a:pt x="17919" y="22771"/>
                  </a:lnTo>
                  <a:close/>
                </a:path>
                <a:path w="264795" h="322579">
                  <a:moveTo>
                    <a:pt x="18783" y="91960"/>
                  </a:moveTo>
                  <a:lnTo>
                    <a:pt x="17919" y="92811"/>
                  </a:lnTo>
                  <a:lnTo>
                    <a:pt x="17919" y="93649"/>
                  </a:lnTo>
                  <a:lnTo>
                    <a:pt x="18783" y="93649"/>
                  </a:lnTo>
                  <a:lnTo>
                    <a:pt x="18783" y="91960"/>
                  </a:lnTo>
                  <a:close/>
                </a:path>
                <a:path w="264795" h="322579">
                  <a:moveTo>
                    <a:pt x="18783" y="37122"/>
                  </a:moveTo>
                  <a:lnTo>
                    <a:pt x="17919" y="37122"/>
                  </a:lnTo>
                  <a:lnTo>
                    <a:pt x="17919" y="37960"/>
                  </a:lnTo>
                  <a:lnTo>
                    <a:pt x="18783" y="37122"/>
                  </a:lnTo>
                  <a:close/>
                </a:path>
                <a:path w="264795" h="322579">
                  <a:moveTo>
                    <a:pt x="18783" y="30365"/>
                  </a:moveTo>
                  <a:lnTo>
                    <a:pt x="17068" y="30365"/>
                  </a:lnTo>
                  <a:lnTo>
                    <a:pt x="17068" y="31203"/>
                  </a:lnTo>
                  <a:lnTo>
                    <a:pt x="17919" y="31203"/>
                  </a:lnTo>
                  <a:lnTo>
                    <a:pt x="18783" y="30365"/>
                  </a:lnTo>
                  <a:close/>
                </a:path>
                <a:path w="264795" h="322579">
                  <a:moveTo>
                    <a:pt x="18783" y="24460"/>
                  </a:moveTo>
                  <a:lnTo>
                    <a:pt x="17919" y="24460"/>
                  </a:lnTo>
                  <a:lnTo>
                    <a:pt x="17919" y="25311"/>
                  </a:lnTo>
                  <a:lnTo>
                    <a:pt x="18783" y="25311"/>
                  </a:lnTo>
                  <a:lnTo>
                    <a:pt x="18783" y="24460"/>
                  </a:lnTo>
                  <a:close/>
                </a:path>
                <a:path w="264795" h="322579">
                  <a:moveTo>
                    <a:pt x="19634" y="27838"/>
                  </a:moveTo>
                  <a:lnTo>
                    <a:pt x="18783" y="28676"/>
                  </a:lnTo>
                  <a:lnTo>
                    <a:pt x="18783" y="29514"/>
                  </a:lnTo>
                  <a:lnTo>
                    <a:pt x="19634" y="29514"/>
                  </a:lnTo>
                  <a:lnTo>
                    <a:pt x="19634" y="27838"/>
                  </a:lnTo>
                  <a:close/>
                </a:path>
                <a:path w="264795" h="322579">
                  <a:moveTo>
                    <a:pt x="19634" y="26149"/>
                  </a:moveTo>
                  <a:lnTo>
                    <a:pt x="18783" y="26149"/>
                  </a:lnTo>
                  <a:lnTo>
                    <a:pt x="18783" y="26987"/>
                  </a:lnTo>
                  <a:lnTo>
                    <a:pt x="19634" y="26149"/>
                  </a:lnTo>
                  <a:close/>
                </a:path>
                <a:path w="264795" h="322579">
                  <a:moveTo>
                    <a:pt x="20485" y="26987"/>
                  </a:moveTo>
                  <a:lnTo>
                    <a:pt x="18783" y="26987"/>
                  </a:lnTo>
                  <a:lnTo>
                    <a:pt x="18783" y="27838"/>
                  </a:lnTo>
                  <a:lnTo>
                    <a:pt x="19634" y="27838"/>
                  </a:lnTo>
                  <a:lnTo>
                    <a:pt x="20485" y="26987"/>
                  </a:lnTo>
                  <a:close/>
                </a:path>
                <a:path w="264795" h="322579">
                  <a:moveTo>
                    <a:pt x="21336" y="32905"/>
                  </a:moveTo>
                  <a:lnTo>
                    <a:pt x="20485" y="32054"/>
                  </a:lnTo>
                  <a:lnTo>
                    <a:pt x="20485" y="33743"/>
                  </a:lnTo>
                  <a:lnTo>
                    <a:pt x="21336" y="33743"/>
                  </a:lnTo>
                  <a:lnTo>
                    <a:pt x="21336" y="32905"/>
                  </a:lnTo>
                  <a:close/>
                </a:path>
                <a:path w="264795" h="322579">
                  <a:moveTo>
                    <a:pt x="22186" y="92811"/>
                  </a:moveTo>
                  <a:lnTo>
                    <a:pt x="21336" y="92811"/>
                  </a:lnTo>
                  <a:lnTo>
                    <a:pt x="20485" y="91122"/>
                  </a:lnTo>
                  <a:lnTo>
                    <a:pt x="21336" y="90271"/>
                  </a:lnTo>
                  <a:lnTo>
                    <a:pt x="21336" y="89433"/>
                  </a:lnTo>
                  <a:lnTo>
                    <a:pt x="20485" y="88595"/>
                  </a:lnTo>
                  <a:lnTo>
                    <a:pt x="18783" y="88595"/>
                  </a:lnTo>
                  <a:lnTo>
                    <a:pt x="18783" y="89433"/>
                  </a:lnTo>
                  <a:lnTo>
                    <a:pt x="19634" y="90271"/>
                  </a:lnTo>
                  <a:lnTo>
                    <a:pt x="19634" y="89433"/>
                  </a:lnTo>
                  <a:lnTo>
                    <a:pt x="20485" y="89433"/>
                  </a:lnTo>
                  <a:lnTo>
                    <a:pt x="19634" y="90271"/>
                  </a:lnTo>
                  <a:lnTo>
                    <a:pt x="21336" y="93649"/>
                  </a:lnTo>
                  <a:lnTo>
                    <a:pt x="21336" y="94488"/>
                  </a:lnTo>
                  <a:lnTo>
                    <a:pt x="21336" y="96177"/>
                  </a:lnTo>
                  <a:lnTo>
                    <a:pt x="22186" y="96177"/>
                  </a:lnTo>
                  <a:lnTo>
                    <a:pt x="22186" y="94488"/>
                  </a:lnTo>
                  <a:lnTo>
                    <a:pt x="22186" y="93649"/>
                  </a:lnTo>
                  <a:lnTo>
                    <a:pt x="22186" y="92811"/>
                  </a:lnTo>
                  <a:close/>
                </a:path>
                <a:path w="264795" h="322579">
                  <a:moveTo>
                    <a:pt x="22186" y="28676"/>
                  </a:moveTo>
                  <a:lnTo>
                    <a:pt x="21336" y="29514"/>
                  </a:lnTo>
                  <a:lnTo>
                    <a:pt x="22186" y="29514"/>
                  </a:lnTo>
                  <a:lnTo>
                    <a:pt x="22186" y="28676"/>
                  </a:lnTo>
                  <a:close/>
                </a:path>
                <a:path w="264795" h="322579">
                  <a:moveTo>
                    <a:pt x="23888" y="88595"/>
                  </a:moveTo>
                  <a:lnTo>
                    <a:pt x="23037" y="88595"/>
                  </a:lnTo>
                  <a:lnTo>
                    <a:pt x="22186" y="89433"/>
                  </a:lnTo>
                  <a:lnTo>
                    <a:pt x="23037" y="89433"/>
                  </a:lnTo>
                  <a:lnTo>
                    <a:pt x="23037" y="90271"/>
                  </a:lnTo>
                  <a:lnTo>
                    <a:pt x="23888" y="90271"/>
                  </a:lnTo>
                  <a:lnTo>
                    <a:pt x="23888" y="88595"/>
                  </a:lnTo>
                  <a:close/>
                </a:path>
                <a:path w="264795" h="322579">
                  <a:moveTo>
                    <a:pt x="23888" y="87744"/>
                  </a:moveTo>
                  <a:lnTo>
                    <a:pt x="23037" y="86906"/>
                  </a:lnTo>
                  <a:lnTo>
                    <a:pt x="22186" y="87744"/>
                  </a:lnTo>
                  <a:lnTo>
                    <a:pt x="22186" y="88595"/>
                  </a:lnTo>
                  <a:lnTo>
                    <a:pt x="23037" y="88595"/>
                  </a:lnTo>
                  <a:lnTo>
                    <a:pt x="23037" y="87744"/>
                  </a:lnTo>
                  <a:lnTo>
                    <a:pt x="23888" y="87744"/>
                  </a:lnTo>
                  <a:close/>
                </a:path>
                <a:path w="264795" h="322579">
                  <a:moveTo>
                    <a:pt x="23888" y="28676"/>
                  </a:moveTo>
                  <a:lnTo>
                    <a:pt x="23037" y="28676"/>
                  </a:lnTo>
                  <a:lnTo>
                    <a:pt x="23888" y="29514"/>
                  </a:lnTo>
                  <a:lnTo>
                    <a:pt x="23888" y="28676"/>
                  </a:lnTo>
                  <a:close/>
                </a:path>
                <a:path w="264795" h="322579">
                  <a:moveTo>
                    <a:pt x="24739" y="37122"/>
                  </a:moveTo>
                  <a:lnTo>
                    <a:pt x="23888" y="37122"/>
                  </a:lnTo>
                  <a:lnTo>
                    <a:pt x="23888" y="36271"/>
                  </a:lnTo>
                  <a:lnTo>
                    <a:pt x="23037" y="37122"/>
                  </a:lnTo>
                  <a:lnTo>
                    <a:pt x="23888" y="37960"/>
                  </a:lnTo>
                  <a:lnTo>
                    <a:pt x="24739" y="37960"/>
                  </a:lnTo>
                  <a:lnTo>
                    <a:pt x="24739" y="37122"/>
                  </a:lnTo>
                  <a:close/>
                </a:path>
                <a:path w="264795" h="322579">
                  <a:moveTo>
                    <a:pt x="24739" y="32905"/>
                  </a:moveTo>
                  <a:lnTo>
                    <a:pt x="23888" y="32905"/>
                  </a:lnTo>
                  <a:lnTo>
                    <a:pt x="23888" y="33743"/>
                  </a:lnTo>
                  <a:lnTo>
                    <a:pt x="24739" y="33743"/>
                  </a:lnTo>
                  <a:lnTo>
                    <a:pt x="24739" y="32905"/>
                  </a:lnTo>
                  <a:close/>
                </a:path>
                <a:path w="264795" h="322579">
                  <a:moveTo>
                    <a:pt x="24739" y="31203"/>
                  </a:moveTo>
                  <a:lnTo>
                    <a:pt x="23888" y="30365"/>
                  </a:lnTo>
                  <a:lnTo>
                    <a:pt x="23037" y="30365"/>
                  </a:lnTo>
                  <a:lnTo>
                    <a:pt x="21336" y="30365"/>
                  </a:lnTo>
                  <a:lnTo>
                    <a:pt x="22186" y="31203"/>
                  </a:lnTo>
                  <a:lnTo>
                    <a:pt x="24739" y="31203"/>
                  </a:lnTo>
                  <a:close/>
                </a:path>
                <a:path w="264795" h="322579">
                  <a:moveTo>
                    <a:pt x="27305" y="37122"/>
                  </a:moveTo>
                  <a:lnTo>
                    <a:pt x="26454" y="37122"/>
                  </a:lnTo>
                  <a:lnTo>
                    <a:pt x="27305" y="37960"/>
                  </a:lnTo>
                  <a:lnTo>
                    <a:pt x="27305" y="37122"/>
                  </a:lnTo>
                  <a:close/>
                </a:path>
                <a:path w="264795" h="322579">
                  <a:moveTo>
                    <a:pt x="27305" y="32054"/>
                  </a:moveTo>
                  <a:lnTo>
                    <a:pt x="26454" y="31203"/>
                  </a:lnTo>
                  <a:lnTo>
                    <a:pt x="25590" y="31203"/>
                  </a:lnTo>
                  <a:lnTo>
                    <a:pt x="25590" y="32054"/>
                  </a:lnTo>
                  <a:lnTo>
                    <a:pt x="26454" y="32054"/>
                  </a:lnTo>
                  <a:lnTo>
                    <a:pt x="26454" y="33743"/>
                  </a:lnTo>
                  <a:lnTo>
                    <a:pt x="27305" y="33743"/>
                  </a:lnTo>
                  <a:lnTo>
                    <a:pt x="27305" y="32054"/>
                  </a:lnTo>
                  <a:close/>
                </a:path>
                <a:path w="264795" h="322579">
                  <a:moveTo>
                    <a:pt x="28155" y="85204"/>
                  </a:moveTo>
                  <a:lnTo>
                    <a:pt x="26454" y="85204"/>
                  </a:lnTo>
                  <a:lnTo>
                    <a:pt x="27305" y="86055"/>
                  </a:lnTo>
                  <a:lnTo>
                    <a:pt x="26454" y="86906"/>
                  </a:lnTo>
                  <a:lnTo>
                    <a:pt x="26454" y="88595"/>
                  </a:lnTo>
                  <a:lnTo>
                    <a:pt x="27305" y="88595"/>
                  </a:lnTo>
                  <a:lnTo>
                    <a:pt x="27305" y="86906"/>
                  </a:lnTo>
                  <a:lnTo>
                    <a:pt x="28155" y="86906"/>
                  </a:lnTo>
                  <a:lnTo>
                    <a:pt x="28155" y="85204"/>
                  </a:lnTo>
                  <a:close/>
                </a:path>
                <a:path w="264795" h="322579">
                  <a:moveTo>
                    <a:pt x="29006" y="79311"/>
                  </a:moveTo>
                  <a:lnTo>
                    <a:pt x="28155" y="79311"/>
                  </a:lnTo>
                  <a:lnTo>
                    <a:pt x="28155" y="80149"/>
                  </a:lnTo>
                  <a:lnTo>
                    <a:pt x="29006" y="80149"/>
                  </a:lnTo>
                  <a:lnTo>
                    <a:pt x="29006" y="79311"/>
                  </a:lnTo>
                  <a:close/>
                </a:path>
                <a:path w="264795" h="322579">
                  <a:moveTo>
                    <a:pt x="29006" y="41325"/>
                  </a:moveTo>
                  <a:lnTo>
                    <a:pt x="28155" y="41325"/>
                  </a:lnTo>
                  <a:lnTo>
                    <a:pt x="29006" y="42176"/>
                  </a:lnTo>
                  <a:lnTo>
                    <a:pt x="29006" y="41325"/>
                  </a:lnTo>
                  <a:close/>
                </a:path>
                <a:path w="264795" h="322579">
                  <a:moveTo>
                    <a:pt x="29006" y="37960"/>
                  </a:moveTo>
                  <a:lnTo>
                    <a:pt x="28155" y="38798"/>
                  </a:lnTo>
                  <a:lnTo>
                    <a:pt x="29006" y="38798"/>
                  </a:lnTo>
                  <a:lnTo>
                    <a:pt x="29006" y="37960"/>
                  </a:lnTo>
                  <a:close/>
                </a:path>
                <a:path w="264795" h="322579">
                  <a:moveTo>
                    <a:pt x="29857" y="80987"/>
                  </a:moveTo>
                  <a:lnTo>
                    <a:pt x="29006" y="80149"/>
                  </a:lnTo>
                  <a:lnTo>
                    <a:pt x="28155" y="80987"/>
                  </a:lnTo>
                  <a:lnTo>
                    <a:pt x="28155" y="82677"/>
                  </a:lnTo>
                  <a:lnTo>
                    <a:pt x="29006" y="82677"/>
                  </a:lnTo>
                  <a:lnTo>
                    <a:pt x="29006" y="81838"/>
                  </a:lnTo>
                  <a:lnTo>
                    <a:pt x="29857" y="80987"/>
                  </a:lnTo>
                  <a:close/>
                </a:path>
                <a:path w="264795" h="322579">
                  <a:moveTo>
                    <a:pt x="29857" y="76784"/>
                  </a:moveTo>
                  <a:lnTo>
                    <a:pt x="29006" y="77622"/>
                  </a:lnTo>
                  <a:lnTo>
                    <a:pt x="29006" y="76784"/>
                  </a:lnTo>
                  <a:lnTo>
                    <a:pt x="28155" y="76784"/>
                  </a:lnTo>
                  <a:lnTo>
                    <a:pt x="28155" y="77622"/>
                  </a:lnTo>
                  <a:lnTo>
                    <a:pt x="29006" y="78460"/>
                  </a:lnTo>
                  <a:lnTo>
                    <a:pt x="29006" y="79311"/>
                  </a:lnTo>
                  <a:lnTo>
                    <a:pt x="29857" y="78460"/>
                  </a:lnTo>
                  <a:lnTo>
                    <a:pt x="29857" y="77622"/>
                  </a:lnTo>
                  <a:lnTo>
                    <a:pt x="29857" y="76784"/>
                  </a:lnTo>
                  <a:close/>
                </a:path>
                <a:path w="264795" h="322579">
                  <a:moveTo>
                    <a:pt x="29857" y="36271"/>
                  </a:moveTo>
                  <a:lnTo>
                    <a:pt x="29006" y="36271"/>
                  </a:lnTo>
                  <a:lnTo>
                    <a:pt x="28155" y="36271"/>
                  </a:lnTo>
                  <a:lnTo>
                    <a:pt x="28155" y="37960"/>
                  </a:lnTo>
                  <a:lnTo>
                    <a:pt x="29006" y="37960"/>
                  </a:lnTo>
                  <a:lnTo>
                    <a:pt x="29857" y="37122"/>
                  </a:lnTo>
                  <a:lnTo>
                    <a:pt x="29857" y="36271"/>
                  </a:lnTo>
                  <a:close/>
                </a:path>
                <a:path w="264795" h="322579">
                  <a:moveTo>
                    <a:pt x="31572" y="43027"/>
                  </a:moveTo>
                  <a:lnTo>
                    <a:pt x="30721" y="43027"/>
                  </a:lnTo>
                  <a:lnTo>
                    <a:pt x="29857" y="42176"/>
                  </a:lnTo>
                  <a:lnTo>
                    <a:pt x="29857" y="43865"/>
                  </a:lnTo>
                  <a:lnTo>
                    <a:pt x="30721" y="43865"/>
                  </a:lnTo>
                  <a:lnTo>
                    <a:pt x="31572" y="43027"/>
                  </a:lnTo>
                  <a:close/>
                </a:path>
                <a:path w="264795" h="322579">
                  <a:moveTo>
                    <a:pt x="31572" y="38798"/>
                  </a:moveTo>
                  <a:lnTo>
                    <a:pt x="30721" y="39649"/>
                  </a:lnTo>
                  <a:lnTo>
                    <a:pt x="31572" y="39649"/>
                  </a:lnTo>
                  <a:lnTo>
                    <a:pt x="31572" y="38798"/>
                  </a:lnTo>
                  <a:close/>
                </a:path>
                <a:path w="264795" h="322579">
                  <a:moveTo>
                    <a:pt x="32423" y="82677"/>
                  </a:moveTo>
                  <a:lnTo>
                    <a:pt x="30721" y="82677"/>
                  </a:lnTo>
                  <a:lnTo>
                    <a:pt x="30721" y="83527"/>
                  </a:lnTo>
                  <a:lnTo>
                    <a:pt x="31572" y="83527"/>
                  </a:lnTo>
                  <a:lnTo>
                    <a:pt x="32423" y="82677"/>
                  </a:lnTo>
                  <a:close/>
                </a:path>
                <a:path w="264795" h="322579">
                  <a:moveTo>
                    <a:pt x="32423" y="74244"/>
                  </a:moveTo>
                  <a:lnTo>
                    <a:pt x="31572" y="74244"/>
                  </a:lnTo>
                  <a:lnTo>
                    <a:pt x="31572" y="75933"/>
                  </a:lnTo>
                  <a:lnTo>
                    <a:pt x="32423" y="75082"/>
                  </a:lnTo>
                  <a:lnTo>
                    <a:pt x="32423" y="74244"/>
                  </a:lnTo>
                  <a:close/>
                </a:path>
                <a:path w="264795" h="322579">
                  <a:moveTo>
                    <a:pt x="32423" y="38798"/>
                  </a:moveTo>
                  <a:lnTo>
                    <a:pt x="31572" y="38798"/>
                  </a:lnTo>
                  <a:lnTo>
                    <a:pt x="32423" y="39649"/>
                  </a:lnTo>
                  <a:lnTo>
                    <a:pt x="32423" y="38798"/>
                  </a:lnTo>
                  <a:close/>
                </a:path>
                <a:path w="264795" h="322579">
                  <a:moveTo>
                    <a:pt x="33274" y="80149"/>
                  </a:moveTo>
                  <a:lnTo>
                    <a:pt x="32423" y="79311"/>
                  </a:lnTo>
                  <a:lnTo>
                    <a:pt x="32423" y="77622"/>
                  </a:lnTo>
                  <a:lnTo>
                    <a:pt x="31572" y="77622"/>
                  </a:lnTo>
                  <a:lnTo>
                    <a:pt x="31572" y="79311"/>
                  </a:lnTo>
                  <a:lnTo>
                    <a:pt x="30721" y="79311"/>
                  </a:lnTo>
                  <a:lnTo>
                    <a:pt x="30721" y="80149"/>
                  </a:lnTo>
                  <a:lnTo>
                    <a:pt x="32423" y="80149"/>
                  </a:lnTo>
                  <a:lnTo>
                    <a:pt x="31572" y="80987"/>
                  </a:lnTo>
                  <a:lnTo>
                    <a:pt x="31572" y="81838"/>
                  </a:lnTo>
                  <a:lnTo>
                    <a:pt x="32423" y="81838"/>
                  </a:lnTo>
                  <a:lnTo>
                    <a:pt x="33274" y="82677"/>
                  </a:lnTo>
                  <a:lnTo>
                    <a:pt x="33274" y="80149"/>
                  </a:lnTo>
                  <a:close/>
                </a:path>
                <a:path w="264795" h="322579">
                  <a:moveTo>
                    <a:pt x="34124" y="40487"/>
                  </a:moveTo>
                  <a:lnTo>
                    <a:pt x="33274" y="40487"/>
                  </a:lnTo>
                  <a:lnTo>
                    <a:pt x="33274" y="41325"/>
                  </a:lnTo>
                  <a:lnTo>
                    <a:pt x="32423" y="41325"/>
                  </a:lnTo>
                  <a:lnTo>
                    <a:pt x="33274" y="42176"/>
                  </a:lnTo>
                  <a:lnTo>
                    <a:pt x="34124" y="42176"/>
                  </a:lnTo>
                  <a:lnTo>
                    <a:pt x="34124" y="40487"/>
                  </a:lnTo>
                  <a:close/>
                </a:path>
                <a:path w="264795" h="322579">
                  <a:moveTo>
                    <a:pt x="34124" y="37122"/>
                  </a:moveTo>
                  <a:lnTo>
                    <a:pt x="33274" y="36271"/>
                  </a:lnTo>
                  <a:lnTo>
                    <a:pt x="32423" y="36271"/>
                  </a:lnTo>
                  <a:lnTo>
                    <a:pt x="32423" y="37122"/>
                  </a:lnTo>
                  <a:lnTo>
                    <a:pt x="34124" y="37122"/>
                  </a:lnTo>
                  <a:close/>
                </a:path>
                <a:path w="264795" h="322579">
                  <a:moveTo>
                    <a:pt x="34988" y="83527"/>
                  </a:moveTo>
                  <a:lnTo>
                    <a:pt x="33274" y="83527"/>
                  </a:lnTo>
                  <a:lnTo>
                    <a:pt x="33274" y="84366"/>
                  </a:lnTo>
                  <a:lnTo>
                    <a:pt x="34988" y="84366"/>
                  </a:lnTo>
                  <a:lnTo>
                    <a:pt x="34988" y="83527"/>
                  </a:lnTo>
                  <a:close/>
                </a:path>
                <a:path w="264795" h="322579">
                  <a:moveTo>
                    <a:pt x="35839" y="92811"/>
                  </a:moveTo>
                  <a:lnTo>
                    <a:pt x="34988" y="93649"/>
                  </a:lnTo>
                  <a:lnTo>
                    <a:pt x="35839" y="93649"/>
                  </a:lnTo>
                  <a:lnTo>
                    <a:pt x="35839" y="92811"/>
                  </a:lnTo>
                  <a:close/>
                </a:path>
                <a:path w="264795" h="322579">
                  <a:moveTo>
                    <a:pt x="35839" y="43027"/>
                  </a:moveTo>
                  <a:lnTo>
                    <a:pt x="34988" y="42176"/>
                  </a:lnTo>
                  <a:lnTo>
                    <a:pt x="34988" y="41325"/>
                  </a:lnTo>
                  <a:lnTo>
                    <a:pt x="34124" y="42176"/>
                  </a:lnTo>
                  <a:lnTo>
                    <a:pt x="34988" y="43027"/>
                  </a:lnTo>
                  <a:lnTo>
                    <a:pt x="34124" y="43865"/>
                  </a:lnTo>
                  <a:lnTo>
                    <a:pt x="34988" y="44716"/>
                  </a:lnTo>
                  <a:lnTo>
                    <a:pt x="35839" y="44716"/>
                  </a:lnTo>
                  <a:lnTo>
                    <a:pt x="35839" y="43027"/>
                  </a:lnTo>
                  <a:close/>
                </a:path>
                <a:path w="264795" h="322579">
                  <a:moveTo>
                    <a:pt x="37541" y="87744"/>
                  </a:moveTo>
                  <a:lnTo>
                    <a:pt x="36690" y="88595"/>
                  </a:lnTo>
                  <a:lnTo>
                    <a:pt x="36690" y="90271"/>
                  </a:lnTo>
                  <a:lnTo>
                    <a:pt x="37541" y="90271"/>
                  </a:lnTo>
                  <a:lnTo>
                    <a:pt x="37541" y="87744"/>
                  </a:lnTo>
                  <a:close/>
                </a:path>
                <a:path w="264795" h="322579">
                  <a:moveTo>
                    <a:pt x="39243" y="99555"/>
                  </a:moveTo>
                  <a:lnTo>
                    <a:pt x="38392" y="99555"/>
                  </a:lnTo>
                  <a:lnTo>
                    <a:pt x="38392" y="100406"/>
                  </a:lnTo>
                  <a:lnTo>
                    <a:pt x="39243" y="100406"/>
                  </a:lnTo>
                  <a:lnTo>
                    <a:pt x="39243" y="99555"/>
                  </a:lnTo>
                  <a:close/>
                </a:path>
                <a:path w="264795" h="322579">
                  <a:moveTo>
                    <a:pt x="45224" y="16027"/>
                  </a:moveTo>
                  <a:lnTo>
                    <a:pt x="44361" y="16027"/>
                  </a:lnTo>
                  <a:lnTo>
                    <a:pt x="44361" y="16865"/>
                  </a:lnTo>
                  <a:lnTo>
                    <a:pt x="45224" y="16865"/>
                  </a:lnTo>
                  <a:lnTo>
                    <a:pt x="45224" y="16027"/>
                  </a:lnTo>
                  <a:close/>
                </a:path>
                <a:path w="264795" h="322579">
                  <a:moveTo>
                    <a:pt x="46075" y="107149"/>
                  </a:moveTo>
                  <a:lnTo>
                    <a:pt x="45224" y="107149"/>
                  </a:lnTo>
                  <a:lnTo>
                    <a:pt x="45224" y="108839"/>
                  </a:lnTo>
                  <a:lnTo>
                    <a:pt x="46075" y="108000"/>
                  </a:lnTo>
                  <a:lnTo>
                    <a:pt x="46075" y="107149"/>
                  </a:lnTo>
                  <a:close/>
                </a:path>
                <a:path w="264795" h="322579">
                  <a:moveTo>
                    <a:pt x="56299" y="12649"/>
                  </a:moveTo>
                  <a:lnTo>
                    <a:pt x="55448" y="12649"/>
                  </a:lnTo>
                  <a:lnTo>
                    <a:pt x="55448" y="13487"/>
                  </a:lnTo>
                  <a:lnTo>
                    <a:pt x="56299" y="13487"/>
                  </a:lnTo>
                  <a:lnTo>
                    <a:pt x="56299" y="12649"/>
                  </a:lnTo>
                  <a:close/>
                </a:path>
                <a:path w="264795" h="322579">
                  <a:moveTo>
                    <a:pt x="56299" y="0"/>
                  </a:moveTo>
                  <a:lnTo>
                    <a:pt x="54597" y="0"/>
                  </a:lnTo>
                  <a:lnTo>
                    <a:pt x="54597" y="838"/>
                  </a:lnTo>
                  <a:lnTo>
                    <a:pt x="55448" y="1676"/>
                  </a:lnTo>
                  <a:lnTo>
                    <a:pt x="56299" y="1676"/>
                  </a:lnTo>
                  <a:lnTo>
                    <a:pt x="56299" y="0"/>
                  </a:lnTo>
                  <a:close/>
                </a:path>
                <a:path w="264795" h="322579">
                  <a:moveTo>
                    <a:pt x="57150" y="32905"/>
                  </a:moveTo>
                  <a:lnTo>
                    <a:pt x="56299" y="32905"/>
                  </a:lnTo>
                  <a:lnTo>
                    <a:pt x="56299" y="33743"/>
                  </a:lnTo>
                  <a:lnTo>
                    <a:pt x="57150" y="32905"/>
                  </a:lnTo>
                  <a:close/>
                </a:path>
                <a:path w="264795" h="322579">
                  <a:moveTo>
                    <a:pt x="57150" y="32054"/>
                  </a:moveTo>
                  <a:lnTo>
                    <a:pt x="55448" y="32054"/>
                  </a:lnTo>
                  <a:lnTo>
                    <a:pt x="55448" y="32905"/>
                  </a:lnTo>
                  <a:lnTo>
                    <a:pt x="56299" y="32905"/>
                  </a:lnTo>
                  <a:lnTo>
                    <a:pt x="57150" y="32054"/>
                  </a:lnTo>
                  <a:close/>
                </a:path>
                <a:path w="264795" h="322579">
                  <a:moveTo>
                    <a:pt x="57150" y="16027"/>
                  </a:moveTo>
                  <a:lnTo>
                    <a:pt x="56299" y="16027"/>
                  </a:lnTo>
                  <a:lnTo>
                    <a:pt x="56299" y="16865"/>
                  </a:lnTo>
                  <a:lnTo>
                    <a:pt x="57150" y="16027"/>
                  </a:lnTo>
                  <a:close/>
                </a:path>
                <a:path w="264795" h="322579">
                  <a:moveTo>
                    <a:pt x="57150" y="7581"/>
                  </a:moveTo>
                  <a:lnTo>
                    <a:pt x="56299" y="6743"/>
                  </a:lnTo>
                  <a:lnTo>
                    <a:pt x="56299" y="5054"/>
                  </a:lnTo>
                  <a:lnTo>
                    <a:pt x="55448" y="5054"/>
                  </a:lnTo>
                  <a:lnTo>
                    <a:pt x="55448" y="7581"/>
                  </a:lnTo>
                  <a:lnTo>
                    <a:pt x="57150" y="7581"/>
                  </a:lnTo>
                  <a:close/>
                </a:path>
                <a:path w="264795" h="322579">
                  <a:moveTo>
                    <a:pt x="58013" y="14338"/>
                  </a:moveTo>
                  <a:lnTo>
                    <a:pt x="57150" y="12649"/>
                  </a:lnTo>
                  <a:lnTo>
                    <a:pt x="57150" y="13487"/>
                  </a:lnTo>
                  <a:lnTo>
                    <a:pt x="58013" y="14338"/>
                  </a:lnTo>
                  <a:close/>
                </a:path>
                <a:path w="264795" h="322579">
                  <a:moveTo>
                    <a:pt x="58013" y="7581"/>
                  </a:moveTo>
                  <a:lnTo>
                    <a:pt x="57150" y="7581"/>
                  </a:lnTo>
                  <a:lnTo>
                    <a:pt x="56299" y="8420"/>
                  </a:lnTo>
                  <a:lnTo>
                    <a:pt x="57150" y="8420"/>
                  </a:lnTo>
                  <a:lnTo>
                    <a:pt x="57150" y="9271"/>
                  </a:lnTo>
                  <a:lnTo>
                    <a:pt x="58013" y="9271"/>
                  </a:lnTo>
                  <a:lnTo>
                    <a:pt x="58013" y="7581"/>
                  </a:lnTo>
                  <a:close/>
                </a:path>
                <a:path w="264795" h="322579">
                  <a:moveTo>
                    <a:pt x="58013" y="0"/>
                  </a:moveTo>
                  <a:lnTo>
                    <a:pt x="57150" y="0"/>
                  </a:lnTo>
                  <a:lnTo>
                    <a:pt x="57150" y="838"/>
                  </a:lnTo>
                  <a:lnTo>
                    <a:pt x="58013" y="838"/>
                  </a:lnTo>
                  <a:lnTo>
                    <a:pt x="58013" y="0"/>
                  </a:lnTo>
                  <a:close/>
                </a:path>
                <a:path w="264795" h="322579">
                  <a:moveTo>
                    <a:pt x="59715" y="10960"/>
                  </a:moveTo>
                  <a:lnTo>
                    <a:pt x="58013" y="10960"/>
                  </a:lnTo>
                  <a:lnTo>
                    <a:pt x="58864" y="11811"/>
                  </a:lnTo>
                  <a:lnTo>
                    <a:pt x="59715" y="11811"/>
                  </a:lnTo>
                  <a:lnTo>
                    <a:pt x="59715" y="10960"/>
                  </a:lnTo>
                  <a:close/>
                </a:path>
                <a:path w="264795" h="322579">
                  <a:moveTo>
                    <a:pt x="61429" y="838"/>
                  </a:moveTo>
                  <a:lnTo>
                    <a:pt x="60579" y="0"/>
                  </a:lnTo>
                  <a:lnTo>
                    <a:pt x="59715" y="0"/>
                  </a:lnTo>
                  <a:lnTo>
                    <a:pt x="59715" y="838"/>
                  </a:lnTo>
                  <a:lnTo>
                    <a:pt x="58864" y="1676"/>
                  </a:lnTo>
                  <a:lnTo>
                    <a:pt x="58864" y="2527"/>
                  </a:lnTo>
                  <a:lnTo>
                    <a:pt x="59715" y="2527"/>
                  </a:lnTo>
                  <a:lnTo>
                    <a:pt x="59715" y="1676"/>
                  </a:lnTo>
                  <a:lnTo>
                    <a:pt x="60579" y="2527"/>
                  </a:lnTo>
                  <a:lnTo>
                    <a:pt x="60579" y="1676"/>
                  </a:lnTo>
                  <a:lnTo>
                    <a:pt x="61429" y="838"/>
                  </a:lnTo>
                  <a:close/>
                </a:path>
                <a:path w="264795" h="322579">
                  <a:moveTo>
                    <a:pt x="71653" y="85204"/>
                  </a:moveTo>
                  <a:lnTo>
                    <a:pt x="70802" y="84366"/>
                  </a:lnTo>
                  <a:lnTo>
                    <a:pt x="69951" y="85204"/>
                  </a:lnTo>
                  <a:lnTo>
                    <a:pt x="71653" y="85204"/>
                  </a:lnTo>
                  <a:close/>
                </a:path>
                <a:path w="264795" h="322579">
                  <a:moveTo>
                    <a:pt x="71653" y="84366"/>
                  </a:moveTo>
                  <a:lnTo>
                    <a:pt x="70802" y="83527"/>
                  </a:lnTo>
                  <a:lnTo>
                    <a:pt x="69951" y="83527"/>
                  </a:lnTo>
                  <a:lnTo>
                    <a:pt x="69100" y="84366"/>
                  </a:lnTo>
                  <a:lnTo>
                    <a:pt x="69100" y="85204"/>
                  </a:lnTo>
                  <a:lnTo>
                    <a:pt x="69951" y="85204"/>
                  </a:lnTo>
                  <a:lnTo>
                    <a:pt x="69951" y="84366"/>
                  </a:lnTo>
                  <a:lnTo>
                    <a:pt x="70802" y="84366"/>
                  </a:lnTo>
                  <a:lnTo>
                    <a:pt x="71653" y="84366"/>
                  </a:lnTo>
                  <a:close/>
                </a:path>
                <a:path w="264795" h="322579">
                  <a:moveTo>
                    <a:pt x="88722" y="31203"/>
                  </a:moveTo>
                  <a:lnTo>
                    <a:pt x="87871" y="31203"/>
                  </a:lnTo>
                  <a:lnTo>
                    <a:pt x="87871" y="32054"/>
                  </a:lnTo>
                  <a:lnTo>
                    <a:pt x="88722" y="31203"/>
                  </a:lnTo>
                  <a:close/>
                </a:path>
                <a:path w="264795" h="322579">
                  <a:moveTo>
                    <a:pt x="91287" y="26987"/>
                  </a:moveTo>
                  <a:lnTo>
                    <a:pt x="90436" y="26149"/>
                  </a:lnTo>
                  <a:lnTo>
                    <a:pt x="90436" y="26987"/>
                  </a:lnTo>
                  <a:lnTo>
                    <a:pt x="89585" y="26987"/>
                  </a:lnTo>
                  <a:lnTo>
                    <a:pt x="90436" y="27838"/>
                  </a:lnTo>
                  <a:lnTo>
                    <a:pt x="91287" y="26987"/>
                  </a:lnTo>
                  <a:close/>
                </a:path>
                <a:path w="264795" h="322579">
                  <a:moveTo>
                    <a:pt x="91287" y="23622"/>
                  </a:moveTo>
                  <a:lnTo>
                    <a:pt x="90436" y="23622"/>
                  </a:lnTo>
                  <a:lnTo>
                    <a:pt x="90436" y="24460"/>
                  </a:lnTo>
                  <a:lnTo>
                    <a:pt x="91287" y="24460"/>
                  </a:lnTo>
                  <a:lnTo>
                    <a:pt x="91287" y="23622"/>
                  </a:lnTo>
                  <a:close/>
                </a:path>
                <a:path w="264795" h="322579">
                  <a:moveTo>
                    <a:pt x="92138" y="23622"/>
                  </a:moveTo>
                  <a:lnTo>
                    <a:pt x="91287" y="23622"/>
                  </a:lnTo>
                  <a:lnTo>
                    <a:pt x="92138" y="24460"/>
                  </a:lnTo>
                  <a:lnTo>
                    <a:pt x="92138" y="23622"/>
                  </a:lnTo>
                  <a:close/>
                </a:path>
                <a:path w="264795" h="322579">
                  <a:moveTo>
                    <a:pt x="94691" y="25311"/>
                  </a:moveTo>
                  <a:lnTo>
                    <a:pt x="93840" y="24460"/>
                  </a:lnTo>
                  <a:lnTo>
                    <a:pt x="92989" y="25311"/>
                  </a:lnTo>
                  <a:lnTo>
                    <a:pt x="92989" y="26149"/>
                  </a:lnTo>
                  <a:lnTo>
                    <a:pt x="94691" y="26149"/>
                  </a:lnTo>
                  <a:lnTo>
                    <a:pt x="94691" y="25311"/>
                  </a:lnTo>
                  <a:close/>
                </a:path>
                <a:path w="264795" h="322579">
                  <a:moveTo>
                    <a:pt x="264452" y="279285"/>
                  </a:moveTo>
                  <a:lnTo>
                    <a:pt x="262737" y="280974"/>
                  </a:lnTo>
                  <a:lnTo>
                    <a:pt x="256768" y="280974"/>
                  </a:lnTo>
                  <a:lnTo>
                    <a:pt x="249097" y="282663"/>
                  </a:lnTo>
                  <a:lnTo>
                    <a:pt x="248246" y="275907"/>
                  </a:lnTo>
                  <a:lnTo>
                    <a:pt x="243408" y="287553"/>
                  </a:lnTo>
                  <a:lnTo>
                    <a:pt x="241630" y="301332"/>
                  </a:lnTo>
                  <a:lnTo>
                    <a:pt x="240792" y="313994"/>
                  </a:lnTo>
                  <a:lnTo>
                    <a:pt x="238848" y="322313"/>
                  </a:lnTo>
                  <a:lnTo>
                    <a:pt x="240563" y="320624"/>
                  </a:lnTo>
                  <a:lnTo>
                    <a:pt x="244055" y="308711"/>
                  </a:lnTo>
                  <a:lnTo>
                    <a:pt x="253136" y="298691"/>
                  </a:lnTo>
                  <a:lnTo>
                    <a:pt x="261912" y="289306"/>
                  </a:lnTo>
                  <a:lnTo>
                    <a:pt x="264452" y="279285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40791" y="5855677"/>
              <a:ext cx="476250" cy="810260"/>
            </a:xfrm>
            <a:custGeom>
              <a:avLst/>
              <a:gdLst/>
              <a:ahLst/>
              <a:cxnLst/>
              <a:rect l="l" t="t" r="r" b="b"/>
              <a:pathLst>
                <a:path w="476250" h="810259">
                  <a:moveTo>
                    <a:pt x="128790" y="121729"/>
                  </a:moveTo>
                  <a:lnTo>
                    <a:pt x="126238" y="121729"/>
                  </a:lnTo>
                  <a:lnTo>
                    <a:pt x="126238" y="122567"/>
                  </a:lnTo>
                  <a:lnTo>
                    <a:pt x="127939" y="122567"/>
                  </a:lnTo>
                  <a:lnTo>
                    <a:pt x="128790" y="121729"/>
                  </a:lnTo>
                  <a:close/>
                </a:path>
                <a:path w="476250" h="810259">
                  <a:moveTo>
                    <a:pt x="134772" y="77470"/>
                  </a:moveTo>
                  <a:lnTo>
                    <a:pt x="133921" y="76200"/>
                  </a:lnTo>
                  <a:lnTo>
                    <a:pt x="133070" y="78740"/>
                  </a:lnTo>
                  <a:lnTo>
                    <a:pt x="134772" y="78740"/>
                  </a:lnTo>
                  <a:lnTo>
                    <a:pt x="134772" y="77470"/>
                  </a:lnTo>
                  <a:close/>
                </a:path>
                <a:path w="476250" h="810259">
                  <a:moveTo>
                    <a:pt x="138176" y="123190"/>
                  </a:moveTo>
                  <a:lnTo>
                    <a:pt x="137325" y="121920"/>
                  </a:lnTo>
                  <a:lnTo>
                    <a:pt x="137325" y="123190"/>
                  </a:lnTo>
                  <a:lnTo>
                    <a:pt x="138176" y="123190"/>
                  </a:lnTo>
                  <a:close/>
                </a:path>
                <a:path w="476250" h="810259">
                  <a:moveTo>
                    <a:pt x="139039" y="109220"/>
                  </a:moveTo>
                  <a:lnTo>
                    <a:pt x="138176" y="109220"/>
                  </a:lnTo>
                  <a:lnTo>
                    <a:pt x="139039" y="110490"/>
                  </a:lnTo>
                  <a:lnTo>
                    <a:pt x="139039" y="109220"/>
                  </a:lnTo>
                  <a:close/>
                </a:path>
                <a:path w="476250" h="810259">
                  <a:moveTo>
                    <a:pt x="139890" y="96405"/>
                  </a:moveTo>
                  <a:lnTo>
                    <a:pt x="139039" y="96405"/>
                  </a:lnTo>
                  <a:lnTo>
                    <a:pt x="139039" y="97243"/>
                  </a:lnTo>
                  <a:lnTo>
                    <a:pt x="139890" y="97243"/>
                  </a:lnTo>
                  <a:lnTo>
                    <a:pt x="139890" y="96405"/>
                  </a:lnTo>
                  <a:close/>
                </a:path>
                <a:path w="476250" h="810259">
                  <a:moveTo>
                    <a:pt x="139890" y="77851"/>
                  </a:moveTo>
                  <a:lnTo>
                    <a:pt x="139039" y="78689"/>
                  </a:lnTo>
                  <a:lnTo>
                    <a:pt x="139890" y="78689"/>
                  </a:lnTo>
                  <a:lnTo>
                    <a:pt x="139890" y="77851"/>
                  </a:lnTo>
                  <a:close/>
                </a:path>
                <a:path w="476250" h="810259">
                  <a:moveTo>
                    <a:pt x="140741" y="97243"/>
                  </a:moveTo>
                  <a:lnTo>
                    <a:pt x="139890" y="97243"/>
                  </a:lnTo>
                  <a:lnTo>
                    <a:pt x="140741" y="98094"/>
                  </a:lnTo>
                  <a:lnTo>
                    <a:pt x="140741" y="97243"/>
                  </a:lnTo>
                  <a:close/>
                </a:path>
                <a:path w="476250" h="810259">
                  <a:moveTo>
                    <a:pt x="140741" y="89662"/>
                  </a:moveTo>
                  <a:lnTo>
                    <a:pt x="139890" y="89662"/>
                  </a:lnTo>
                  <a:lnTo>
                    <a:pt x="139890" y="90500"/>
                  </a:lnTo>
                  <a:lnTo>
                    <a:pt x="139039" y="90500"/>
                  </a:lnTo>
                  <a:lnTo>
                    <a:pt x="139890" y="91351"/>
                  </a:lnTo>
                  <a:lnTo>
                    <a:pt x="140741" y="90500"/>
                  </a:lnTo>
                  <a:lnTo>
                    <a:pt x="140741" y="89662"/>
                  </a:lnTo>
                  <a:close/>
                </a:path>
                <a:path w="476250" h="810259">
                  <a:moveTo>
                    <a:pt x="140741" y="87972"/>
                  </a:moveTo>
                  <a:lnTo>
                    <a:pt x="139890" y="87972"/>
                  </a:lnTo>
                  <a:lnTo>
                    <a:pt x="139039" y="87122"/>
                  </a:lnTo>
                  <a:lnTo>
                    <a:pt x="139039" y="88811"/>
                  </a:lnTo>
                  <a:lnTo>
                    <a:pt x="139890" y="89662"/>
                  </a:lnTo>
                  <a:lnTo>
                    <a:pt x="140741" y="88811"/>
                  </a:lnTo>
                  <a:lnTo>
                    <a:pt x="140741" y="87972"/>
                  </a:lnTo>
                  <a:close/>
                </a:path>
                <a:path w="476250" h="810259">
                  <a:moveTo>
                    <a:pt x="140741" y="78689"/>
                  </a:moveTo>
                  <a:lnTo>
                    <a:pt x="139890" y="78689"/>
                  </a:lnTo>
                  <a:lnTo>
                    <a:pt x="140741" y="79527"/>
                  </a:lnTo>
                  <a:lnTo>
                    <a:pt x="140741" y="78689"/>
                  </a:lnTo>
                  <a:close/>
                </a:path>
                <a:path w="476250" h="810259">
                  <a:moveTo>
                    <a:pt x="142443" y="120040"/>
                  </a:moveTo>
                  <a:lnTo>
                    <a:pt x="140741" y="119189"/>
                  </a:lnTo>
                  <a:lnTo>
                    <a:pt x="140741" y="120040"/>
                  </a:lnTo>
                  <a:lnTo>
                    <a:pt x="142443" y="120040"/>
                  </a:lnTo>
                  <a:close/>
                </a:path>
                <a:path w="476250" h="810259">
                  <a:moveTo>
                    <a:pt x="142443" y="86271"/>
                  </a:moveTo>
                  <a:lnTo>
                    <a:pt x="141592" y="86271"/>
                  </a:lnTo>
                  <a:lnTo>
                    <a:pt x="141592" y="85432"/>
                  </a:lnTo>
                  <a:lnTo>
                    <a:pt x="139890" y="85432"/>
                  </a:lnTo>
                  <a:lnTo>
                    <a:pt x="139039" y="86271"/>
                  </a:lnTo>
                  <a:lnTo>
                    <a:pt x="139890" y="87122"/>
                  </a:lnTo>
                  <a:lnTo>
                    <a:pt x="140741" y="87122"/>
                  </a:lnTo>
                  <a:lnTo>
                    <a:pt x="140741" y="86271"/>
                  </a:lnTo>
                  <a:lnTo>
                    <a:pt x="142443" y="87972"/>
                  </a:lnTo>
                  <a:lnTo>
                    <a:pt x="142443" y="86271"/>
                  </a:lnTo>
                  <a:close/>
                </a:path>
                <a:path w="476250" h="810259">
                  <a:moveTo>
                    <a:pt x="142443" y="77470"/>
                  </a:moveTo>
                  <a:lnTo>
                    <a:pt x="141592" y="77470"/>
                  </a:lnTo>
                  <a:lnTo>
                    <a:pt x="142443" y="78740"/>
                  </a:lnTo>
                  <a:lnTo>
                    <a:pt x="142443" y="77470"/>
                  </a:lnTo>
                  <a:close/>
                </a:path>
                <a:path w="476250" h="810259">
                  <a:moveTo>
                    <a:pt x="144157" y="76200"/>
                  </a:moveTo>
                  <a:lnTo>
                    <a:pt x="142443" y="76200"/>
                  </a:lnTo>
                  <a:lnTo>
                    <a:pt x="142443" y="77470"/>
                  </a:lnTo>
                  <a:lnTo>
                    <a:pt x="144157" y="77470"/>
                  </a:lnTo>
                  <a:lnTo>
                    <a:pt x="144157" y="76200"/>
                  </a:lnTo>
                  <a:close/>
                </a:path>
                <a:path w="476250" h="810259">
                  <a:moveTo>
                    <a:pt x="150977" y="97243"/>
                  </a:moveTo>
                  <a:lnTo>
                    <a:pt x="149275" y="96405"/>
                  </a:lnTo>
                  <a:lnTo>
                    <a:pt x="148424" y="97243"/>
                  </a:lnTo>
                  <a:lnTo>
                    <a:pt x="149275" y="98094"/>
                  </a:lnTo>
                  <a:lnTo>
                    <a:pt x="150126" y="97243"/>
                  </a:lnTo>
                  <a:lnTo>
                    <a:pt x="150977" y="97243"/>
                  </a:lnTo>
                  <a:close/>
                </a:path>
                <a:path w="476250" h="810259">
                  <a:moveTo>
                    <a:pt x="151828" y="160020"/>
                  </a:moveTo>
                  <a:lnTo>
                    <a:pt x="150977" y="160020"/>
                  </a:lnTo>
                  <a:lnTo>
                    <a:pt x="151828" y="161290"/>
                  </a:lnTo>
                  <a:lnTo>
                    <a:pt x="151828" y="160020"/>
                  </a:lnTo>
                  <a:close/>
                </a:path>
                <a:path w="476250" h="810259">
                  <a:moveTo>
                    <a:pt x="152679" y="161290"/>
                  </a:moveTo>
                  <a:lnTo>
                    <a:pt x="151828" y="161290"/>
                  </a:lnTo>
                  <a:lnTo>
                    <a:pt x="150977" y="161290"/>
                  </a:lnTo>
                  <a:lnTo>
                    <a:pt x="151828" y="162560"/>
                  </a:lnTo>
                  <a:lnTo>
                    <a:pt x="152679" y="161290"/>
                  </a:lnTo>
                  <a:close/>
                </a:path>
                <a:path w="476250" h="810259">
                  <a:moveTo>
                    <a:pt x="152679" y="98945"/>
                  </a:moveTo>
                  <a:lnTo>
                    <a:pt x="151828" y="98945"/>
                  </a:lnTo>
                  <a:lnTo>
                    <a:pt x="151828" y="99783"/>
                  </a:lnTo>
                  <a:lnTo>
                    <a:pt x="152679" y="99783"/>
                  </a:lnTo>
                  <a:lnTo>
                    <a:pt x="152679" y="98945"/>
                  </a:lnTo>
                  <a:close/>
                </a:path>
                <a:path w="476250" h="810259">
                  <a:moveTo>
                    <a:pt x="156095" y="96520"/>
                  </a:moveTo>
                  <a:lnTo>
                    <a:pt x="155244" y="97790"/>
                  </a:lnTo>
                  <a:lnTo>
                    <a:pt x="156095" y="97790"/>
                  </a:lnTo>
                  <a:lnTo>
                    <a:pt x="156095" y="96520"/>
                  </a:lnTo>
                  <a:close/>
                </a:path>
                <a:path w="476250" h="810259">
                  <a:moveTo>
                    <a:pt x="162928" y="157480"/>
                  </a:moveTo>
                  <a:lnTo>
                    <a:pt x="162064" y="157480"/>
                  </a:lnTo>
                  <a:lnTo>
                    <a:pt x="162928" y="158750"/>
                  </a:lnTo>
                  <a:lnTo>
                    <a:pt x="162928" y="157480"/>
                  </a:lnTo>
                  <a:close/>
                </a:path>
                <a:path w="476250" h="810259">
                  <a:moveTo>
                    <a:pt x="164630" y="156210"/>
                  </a:moveTo>
                  <a:lnTo>
                    <a:pt x="163779" y="154940"/>
                  </a:lnTo>
                  <a:lnTo>
                    <a:pt x="162928" y="157480"/>
                  </a:lnTo>
                  <a:lnTo>
                    <a:pt x="164630" y="157480"/>
                  </a:lnTo>
                  <a:lnTo>
                    <a:pt x="164630" y="156210"/>
                  </a:lnTo>
                  <a:close/>
                </a:path>
                <a:path w="476250" h="810259">
                  <a:moveTo>
                    <a:pt x="166331" y="104140"/>
                  </a:moveTo>
                  <a:lnTo>
                    <a:pt x="164630" y="104140"/>
                  </a:lnTo>
                  <a:lnTo>
                    <a:pt x="164630" y="106680"/>
                  </a:lnTo>
                  <a:lnTo>
                    <a:pt x="165481" y="106680"/>
                  </a:lnTo>
                  <a:lnTo>
                    <a:pt x="165481" y="105410"/>
                  </a:lnTo>
                  <a:lnTo>
                    <a:pt x="166331" y="105410"/>
                  </a:lnTo>
                  <a:lnTo>
                    <a:pt x="166331" y="104140"/>
                  </a:lnTo>
                  <a:close/>
                </a:path>
                <a:path w="476250" h="810259">
                  <a:moveTo>
                    <a:pt x="168884" y="92710"/>
                  </a:moveTo>
                  <a:lnTo>
                    <a:pt x="168033" y="93980"/>
                  </a:lnTo>
                  <a:lnTo>
                    <a:pt x="168884" y="93980"/>
                  </a:lnTo>
                  <a:lnTo>
                    <a:pt x="168884" y="92710"/>
                  </a:lnTo>
                  <a:close/>
                </a:path>
                <a:path w="476250" h="810259">
                  <a:moveTo>
                    <a:pt x="172300" y="157162"/>
                  </a:moveTo>
                  <a:lnTo>
                    <a:pt x="171450" y="156311"/>
                  </a:lnTo>
                  <a:lnTo>
                    <a:pt x="170599" y="156311"/>
                  </a:lnTo>
                  <a:lnTo>
                    <a:pt x="170599" y="158000"/>
                  </a:lnTo>
                  <a:lnTo>
                    <a:pt x="171450" y="157162"/>
                  </a:lnTo>
                  <a:lnTo>
                    <a:pt x="172300" y="157162"/>
                  </a:lnTo>
                  <a:close/>
                </a:path>
                <a:path w="476250" h="810259">
                  <a:moveTo>
                    <a:pt x="172300" y="89662"/>
                  </a:moveTo>
                  <a:lnTo>
                    <a:pt x="170599" y="89662"/>
                  </a:lnTo>
                  <a:lnTo>
                    <a:pt x="171450" y="90500"/>
                  </a:lnTo>
                  <a:lnTo>
                    <a:pt x="172300" y="90500"/>
                  </a:lnTo>
                  <a:lnTo>
                    <a:pt x="172300" y="89662"/>
                  </a:lnTo>
                  <a:close/>
                </a:path>
                <a:path w="476250" h="810259">
                  <a:moveTo>
                    <a:pt x="173164" y="81216"/>
                  </a:moveTo>
                  <a:lnTo>
                    <a:pt x="172300" y="80378"/>
                  </a:lnTo>
                  <a:lnTo>
                    <a:pt x="172300" y="79527"/>
                  </a:lnTo>
                  <a:lnTo>
                    <a:pt x="171450" y="79527"/>
                  </a:lnTo>
                  <a:lnTo>
                    <a:pt x="171450" y="80010"/>
                  </a:lnTo>
                  <a:lnTo>
                    <a:pt x="171450" y="81216"/>
                  </a:lnTo>
                  <a:lnTo>
                    <a:pt x="173164" y="81216"/>
                  </a:lnTo>
                  <a:close/>
                </a:path>
                <a:path w="476250" h="810259">
                  <a:moveTo>
                    <a:pt x="174866" y="166370"/>
                  </a:moveTo>
                  <a:lnTo>
                    <a:pt x="174015" y="165100"/>
                  </a:lnTo>
                  <a:lnTo>
                    <a:pt x="173164" y="163830"/>
                  </a:lnTo>
                  <a:lnTo>
                    <a:pt x="173164" y="165100"/>
                  </a:lnTo>
                  <a:lnTo>
                    <a:pt x="174015" y="166370"/>
                  </a:lnTo>
                  <a:lnTo>
                    <a:pt x="174866" y="166370"/>
                  </a:lnTo>
                  <a:close/>
                </a:path>
                <a:path w="476250" h="810259">
                  <a:moveTo>
                    <a:pt x="176568" y="71120"/>
                  </a:moveTo>
                  <a:lnTo>
                    <a:pt x="175717" y="69850"/>
                  </a:lnTo>
                  <a:lnTo>
                    <a:pt x="175717" y="71120"/>
                  </a:lnTo>
                  <a:lnTo>
                    <a:pt x="176568" y="71120"/>
                  </a:lnTo>
                  <a:close/>
                </a:path>
                <a:path w="476250" h="810259">
                  <a:moveTo>
                    <a:pt x="176568" y="69850"/>
                  </a:moveTo>
                  <a:lnTo>
                    <a:pt x="175717" y="68580"/>
                  </a:lnTo>
                  <a:lnTo>
                    <a:pt x="174866" y="68580"/>
                  </a:lnTo>
                  <a:lnTo>
                    <a:pt x="174866" y="69850"/>
                  </a:lnTo>
                  <a:lnTo>
                    <a:pt x="175717" y="69850"/>
                  </a:lnTo>
                  <a:lnTo>
                    <a:pt x="176568" y="69850"/>
                  </a:lnTo>
                  <a:close/>
                </a:path>
                <a:path w="476250" h="810259">
                  <a:moveTo>
                    <a:pt x="177419" y="68580"/>
                  </a:moveTo>
                  <a:lnTo>
                    <a:pt x="176568" y="68580"/>
                  </a:lnTo>
                  <a:lnTo>
                    <a:pt x="176568" y="69850"/>
                  </a:lnTo>
                  <a:lnTo>
                    <a:pt x="177419" y="68580"/>
                  </a:lnTo>
                  <a:close/>
                </a:path>
                <a:path w="476250" h="810259">
                  <a:moveTo>
                    <a:pt x="183388" y="136906"/>
                  </a:moveTo>
                  <a:lnTo>
                    <a:pt x="182537" y="136906"/>
                  </a:lnTo>
                  <a:lnTo>
                    <a:pt x="183388" y="137756"/>
                  </a:lnTo>
                  <a:lnTo>
                    <a:pt x="183388" y="136906"/>
                  </a:lnTo>
                  <a:close/>
                </a:path>
                <a:path w="476250" h="810259">
                  <a:moveTo>
                    <a:pt x="183388" y="82550"/>
                  </a:moveTo>
                  <a:lnTo>
                    <a:pt x="182537" y="82550"/>
                  </a:lnTo>
                  <a:lnTo>
                    <a:pt x="181686" y="83820"/>
                  </a:lnTo>
                  <a:lnTo>
                    <a:pt x="182537" y="83820"/>
                  </a:lnTo>
                  <a:lnTo>
                    <a:pt x="183388" y="82550"/>
                  </a:lnTo>
                  <a:close/>
                </a:path>
                <a:path w="476250" h="810259">
                  <a:moveTo>
                    <a:pt x="184238" y="129540"/>
                  </a:moveTo>
                  <a:lnTo>
                    <a:pt x="183388" y="128270"/>
                  </a:lnTo>
                  <a:lnTo>
                    <a:pt x="183388" y="129540"/>
                  </a:lnTo>
                  <a:lnTo>
                    <a:pt x="184238" y="129540"/>
                  </a:lnTo>
                  <a:close/>
                </a:path>
                <a:path w="476250" h="810259">
                  <a:moveTo>
                    <a:pt x="185089" y="138595"/>
                  </a:moveTo>
                  <a:lnTo>
                    <a:pt x="184238" y="137756"/>
                  </a:lnTo>
                  <a:lnTo>
                    <a:pt x="183388" y="138595"/>
                  </a:lnTo>
                  <a:lnTo>
                    <a:pt x="184238" y="139433"/>
                  </a:lnTo>
                  <a:lnTo>
                    <a:pt x="184238" y="138595"/>
                  </a:lnTo>
                  <a:lnTo>
                    <a:pt x="185089" y="138595"/>
                  </a:lnTo>
                  <a:close/>
                </a:path>
                <a:path w="476250" h="810259">
                  <a:moveTo>
                    <a:pt x="185953" y="139433"/>
                  </a:moveTo>
                  <a:lnTo>
                    <a:pt x="185089" y="139433"/>
                  </a:lnTo>
                  <a:lnTo>
                    <a:pt x="185089" y="140284"/>
                  </a:lnTo>
                  <a:lnTo>
                    <a:pt x="185953" y="140284"/>
                  </a:lnTo>
                  <a:lnTo>
                    <a:pt x="185953" y="139433"/>
                  </a:lnTo>
                  <a:close/>
                </a:path>
                <a:path w="476250" h="810259">
                  <a:moveTo>
                    <a:pt x="186804" y="143662"/>
                  </a:moveTo>
                  <a:lnTo>
                    <a:pt x="185953" y="143662"/>
                  </a:lnTo>
                  <a:lnTo>
                    <a:pt x="186804" y="144500"/>
                  </a:lnTo>
                  <a:lnTo>
                    <a:pt x="186804" y="143662"/>
                  </a:lnTo>
                  <a:close/>
                </a:path>
                <a:path w="476250" h="810259">
                  <a:moveTo>
                    <a:pt x="187655" y="140284"/>
                  </a:moveTo>
                  <a:lnTo>
                    <a:pt x="186804" y="140284"/>
                  </a:lnTo>
                  <a:lnTo>
                    <a:pt x="186804" y="141122"/>
                  </a:lnTo>
                  <a:lnTo>
                    <a:pt x="187655" y="141122"/>
                  </a:lnTo>
                  <a:lnTo>
                    <a:pt x="187655" y="140284"/>
                  </a:lnTo>
                  <a:close/>
                </a:path>
                <a:path w="476250" h="810259">
                  <a:moveTo>
                    <a:pt x="190220" y="141973"/>
                  </a:moveTo>
                  <a:lnTo>
                    <a:pt x="189369" y="142824"/>
                  </a:lnTo>
                  <a:lnTo>
                    <a:pt x="190220" y="143662"/>
                  </a:lnTo>
                  <a:lnTo>
                    <a:pt x="190220" y="141973"/>
                  </a:lnTo>
                  <a:close/>
                </a:path>
                <a:path w="476250" h="810259">
                  <a:moveTo>
                    <a:pt x="190220" y="138430"/>
                  </a:moveTo>
                  <a:lnTo>
                    <a:pt x="189369" y="137160"/>
                  </a:lnTo>
                  <a:lnTo>
                    <a:pt x="188518" y="137160"/>
                  </a:lnTo>
                  <a:lnTo>
                    <a:pt x="188518" y="138430"/>
                  </a:lnTo>
                  <a:lnTo>
                    <a:pt x="190220" y="138430"/>
                  </a:lnTo>
                  <a:close/>
                </a:path>
                <a:path w="476250" h="810259">
                  <a:moveTo>
                    <a:pt x="191071" y="158851"/>
                  </a:moveTo>
                  <a:lnTo>
                    <a:pt x="190220" y="158851"/>
                  </a:lnTo>
                  <a:lnTo>
                    <a:pt x="190220" y="159689"/>
                  </a:lnTo>
                  <a:lnTo>
                    <a:pt x="191071" y="159689"/>
                  </a:lnTo>
                  <a:lnTo>
                    <a:pt x="191071" y="158851"/>
                  </a:lnTo>
                  <a:close/>
                </a:path>
                <a:path w="476250" h="810259">
                  <a:moveTo>
                    <a:pt x="191071" y="145351"/>
                  </a:moveTo>
                  <a:lnTo>
                    <a:pt x="190220" y="144500"/>
                  </a:lnTo>
                  <a:lnTo>
                    <a:pt x="190220" y="145351"/>
                  </a:lnTo>
                  <a:lnTo>
                    <a:pt x="191071" y="145351"/>
                  </a:lnTo>
                  <a:close/>
                </a:path>
                <a:path w="476250" h="810259">
                  <a:moveTo>
                    <a:pt x="191071" y="143662"/>
                  </a:moveTo>
                  <a:lnTo>
                    <a:pt x="190220" y="143662"/>
                  </a:lnTo>
                  <a:lnTo>
                    <a:pt x="189369" y="144500"/>
                  </a:lnTo>
                  <a:lnTo>
                    <a:pt x="190220" y="144500"/>
                  </a:lnTo>
                  <a:lnTo>
                    <a:pt x="191071" y="143662"/>
                  </a:lnTo>
                  <a:close/>
                </a:path>
                <a:path w="476250" h="810259">
                  <a:moveTo>
                    <a:pt x="192773" y="150406"/>
                  </a:moveTo>
                  <a:lnTo>
                    <a:pt x="191922" y="151244"/>
                  </a:lnTo>
                  <a:lnTo>
                    <a:pt x="192773" y="151244"/>
                  </a:lnTo>
                  <a:lnTo>
                    <a:pt x="192773" y="150406"/>
                  </a:lnTo>
                  <a:close/>
                </a:path>
                <a:path w="476250" h="810259">
                  <a:moveTo>
                    <a:pt x="199593" y="149860"/>
                  </a:moveTo>
                  <a:lnTo>
                    <a:pt x="198742" y="149860"/>
                  </a:lnTo>
                  <a:lnTo>
                    <a:pt x="199593" y="151130"/>
                  </a:lnTo>
                  <a:lnTo>
                    <a:pt x="199593" y="149860"/>
                  </a:lnTo>
                  <a:close/>
                </a:path>
                <a:path w="476250" h="810259">
                  <a:moveTo>
                    <a:pt x="200444" y="170662"/>
                  </a:moveTo>
                  <a:lnTo>
                    <a:pt x="199593" y="170662"/>
                  </a:lnTo>
                  <a:lnTo>
                    <a:pt x="198742" y="169811"/>
                  </a:lnTo>
                  <a:lnTo>
                    <a:pt x="199593" y="171500"/>
                  </a:lnTo>
                  <a:lnTo>
                    <a:pt x="197891" y="171500"/>
                  </a:lnTo>
                  <a:lnTo>
                    <a:pt x="198742" y="172339"/>
                  </a:lnTo>
                  <a:lnTo>
                    <a:pt x="199593" y="172339"/>
                  </a:lnTo>
                  <a:lnTo>
                    <a:pt x="200444" y="171500"/>
                  </a:lnTo>
                  <a:lnTo>
                    <a:pt x="200444" y="170662"/>
                  </a:lnTo>
                  <a:close/>
                </a:path>
                <a:path w="476250" h="810259">
                  <a:moveTo>
                    <a:pt x="203873" y="170662"/>
                  </a:moveTo>
                  <a:lnTo>
                    <a:pt x="203022" y="170662"/>
                  </a:lnTo>
                  <a:lnTo>
                    <a:pt x="203022" y="171500"/>
                  </a:lnTo>
                  <a:lnTo>
                    <a:pt x="203873" y="170662"/>
                  </a:lnTo>
                  <a:close/>
                </a:path>
                <a:path w="476250" h="810259">
                  <a:moveTo>
                    <a:pt x="204724" y="164757"/>
                  </a:moveTo>
                  <a:lnTo>
                    <a:pt x="203873" y="164757"/>
                  </a:lnTo>
                  <a:lnTo>
                    <a:pt x="203873" y="165595"/>
                  </a:lnTo>
                  <a:lnTo>
                    <a:pt x="204724" y="165595"/>
                  </a:lnTo>
                  <a:lnTo>
                    <a:pt x="204724" y="164757"/>
                  </a:lnTo>
                  <a:close/>
                </a:path>
                <a:path w="476250" h="810259">
                  <a:moveTo>
                    <a:pt x="204724" y="111760"/>
                  </a:moveTo>
                  <a:lnTo>
                    <a:pt x="203873" y="110490"/>
                  </a:lnTo>
                  <a:lnTo>
                    <a:pt x="203022" y="111760"/>
                  </a:lnTo>
                  <a:lnTo>
                    <a:pt x="204724" y="111760"/>
                  </a:lnTo>
                  <a:close/>
                </a:path>
                <a:path w="476250" h="810259">
                  <a:moveTo>
                    <a:pt x="205574" y="163918"/>
                  </a:moveTo>
                  <a:lnTo>
                    <a:pt x="204724" y="163918"/>
                  </a:lnTo>
                  <a:lnTo>
                    <a:pt x="205574" y="164757"/>
                  </a:lnTo>
                  <a:lnTo>
                    <a:pt x="205574" y="163918"/>
                  </a:lnTo>
                  <a:close/>
                </a:path>
                <a:path w="476250" h="810259">
                  <a:moveTo>
                    <a:pt x="205574" y="161378"/>
                  </a:moveTo>
                  <a:lnTo>
                    <a:pt x="204724" y="161378"/>
                  </a:lnTo>
                  <a:lnTo>
                    <a:pt x="204724" y="160528"/>
                  </a:lnTo>
                  <a:lnTo>
                    <a:pt x="203873" y="160528"/>
                  </a:lnTo>
                  <a:lnTo>
                    <a:pt x="203873" y="159689"/>
                  </a:lnTo>
                  <a:lnTo>
                    <a:pt x="203022" y="160528"/>
                  </a:lnTo>
                  <a:lnTo>
                    <a:pt x="203022" y="161378"/>
                  </a:lnTo>
                  <a:lnTo>
                    <a:pt x="203873" y="161378"/>
                  </a:lnTo>
                  <a:lnTo>
                    <a:pt x="203873" y="162217"/>
                  </a:lnTo>
                  <a:lnTo>
                    <a:pt x="205574" y="162217"/>
                  </a:lnTo>
                  <a:lnTo>
                    <a:pt x="205574" y="161378"/>
                  </a:lnTo>
                  <a:close/>
                </a:path>
                <a:path w="476250" h="810259">
                  <a:moveTo>
                    <a:pt x="205574" y="158851"/>
                  </a:moveTo>
                  <a:lnTo>
                    <a:pt x="203873" y="158851"/>
                  </a:lnTo>
                  <a:lnTo>
                    <a:pt x="203022" y="158000"/>
                  </a:lnTo>
                  <a:lnTo>
                    <a:pt x="203022" y="157162"/>
                  </a:lnTo>
                  <a:lnTo>
                    <a:pt x="202158" y="157162"/>
                  </a:lnTo>
                  <a:lnTo>
                    <a:pt x="202158" y="158851"/>
                  </a:lnTo>
                  <a:lnTo>
                    <a:pt x="203022" y="158851"/>
                  </a:lnTo>
                  <a:lnTo>
                    <a:pt x="203873" y="159689"/>
                  </a:lnTo>
                  <a:lnTo>
                    <a:pt x="205574" y="159689"/>
                  </a:lnTo>
                  <a:lnTo>
                    <a:pt x="205574" y="158851"/>
                  </a:lnTo>
                  <a:close/>
                </a:path>
                <a:path w="476250" h="810259">
                  <a:moveTo>
                    <a:pt x="214947" y="99060"/>
                  </a:moveTo>
                  <a:lnTo>
                    <a:pt x="214096" y="101600"/>
                  </a:lnTo>
                  <a:lnTo>
                    <a:pt x="214947" y="101600"/>
                  </a:lnTo>
                  <a:lnTo>
                    <a:pt x="214947" y="99060"/>
                  </a:lnTo>
                  <a:close/>
                </a:path>
                <a:path w="476250" h="810259">
                  <a:moveTo>
                    <a:pt x="216662" y="99060"/>
                  </a:moveTo>
                  <a:lnTo>
                    <a:pt x="215811" y="99060"/>
                  </a:lnTo>
                  <a:lnTo>
                    <a:pt x="215811" y="100330"/>
                  </a:lnTo>
                  <a:lnTo>
                    <a:pt x="216662" y="101600"/>
                  </a:lnTo>
                  <a:lnTo>
                    <a:pt x="216662" y="99060"/>
                  </a:lnTo>
                  <a:close/>
                </a:path>
                <a:path w="476250" h="810259">
                  <a:moveTo>
                    <a:pt x="226898" y="128473"/>
                  </a:moveTo>
                  <a:lnTo>
                    <a:pt x="226047" y="127622"/>
                  </a:lnTo>
                  <a:lnTo>
                    <a:pt x="225183" y="127622"/>
                  </a:lnTo>
                  <a:lnTo>
                    <a:pt x="225183" y="128473"/>
                  </a:lnTo>
                  <a:lnTo>
                    <a:pt x="226898" y="128473"/>
                  </a:lnTo>
                  <a:close/>
                </a:path>
                <a:path w="476250" h="810259">
                  <a:moveTo>
                    <a:pt x="227749" y="130149"/>
                  </a:moveTo>
                  <a:lnTo>
                    <a:pt x="226047" y="130149"/>
                  </a:lnTo>
                  <a:lnTo>
                    <a:pt x="225183" y="131013"/>
                  </a:lnTo>
                  <a:lnTo>
                    <a:pt x="225183" y="131851"/>
                  </a:lnTo>
                  <a:lnTo>
                    <a:pt x="226047" y="131851"/>
                  </a:lnTo>
                  <a:lnTo>
                    <a:pt x="226047" y="131013"/>
                  </a:lnTo>
                  <a:lnTo>
                    <a:pt x="227749" y="130149"/>
                  </a:lnTo>
                  <a:close/>
                </a:path>
                <a:path w="476250" h="810259">
                  <a:moveTo>
                    <a:pt x="229450" y="131851"/>
                  </a:moveTo>
                  <a:lnTo>
                    <a:pt x="228600" y="131851"/>
                  </a:lnTo>
                  <a:lnTo>
                    <a:pt x="228600" y="130149"/>
                  </a:lnTo>
                  <a:lnTo>
                    <a:pt x="227749" y="131013"/>
                  </a:lnTo>
                  <a:lnTo>
                    <a:pt x="226047" y="131013"/>
                  </a:lnTo>
                  <a:lnTo>
                    <a:pt x="226898" y="131851"/>
                  </a:lnTo>
                  <a:lnTo>
                    <a:pt x="227749" y="131851"/>
                  </a:lnTo>
                  <a:lnTo>
                    <a:pt x="227749" y="132689"/>
                  </a:lnTo>
                  <a:lnTo>
                    <a:pt x="228600" y="132689"/>
                  </a:lnTo>
                  <a:lnTo>
                    <a:pt x="229450" y="131851"/>
                  </a:lnTo>
                  <a:close/>
                </a:path>
                <a:path w="476250" h="810259">
                  <a:moveTo>
                    <a:pt x="231165" y="120040"/>
                  </a:moveTo>
                  <a:lnTo>
                    <a:pt x="230301" y="120878"/>
                  </a:lnTo>
                  <a:lnTo>
                    <a:pt x="231165" y="120878"/>
                  </a:lnTo>
                  <a:lnTo>
                    <a:pt x="231165" y="120040"/>
                  </a:lnTo>
                  <a:close/>
                </a:path>
                <a:path w="476250" h="810259">
                  <a:moveTo>
                    <a:pt x="232016" y="132689"/>
                  </a:moveTo>
                  <a:lnTo>
                    <a:pt x="231165" y="132689"/>
                  </a:lnTo>
                  <a:lnTo>
                    <a:pt x="230301" y="132689"/>
                  </a:lnTo>
                  <a:lnTo>
                    <a:pt x="231165" y="133540"/>
                  </a:lnTo>
                  <a:lnTo>
                    <a:pt x="232016" y="132689"/>
                  </a:lnTo>
                  <a:close/>
                </a:path>
                <a:path w="476250" h="810259">
                  <a:moveTo>
                    <a:pt x="232867" y="131013"/>
                  </a:moveTo>
                  <a:lnTo>
                    <a:pt x="232016" y="130149"/>
                  </a:lnTo>
                  <a:lnTo>
                    <a:pt x="231165" y="130149"/>
                  </a:lnTo>
                  <a:lnTo>
                    <a:pt x="231165" y="131013"/>
                  </a:lnTo>
                  <a:lnTo>
                    <a:pt x="232867" y="131013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2080"/>
                  </a:lnTo>
                  <a:lnTo>
                    <a:pt x="233730" y="132080"/>
                  </a:lnTo>
                  <a:lnTo>
                    <a:pt x="233730" y="133350"/>
                  </a:lnTo>
                  <a:lnTo>
                    <a:pt x="232867" y="134620"/>
                  </a:lnTo>
                  <a:lnTo>
                    <a:pt x="234581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4620"/>
                  </a:lnTo>
                  <a:lnTo>
                    <a:pt x="236283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7985" y="121920"/>
                  </a:moveTo>
                  <a:lnTo>
                    <a:pt x="237134" y="120650"/>
                  </a:lnTo>
                  <a:lnTo>
                    <a:pt x="236283" y="121920"/>
                  </a:lnTo>
                  <a:lnTo>
                    <a:pt x="237985" y="121920"/>
                  </a:lnTo>
                  <a:close/>
                </a:path>
                <a:path w="476250" h="810259">
                  <a:moveTo>
                    <a:pt x="240538" y="132689"/>
                  </a:moveTo>
                  <a:lnTo>
                    <a:pt x="239687" y="132689"/>
                  </a:lnTo>
                  <a:lnTo>
                    <a:pt x="239687" y="133540"/>
                  </a:lnTo>
                  <a:lnTo>
                    <a:pt x="240538" y="133540"/>
                  </a:lnTo>
                  <a:lnTo>
                    <a:pt x="240538" y="132689"/>
                  </a:lnTo>
                  <a:close/>
                </a:path>
                <a:path w="476250" h="810259">
                  <a:moveTo>
                    <a:pt x="243103" y="124256"/>
                  </a:moveTo>
                  <a:lnTo>
                    <a:pt x="242252" y="124256"/>
                  </a:lnTo>
                  <a:lnTo>
                    <a:pt x="242252" y="125095"/>
                  </a:lnTo>
                  <a:lnTo>
                    <a:pt x="243103" y="125095"/>
                  </a:lnTo>
                  <a:lnTo>
                    <a:pt x="243103" y="124256"/>
                  </a:lnTo>
                  <a:close/>
                </a:path>
                <a:path w="476250" h="810259">
                  <a:moveTo>
                    <a:pt x="475983" y="405130"/>
                  </a:moveTo>
                  <a:lnTo>
                    <a:pt x="473392" y="345440"/>
                  </a:lnTo>
                  <a:lnTo>
                    <a:pt x="465899" y="288290"/>
                  </a:lnTo>
                  <a:lnTo>
                    <a:pt x="464489" y="281940"/>
                  </a:lnTo>
                  <a:lnTo>
                    <a:pt x="463092" y="275590"/>
                  </a:lnTo>
                  <a:lnTo>
                    <a:pt x="453847" y="233680"/>
                  </a:lnTo>
                  <a:lnTo>
                    <a:pt x="450938" y="224790"/>
                  </a:lnTo>
                  <a:lnTo>
                    <a:pt x="439699" y="190500"/>
                  </a:lnTo>
                  <a:lnTo>
                    <a:pt x="438035" y="185420"/>
                  </a:lnTo>
                  <a:lnTo>
                    <a:pt x="437616" y="184150"/>
                  </a:lnTo>
                  <a:lnTo>
                    <a:pt x="434835" y="177800"/>
                  </a:lnTo>
                  <a:lnTo>
                    <a:pt x="420357" y="144780"/>
                  </a:lnTo>
                  <a:lnTo>
                    <a:pt x="419811" y="143510"/>
                  </a:lnTo>
                  <a:lnTo>
                    <a:pt x="417576" y="138430"/>
                  </a:lnTo>
                  <a:lnTo>
                    <a:pt x="416064" y="135890"/>
                  </a:lnTo>
                  <a:lnTo>
                    <a:pt x="406971" y="120650"/>
                  </a:lnTo>
                  <a:lnTo>
                    <a:pt x="405460" y="118110"/>
                  </a:lnTo>
                  <a:lnTo>
                    <a:pt x="399402" y="107950"/>
                  </a:lnTo>
                  <a:lnTo>
                    <a:pt x="209842" y="107950"/>
                  </a:lnTo>
                  <a:lnTo>
                    <a:pt x="208978" y="107950"/>
                  </a:lnTo>
                  <a:lnTo>
                    <a:pt x="208127" y="107950"/>
                  </a:lnTo>
                  <a:lnTo>
                    <a:pt x="208127" y="109220"/>
                  </a:lnTo>
                  <a:lnTo>
                    <a:pt x="206425" y="109220"/>
                  </a:lnTo>
                  <a:lnTo>
                    <a:pt x="206425" y="110490"/>
                  </a:lnTo>
                  <a:lnTo>
                    <a:pt x="205574" y="110490"/>
                  </a:lnTo>
                  <a:lnTo>
                    <a:pt x="205574" y="111760"/>
                  </a:lnTo>
                  <a:lnTo>
                    <a:pt x="207276" y="111760"/>
                  </a:lnTo>
                  <a:lnTo>
                    <a:pt x="206425" y="113030"/>
                  </a:lnTo>
                  <a:lnTo>
                    <a:pt x="207276" y="113030"/>
                  </a:lnTo>
                  <a:lnTo>
                    <a:pt x="208127" y="111760"/>
                  </a:lnTo>
                  <a:lnTo>
                    <a:pt x="208978" y="114300"/>
                  </a:lnTo>
                  <a:lnTo>
                    <a:pt x="216662" y="114300"/>
                  </a:lnTo>
                  <a:lnTo>
                    <a:pt x="217525" y="115570"/>
                  </a:lnTo>
                  <a:lnTo>
                    <a:pt x="218376" y="114300"/>
                  </a:lnTo>
                  <a:lnTo>
                    <a:pt x="219227" y="114300"/>
                  </a:lnTo>
                  <a:lnTo>
                    <a:pt x="219227" y="115570"/>
                  </a:lnTo>
                  <a:lnTo>
                    <a:pt x="220078" y="115570"/>
                  </a:lnTo>
                  <a:lnTo>
                    <a:pt x="220078" y="114300"/>
                  </a:lnTo>
                  <a:lnTo>
                    <a:pt x="220929" y="115570"/>
                  </a:lnTo>
                  <a:lnTo>
                    <a:pt x="220929" y="116840"/>
                  </a:lnTo>
                  <a:lnTo>
                    <a:pt x="229450" y="116840"/>
                  </a:lnTo>
                  <a:lnTo>
                    <a:pt x="228600" y="118110"/>
                  </a:lnTo>
                  <a:lnTo>
                    <a:pt x="228600" y="119380"/>
                  </a:lnTo>
                  <a:lnTo>
                    <a:pt x="229450" y="119380"/>
                  </a:lnTo>
                  <a:lnTo>
                    <a:pt x="229450" y="118110"/>
                  </a:lnTo>
                  <a:lnTo>
                    <a:pt x="231165" y="118110"/>
                  </a:lnTo>
                  <a:lnTo>
                    <a:pt x="231165" y="119380"/>
                  </a:lnTo>
                  <a:lnTo>
                    <a:pt x="233730" y="119380"/>
                  </a:lnTo>
                  <a:lnTo>
                    <a:pt x="234581" y="120650"/>
                  </a:lnTo>
                  <a:lnTo>
                    <a:pt x="237134" y="120650"/>
                  </a:lnTo>
                  <a:lnTo>
                    <a:pt x="237985" y="119380"/>
                  </a:lnTo>
                  <a:lnTo>
                    <a:pt x="237985" y="120650"/>
                  </a:lnTo>
                  <a:lnTo>
                    <a:pt x="238836" y="121920"/>
                  </a:lnTo>
                  <a:lnTo>
                    <a:pt x="239687" y="120650"/>
                  </a:lnTo>
                  <a:lnTo>
                    <a:pt x="239687" y="121920"/>
                  </a:lnTo>
                  <a:lnTo>
                    <a:pt x="243954" y="121920"/>
                  </a:lnTo>
                  <a:lnTo>
                    <a:pt x="244805" y="124460"/>
                  </a:lnTo>
                  <a:lnTo>
                    <a:pt x="243954" y="124460"/>
                  </a:lnTo>
                  <a:lnTo>
                    <a:pt x="243954" y="125730"/>
                  </a:lnTo>
                  <a:lnTo>
                    <a:pt x="244805" y="125730"/>
                  </a:lnTo>
                  <a:lnTo>
                    <a:pt x="244805" y="127000"/>
                  </a:lnTo>
                  <a:lnTo>
                    <a:pt x="245668" y="127000"/>
                  </a:lnTo>
                  <a:lnTo>
                    <a:pt x="245668" y="128270"/>
                  </a:lnTo>
                  <a:lnTo>
                    <a:pt x="244805" y="128270"/>
                  </a:lnTo>
                  <a:lnTo>
                    <a:pt x="244805" y="133350"/>
                  </a:lnTo>
                  <a:lnTo>
                    <a:pt x="245668" y="133350"/>
                  </a:lnTo>
                  <a:lnTo>
                    <a:pt x="245668" y="134620"/>
                  </a:lnTo>
                  <a:lnTo>
                    <a:pt x="243954" y="134620"/>
                  </a:lnTo>
                  <a:lnTo>
                    <a:pt x="244805" y="135890"/>
                  </a:lnTo>
                  <a:lnTo>
                    <a:pt x="243103" y="135890"/>
                  </a:lnTo>
                  <a:lnTo>
                    <a:pt x="243954" y="134620"/>
                  </a:lnTo>
                  <a:lnTo>
                    <a:pt x="242252" y="134620"/>
                  </a:lnTo>
                  <a:lnTo>
                    <a:pt x="242252" y="137160"/>
                  </a:lnTo>
                  <a:lnTo>
                    <a:pt x="241401" y="135890"/>
                  </a:lnTo>
                  <a:lnTo>
                    <a:pt x="242252" y="134620"/>
                  </a:lnTo>
                  <a:lnTo>
                    <a:pt x="241401" y="134620"/>
                  </a:lnTo>
                  <a:lnTo>
                    <a:pt x="239687" y="135890"/>
                  </a:lnTo>
                  <a:lnTo>
                    <a:pt x="238836" y="137160"/>
                  </a:lnTo>
                  <a:lnTo>
                    <a:pt x="238836" y="135890"/>
                  </a:lnTo>
                  <a:lnTo>
                    <a:pt x="237985" y="134620"/>
                  </a:lnTo>
                  <a:lnTo>
                    <a:pt x="236283" y="134620"/>
                  </a:lnTo>
                  <a:lnTo>
                    <a:pt x="237985" y="135890"/>
                  </a:lnTo>
                  <a:lnTo>
                    <a:pt x="236283" y="137160"/>
                  </a:lnTo>
                  <a:lnTo>
                    <a:pt x="234581" y="137160"/>
                  </a:lnTo>
                  <a:lnTo>
                    <a:pt x="234581" y="134620"/>
                  </a:lnTo>
                  <a:lnTo>
                    <a:pt x="232867" y="135890"/>
                  </a:lnTo>
                  <a:lnTo>
                    <a:pt x="232867" y="137160"/>
                  </a:lnTo>
                  <a:lnTo>
                    <a:pt x="232016" y="137160"/>
                  </a:lnTo>
                  <a:lnTo>
                    <a:pt x="232016" y="135890"/>
                  </a:lnTo>
                  <a:lnTo>
                    <a:pt x="227749" y="135890"/>
                  </a:lnTo>
                  <a:lnTo>
                    <a:pt x="226047" y="133350"/>
                  </a:lnTo>
                  <a:lnTo>
                    <a:pt x="225183" y="134620"/>
                  </a:lnTo>
                  <a:lnTo>
                    <a:pt x="225183" y="132080"/>
                  </a:lnTo>
                  <a:lnTo>
                    <a:pt x="223481" y="133350"/>
                  </a:lnTo>
                  <a:lnTo>
                    <a:pt x="222631" y="133350"/>
                  </a:lnTo>
                  <a:lnTo>
                    <a:pt x="222631" y="132080"/>
                  </a:lnTo>
                  <a:lnTo>
                    <a:pt x="221780" y="132080"/>
                  </a:lnTo>
                  <a:lnTo>
                    <a:pt x="222631" y="130810"/>
                  </a:lnTo>
                  <a:lnTo>
                    <a:pt x="222631" y="129540"/>
                  </a:lnTo>
                  <a:lnTo>
                    <a:pt x="221780" y="129540"/>
                  </a:lnTo>
                  <a:lnTo>
                    <a:pt x="220929" y="130810"/>
                  </a:lnTo>
                  <a:lnTo>
                    <a:pt x="221780" y="130810"/>
                  </a:lnTo>
                  <a:lnTo>
                    <a:pt x="220929" y="132080"/>
                  </a:lnTo>
                  <a:lnTo>
                    <a:pt x="220929" y="130810"/>
                  </a:lnTo>
                  <a:lnTo>
                    <a:pt x="220078" y="130810"/>
                  </a:lnTo>
                  <a:lnTo>
                    <a:pt x="218376" y="130810"/>
                  </a:lnTo>
                  <a:lnTo>
                    <a:pt x="217525" y="132080"/>
                  </a:lnTo>
                  <a:lnTo>
                    <a:pt x="217525" y="129540"/>
                  </a:lnTo>
                  <a:lnTo>
                    <a:pt x="215811" y="129540"/>
                  </a:lnTo>
                  <a:lnTo>
                    <a:pt x="214096" y="128270"/>
                  </a:lnTo>
                  <a:lnTo>
                    <a:pt x="214947" y="127000"/>
                  </a:lnTo>
                  <a:lnTo>
                    <a:pt x="213245" y="127000"/>
                  </a:lnTo>
                  <a:lnTo>
                    <a:pt x="213245" y="129540"/>
                  </a:lnTo>
                  <a:lnTo>
                    <a:pt x="213245" y="130810"/>
                  </a:lnTo>
                  <a:lnTo>
                    <a:pt x="212394" y="130810"/>
                  </a:lnTo>
                  <a:lnTo>
                    <a:pt x="212394" y="129540"/>
                  </a:lnTo>
                  <a:lnTo>
                    <a:pt x="213245" y="129540"/>
                  </a:lnTo>
                  <a:lnTo>
                    <a:pt x="213245" y="127000"/>
                  </a:lnTo>
                  <a:lnTo>
                    <a:pt x="212394" y="127000"/>
                  </a:lnTo>
                  <a:lnTo>
                    <a:pt x="211543" y="127000"/>
                  </a:lnTo>
                  <a:lnTo>
                    <a:pt x="211543" y="129540"/>
                  </a:lnTo>
                  <a:lnTo>
                    <a:pt x="209842" y="129540"/>
                  </a:lnTo>
                  <a:lnTo>
                    <a:pt x="209842" y="128270"/>
                  </a:lnTo>
                  <a:lnTo>
                    <a:pt x="208978" y="129540"/>
                  </a:lnTo>
                  <a:lnTo>
                    <a:pt x="208127" y="129540"/>
                  </a:lnTo>
                  <a:lnTo>
                    <a:pt x="208127" y="127000"/>
                  </a:lnTo>
                  <a:lnTo>
                    <a:pt x="207276" y="127000"/>
                  </a:lnTo>
                  <a:lnTo>
                    <a:pt x="208127" y="125730"/>
                  </a:lnTo>
                  <a:lnTo>
                    <a:pt x="208978" y="125730"/>
                  </a:lnTo>
                  <a:lnTo>
                    <a:pt x="208978" y="124460"/>
                  </a:lnTo>
                  <a:lnTo>
                    <a:pt x="208127" y="124460"/>
                  </a:lnTo>
                  <a:lnTo>
                    <a:pt x="206425" y="127000"/>
                  </a:lnTo>
                  <a:lnTo>
                    <a:pt x="205574" y="127000"/>
                  </a:lnTo>
                  <a:lnTo>
                    <a:pt x="205574" y="125730"/>
                  </a:lnTo>
                  <a:lnTo>
                    <a:pt x="205574" y="124460"/>
                  </a:lnTo>
                  <a:lnTo>
                    <a:pt x="204724" y="125730"/>
                  </a:lnTo>
                  <a:lnTo>
                    <a:pt x="204724" y="124460"/>
                  </a:lnTo>
                  <a:lnTo>
                    <a:pt x="203873" y="124460"/>
                  </a:lnTo>
                  <a:lnTo>
                    <a:pt x="203022" y="125730"/>
                  </a:lnTo>
                  <a:lnTo>
                    <a:pt x="203022" y="127000"/>
                  </a:lnTo>
                  <a:lnTo>
                    <a:pt x="201307" y="127000"/>
                  </a:lnTo>
                  <a:lnTo>
                    <a:pt x="199593" y="125730"/>
                  </a:lnTo>
                  <a:lnTo>
                    <a:pt x="198742" y="124460"/>
                  </a:lnTo>
                  <a:lnTo>
                    <a:pt x="198742" y="125730"/>
                  </a:lnTo>
                  <a:lnTo>
                    <a:pt x="197891" y="125730"/>
                  </a:lnTo>
                  <a:lnTo>
                    <a:pt x="197891" y="124460"/>
                  </a:lnTo>
                  <a:lnTo>
                    <a:pt x="197688" y="124460"/>
                  </a:lnTo>
                  <a:lnTo>
                    <a:pt x="197688" y="147231"/>
                  </a:lnTo>
                  <a:lnTo>
                    <a:pt x="197040" y="147878"/>
                  </a:lnTo>
                  <a:lnTo>
                    <a:pt x="196380" y="146570"/>
                  </a:lnTo>
                  <a:lnTo>
                    <a:pt x="197688" y="147231"/>
                  </a:lnTo>
                  <a:lnTo>
                    <a:pt x="197688" y="124460"/>
                  </a:lnTo>
                  <a:lnTo>
                    <a:pt x="197040" y="124460"/>
                  </a:lnTo>
                  <a:lnTo>
                    <a:pt x="197040" y="123190"/>
                  </a:lnTo>
                  <a:lnTo>
                    <a:pt x="196189" y="121920"/>
                  </a:lnTo>
                  <a:lnTo>
                    <a:pt x="196189" y="124460"/>
                  </a:lnTo>
                  <a:lnTo>
                    <a:pt x="194487" y="124460"/>
                  </a:lnTo>
                  <a:lnTo>
                    <a:pt x="192773" y="123190"/>
                  </a:lnTo>
                  <a:lnTo>
                    <a:pt x="192773" y="124460"/>
                  </a:lnTo>
                  <a:lnTo>
                    <a:pt x="188518" y="124460"/>
                  </a:lnTo>
                  <a:lnTo>
                    <a:pt x="188518" y="130810"/>
                  </a:lnTo>
                  <a:lnTo>
                    <a:pt x="188518" y="132080"/>
                  </a:lnTo>
                  <a:lnTo>
                    <a:pt x="187655" y="132080"/>
                  </a:lnTo>
                  <a:lnTo>
                    <a:pt x="187655" y="130810"/>
                  </a:lnTo>
                  <a:lnTo>
                    <a:pt x="188518" y="130810"/>
                  </a:lnTo>
                  <a:lnTo>
                    <a:pt x="188518" y="124460"/>
                  </a:lnTo>
                  <a:lnTo>
                    <a:pt x="185953" y="124460"/>
                  </a:lnTo>
                  <a:lnTo>
                    <a:pt x="186804" y="127000"/>
                  </a:lnTo>
                  <a:lnTo>
                    <a:pt x="185089" y="127000"/>
                  </a:lnTo>
                  <a:lnTo>
                    <a:pt x="183388" y="127000"/>
                  </a:lnTo>
                  <a:lnTo>
                    <a:pt x="184238" y="128270"/>
                  </a:lnTo>
                  <a:lnTo>
                    <a:pt x="184238" y="129540"/>
                  </a:lnTo>
                  <a:lnTo>
                    <a:pt x="186804" y="128270"/>
                  </a:lnTo>
                  <a:lnTo>
                    <a:pt x="185953" y="129540"/>
                  </a:lnTo>
                  <a:lnTo>
                    <a:pt x="185953" y="130810"/>
                  </a:lnTo>
                  <a:lnTo>
                    <a:pt x="184238" y="130810"/>
                  </a:lnTo>
                  <a:lnTo>
                    <a:pt x="183388" y="129540"/>
                  </a:lnTo>
                  <a:lnTo>
                    <a:pt x="182537" y="129540"/>
                  </a:lnTo>
                  <a:lnTo>
                    <a:pt x="182537" y="132080"/>
                  </a:lnTo>
                  <a:lnTo>
                    <a:pt x="184238" y="132080"/>
                  </a:lnTo>
                  <a:lnTo>
                    <a:pt x="183388" y="133350"/>
                  </a:lnTo>
                  <a:lnTo>
                    <a:pt x="183896" y="133350"/>
                  </a:lnTo>
                  <a:lnTo>
                    <a:pt x="183388" y="134378"/>
                  </a:lnTo>
                  <a:lnTo>
                    <a:pt x="183388" y="135216"/>
                  </a:lnTo>
                  <a:lnTo>
                    <a:pt x="184238" y="134378"/>
                  </a:lnTo>
                  <a:lnTo>
                    <a:pt x="184238" y="133350"/>
                  </a:lnTo>
                  <a:lnTo>
                    <a:pt x="185089" y="133350"/>
                  </a:lnTo>
                  <a:lnTo>
                    <a:pt x="185788" y="134378"/>
                  </a:lnTo>
                  <a:lnTo>
                    <a:pt x="185089" y="134378"/>
                  </a:lnTo>
                  <a:lnTo>
                    <a:pt x="185089" y="135216"/>
                  </a:lnTo>
                  <a:lnTo>
                    <a:pt x="183388" y="135216"/>
                  </a:lnTo>
                  <a:lnTo>
                    <a:pt x="184238" y="136067"/>
                  </a:lnTo>
                  <a:lnTo>
                    <a:pt x="184238" y="136906"/>
                  </a:lnTo>
                  <a:lnTo>
                    <a:pt x="185089" y="137756"/>
                  </a:lnTo>
                  <a:lnTo>
                    <a:pt x="185089" y="138595"/>
                  </a:lnTo>
                  <a:lnTo>
                    <a:pt x="186804" y="138595"/>
                  </a:lnTo>
                  <a:lnTo>
                    <a:pt x="186804" y="138430"/>
                  </a:lnTo>
                  <a:lnTo>
                    <a:pt x="186804" y="137756"/>
                  </a:lnTo>
                  <a:lnTo>
                    <a:pt x="185953" y="136906"/>
                  </a:lnTo>
                  <a:lnTo>
                    <a:pt x="185953" y="135890"/>
                  </a:lnTo>
                  <a:lnTo>
                    <a:pt x="186804" y="135255"/>
                  </a:lnTo>
                  <a:lnTo>
                    <a:pt x="186804" y="135890"/>
                  </a:lnTo>
                  <a:lnTo>
                    <a:pt x="185953" y="135890"/>
                  </a:lnTo>
                  <a:lnTo>
                    <a:pt x="187655" y="137160"/>
                  </a:lnTo>
                  <a:lnTo>
                    <a:pt x="188518" y="134620"/>
                  </a:lnTo>
                  <a:lnTo>
                    <a:pt x="187655" y="134620"/>
                  </a:lnTo>
                  <a:lnTo>
                    <a:pt x="186804" y="133350"/>
                  </a:lnTo>
                  <a:lnTo>
                    <a:pt x="187655" y="133350"/>
                  </a:lnTo>
                  <a:lnTo>
                    <a:pt x="187655" y="134620"/>
                  </a:lnTo>
                  <a:lnTo>
                    <a:pt x="188518" y="133350"/>
                  </a:lnTo>
                  <a:lnTo>
                    <a:pt x="188518" y="134620"/>
                  </a:lnTo>
                  <a:lnTo>
                    <a:pt x="189369" y="134620"/>
                  </a:lnTo>
                  <a:lnTo>
                    <a:pt x="189369" y="133350"/>
                  </a:lnTo>
                  <a:lnTo>
                    <a:pt x="189369" y="132080"/>
                  </a:lnTo>
                  <a:lnTo>
                    <a:pt x="190220" y="132080"/>
                  </a:lnTo>
                  <a:lnTo>
                    <a:pt x="190220" y="133350"/>
                  </a:lnTo>
                  <a:lnTo>
                    <a:pt x="189369" y="133350"/>
                  </a:lnTo>
                  <a:lnTo>
                    <a:pt x="190220" y="134620"/>
                  </a:lnTo>
                  <a:lnTo>
                    <a:pt x="189369" y="134620"/>
                  </a:lnTo>
                  <a:lnTo>
                    <a:pt x="190220" y="135890"/>
                  </a:lnTo>
                  <a:lnTo>
                    <a:pt x="189369" y="135890"/>
                  </a:lnTo>
                  <a:lnTo>
                    <a:pt x="189369" y="134620"/>
                  </a:lnTo>
                  <a:lnTo>
                    <a:pt x="188518" y="135890"/>
                  </a:lnTo>
                  <a:lnTo>
                    <a:pt x="190220" y="137160"/>
                  </a:lnTo>
                  <a:lnTo>
                    <a:pt x="191071" y="137160"/>
                  </a:lnTo>
                  <a:lnTo>
                    <a:pt x="191071" y="139700"/>
                  </a:lnTo>
                  <a:lnTo>
                    <a:pt x="191071" y="140284"/>
                  </a:lnTo>
                  <a:lnTo>
                    <a:pt x="190220" y="140284"/>
                  </a:lnTo>
                  <a:lnTo>
                    <a:pt x="190220" y="139700"/>
                  </a:lnTo>
                  <a:lnTo>
                    <a:pt x="191071" y="139700"/>
                  </a:lnTo>
                  <a:lnTo>
                    <a:pt x="191071" y="137160"/>
                  </a:lnTo>
                  <a:lnTo>
                    <a:pt x="190220" y="138430"/>
                  </a:lnTo>
                  <a:lnTo>
                    <a:pt x="190220" y="139433"/>
                  </a:lnTo>
                  <a:lnTo>
                    <a:pt x="188518" y="139433"/>
                  </a:lnTo>
                  <a:lnTo>
                    <a:pt x="188518" y="138430"/>
                  </a:lnTo>
                  <a:lnTo>
                    <a:pt x="187655" y="138430"/>
                  </a:lnTo>
                  <a:lnTo>
                    <a:pt x="188518" y="137160"/>
                  </a:lnTo>
                  <a:lnTo>
                    <a:pt x="187655" y="137160"/>
                  </a:lnTo>
                  <a:lnTo>
                    <a:pt x="186804" y="138430"/>
                  </a:lnTo>
                  <a:lnTo>
                    <a:pt x="187655" y="139700"/>
                  </a:lnTo>
                  <a:lnTo>
                    <a:pt x="188518" y="139700"/>
                  </a:lnTo>
                  <a:lnTo>
                    <a:pt x="188518" y="140284"/>
                  </a:lnTo>
                  <a:lnTo>
                    <a:pt x="189369" y="140284"/>
                  </a:lnTo>
                  <a:lnTo>
                    <a:pt x="188518" y="141973"/>
                  </a:lnTo>
                  <a:lnTo>
                    <a:pt x="190220" y="141973"/>
                  </a:lnTo>
                  <a:lnTo>
                    <a:pt x="191071" y="142824"/>
                  </a:lnTo>
                  <a:lnTo>
                    <a:pt x="191071" y="140970"/>
                  </a:lnTo>
                  <a:lnTo>
                    <a:pt x="192773" y="140970"/>
                  </a:lnTo>
                  <a:lnTo>
                    <a:pt x="192773" y="142240"/>
                  </a:lnTo>
                  <a:lnTo>
                    <a:pt x="193624" y="142240"/>
                  </a:lnTo>
                  <a:lnTo>
                    <a:pt x="193624" y="142824"/>
                  </a:lnTo>
                  <a:lnTo>
                    <a:pt x="192773" y="142824"/>
                  </a:lnTo>
                  <a:lnTo>
                    <a:pt x="192773" y="143662"/>
                  </a:lnTo>
                  <a:lnTo>
                    <a:pt x="191922" y="143662"/>
                  </a:lnTo>
                  <a:lnTo>
                    <a:pt x="192773" y="144500"/>
                  </a:lnTo>
                  <a:lnTo>
                    <a:pt x="191922" y="145351"/>
                  </a:lnTo>
                  <a:lnTo>
                    <a:pt x="192773" y="146189"/>
                  </a:lnTo>
                  <a:lnTo>
                    <a:pt x="192773" y="145351"/>
                  </a:lnTo>
                  <a:lnTo>
                    <a:pt x="194487" y="145351"/>
                  </a:lnTo>
                  <a:lnTo>
                    <a:pt x="193852" y="143510"/>
                  </a:lnTo>
                  <a:lnTo>
                    <a:pt x="194487" y="143510"/>
                  </a:lnTo>
                  <a:lnTo>
                    <a:pt x="194487" y="142240"/>
                  </a:lnTo>
                  <a:lnTo>
                    <a:pt x="195338" y="140970"/>
                  </a:lnTo>
                  <a:lnTo>
                    <a:pt x="195338" y="142240"/>
                  </a:lnTo>
                  <a:lnTo>
                    <a:pt x="197040" y="143510"/>
                  </a:lnTo>
                  <a:lnTo>
                    <a:pt x="196189" y="144145"/>
                  </a:lnTo>
                  <a:lnTo>
                    <a:pt x="196189" y="144780"/>
                  </a:lnTo>
                  <a:lnTo>
                    <a:pt x="195948" y="145122"/>
                  </a:lnTo>
                  <a:lnTo>
                    <a:pt x="195618" y="144780"/>
                  </a:lnTo>
                  <a:lnTo>
                    <a:pt x="196189" y="144780"/>
                  </a:lnTo>
                  <a:lnTo>
                    <a:pt x="196189" y="144145"/>
                  </a:lnTo>
                  <a:lnTo>
                    <a:pt x="195491" y="144665"/>
                  </a:lnTo>
                  <a:lnTo>
                    <a:pt x="195338" y="144500"/>
                  </a:lnTo>
                  <a:lnTo>
                    <a:pt x="195338" y="144780"/>
                  </a:lnTo>
                  <a:lnTo>
                    <a:pt x="195338" y="146050"/>
                  </a:lnTo>
                  <a:lnTo>
                    <a:pt x="195338" y="147027"/>
                  </a:lnTo>
                  <a:lnTo>
                    <a:pt x="197040" y="148717"/>
                  </a:lnTo>
                  <a:lnTo>
                    <a:pt x="197891" y="148717"/>
                  </a:lnTo>
                  <a:lnTo>
                    <a:pt x="198742" y="147878"/>
                  </a:lnTo>
                  <a:lnTo>
                    <a:pt x="197891" y="147878"/>
                  </a:lnTo>
                  <a:lnTo>
                    <a:pt x="198742" y="147027"/>
                  </a:lnTo>
                  <a:lnTo>
                    <a:pt x="198081" y="147027"/>
                  </a:lnTo>
                  <a:lnTo>
                    <a:pt x="198742" y="146050"/>
                  </a:lnTo>
                  <a:lnTo>
                    <a:pt x="199593" y="146050"/>
                  </a:lnTo>
                  <a:lnTo>
                    <a:pt x="200444" y="147320"/>
                  </a:lnTo>
                  <a:lnTo>
                    <a:pt x="201307" y="147320"/>
                  </a:lnTo>
                  <a:lnTo>
                    <a:pt x="200444" y="146050"/>
                  </a:lnTo>
                  <a:lnTo>
                    <a:pt x="200444" y="144780"/>
                  </a:lnTo>
                  <a:lnTo>
                    <a:pt x="202158" y="144780"/>
                  </a:lnTo>
                  <a:lnTo>
                    <a:pt x="202158" y="146050"/>
                  </a:lnTo>
                  <a:lnTo>
                    <a:pt x="203022" y="147320"/>
                  </a:lnTo>
                  <a:lnTo>
                    <a:pt x="202158" y="147320"/>
                  </a:lnTo>
                  <a:lnTo>
                    <a:pt x="202158" y="148590"/>
                  </a:lnTo>
                  <a:lnTo>
                    <a:pt x="203022" y="148590"/>
                  </a:lnTo>
                  <a:lnTo>
                    <a:pt x="202158" y="149860"/>
                  </a:lnTo>
                  <a:lnTo>
                    <a:pt x="201307" y="149860"/>
                  </a:lnTo>
                  <a:lnTo>
                    <a:pt x="202158" y="148590"/>
                  </a:lnTo>
                  <a:lnTo>
                    <a:pt x="201307" y="148590"/>
                  </a:lnTo>
                  <a:lnTo>
                    <a:pt x="200444" y="147320"/>
                  </a:lnTo>
                  <a:lnTo>
                    <a:pt x="198742" y="148590"/>
                  </a:lnTo>
                  <a:lnTo>
                    <a:pt x="199593" y="149860"/>
                  </a:lnTo>
                  <a:lnTo>
                    <a:pt x="200444" y="149860"/>
                  </a:lnTo>
                  <a:lnTo>
                    <a:pt x="201307" y="151130"/>
                  </a:lnTo>
                  <a:lnTo>
                    <a:pt x="200444" y="152400"/>
                  </a:lnTo>
                  <a:lnTo>
                    <a:pt x="201307" y="152400"/>
                  </a:lnTo>
                  <a:lnTo>
                    <a:pt x="200444" y="153670"/>
                  </a:lnTo>
                  <a:lnTo>
                    <a:pt x="200444" y="154940"/>
                  </a:lnTo>
                  <a:lnTo>
                    <a:pt x="200444" y="155473"/>
                  </a:lnTo>
                  <a:lnTo>
                    <a:pt x="201307" y="156311"/>
                  </a:lnTo>
                  <a:lnTo>
                    <a:pt x="203022" y="156311"/>
                  </a:lnTo>
                  <a:lnTo>
                    <a:pt x="202158" y="155473"/>
                  </a:lnTo>
                  <a:lnTo>
                    <a:pt x="201307" y="154635"/>
                  </a:lnTo>
                  <a:lnTo>
                    <a:pt x="201307" y="153784"/>
                  </a:lnTo>
                  <a:lnTo>
                    <a:pt x="202158" y="153670"/>
                  </a:lnTo>
                  <a:lnTo>
                    <a:pt x="202158" y="152400"/>
                  </a:lnTo>
                  <a:lnTo>
                    <a:pt x="203022" y="152400"/>
                  </a:lnTo>
                  <a:lnTo>
                    <a:pt x="203022" y="149860"/>
                  </a:lnTo>
                  <a:lnTo>
                    <a:pt x="203873" y="148590"/>
                  </a:lnTo>
                  <a:lnTo>
                    <a:pt x="203873" y="149860"/>
                  </a:lnTo>
                  <a:lnTo>
                    <a:pt x="204724" y="149860"/>
                  </a:lnTo>
                  <a:lnTo>
                    <a:pt x="204724" y="151130"/>
                  </a:lnTo>
                  <a:lnTo>
                    <a:pt x="203873" y="151130"/>
                  </a:lnTo>
                  <a:lnTo>
                    <a:pt x="203022" y="152400"/>
                  </a:lnTo>
                  <a:lnTo>
                    <a:pt x="203873" y="153670"/>
                  </a:lnTo>
                  <a:lnTo>
                    <a:pt x="203873" y="156210"/>
                  </a:lnTo>
                  <a:lnTo>
                    <a:pt x="204000" y="156311"/>
                  </a:lnTo>
                  <a:lnTo>
                    <a:pt x="203873" y="156311"/>
                  </a:lnTo>
                  <a:lnTo>
                    <a:pt x="203873" y="157162"/>
                  </a:lnTo>
                  <a:lnTo>
                    <a:pt x="204724" y="158000"/>
                  </a:lnTo>
                  <a:lnTo>
                    <a:pt x="204724" y="157162"/>
                  </a:lnTo>
                  <a:lnTo>
                    <a:pt x="205143" y="157162"/>
                  </a:lnTo>
                  <a:lnTo>
                    <a:pt x="205574" y="157480"/>
                  </a:lnTo>
                  <a:lnTo>
                    <a:pt x="208127" y="157480"/>
                  </a:lnTo>
                  <a:lnTo>
                    <a:pt x="208127" y="158750"/>
                  </a:lnTo>
                  <a:lnTo>
                    <a:pt x="208978" y="157480"/>
                  </a:lnTo>
                  <a:lnTo>
                    <a:pt x="208978" y="158750"/>
                  </a:lnTo>
                  <a:lnTo>
                    <a:pt x="209842" y="158750"/>
                  </a:lnTo>
                  <a:lnTo>
                    <a:pt x="210693" y="160020"/>
                  </a:lnTo>
                  <a:lnTo>
                    <a:pt x="208978" y="160020"/>
                  </a:lnTo>
                  <a:lnTo>
                    <a:pt x="208978" y="158750"/>
                  </a:lnTo>
                  <a:lnTo>
                    <a:pt x="208127" y="158750"/>
                  </a:lnTo>
                  <a:lnTo>
                    <a:pt x="207276" y="158750"/>
                  </a:lnTo>
                  <a:lnTo>
                    <a:pt x="207276" y="160020"/>
                  </a:lnTo>
                  <a:lnTo>
                    <a:pt x="205574" y="160020"/>
                  </a:lnTo>
                  <a:lnTo>
                    <a:pt x="205574" y="161290"/>
                  </a:lnTo>
                  <a:lnTo>
                    <a:pt x="206425" y="161290"/>
                  </a:lnTo>
                  <a:lnTo>
                    <a:pt x="206425" y="162560"/>
                  </a:lnTo>
                  <a:lnTo>
                    <a:pt x="208127" y="162560"/>
                  </a:lnTo>
                  <a:lnTo>
                    <a:pt x="208127" y="161290"/>
                  </a:lnTo>
                  <a:lnTo>
                    <a:pt x="208978" y="162560"/>
                  </a:lnTo>
                  <a:lnTo>
                    <a:pt x="209842" y="161290"/>
                  </a:lnTo>
                  <a:lnTo>
                    <a:pt x="210693" y="162560"/>
                  </a:lnTo>
                  <a:lnTo>
                    <a:pt x="211543" y="161290"/>
                  </a:lnTo>
                  <a:lnTo>
                    <a:pt x="212394" y="161290"/>
                  </a:lnTo>
                  <a:lnTo>
                    <a:pt x="213245" y="162560"/>
                  </a:lnTo>
                  <a:lnTo>
                    <a:pt x="211543" y="162560"/>
                  </a:lnTo>
                  <a:lnTo>
                    <a:pt x="211543" y="163830"/>
                  </a:lnTo>
                  <a:lnTo>
                    <a:pt x="213245" y="166370"/>
                  </a:lnTo>
                  <a:lnTo>
                    <a:pt x="213245" y="167640"/>
                  </a:lnTo>
                  <a:lnTo>
                    <a:pt x="214096" y="167640"/>
                  </a:lnTo>
                  <a:lnTo>
                    <a:pt x="214096" y="165100"/>
                  </a:lnTo>
                  <a:lnTo>
                    <a:pt x="214947" y="166370"/>
                  </a:lnTo>
                  <a:lnTo>
                    <a:pt x="215811" y="165100"/>
                  </a:lnTo>
                  <a:lnTo>
                    <a:pt x="216662" y="166370"/>
                  </a:lnTo>
                  <a:lnTo>
                    <a:pt x="216662" y="167640"/>
                  </a:lnTo>
                  <a:lnTo>
                    <a:pt x="219227" y="168910"/>
                  </a:lnTo>
                  <a:lnTo>
                    <a:pt x="217525" y="170180"/>
                  </a:lnTo>
                  <a:lnTo>
                    <a:pt x="217525" y="168910"/>
                  </a:lnTo>
                  <a:lnTo>
                    <a:pt x="216662" y="167640"/>
                  </a:lnTo>
                  <a:lnTo>
                    <a:pt x="216662" y="168910"/>
                  </a:lnTo>
                  <a:lnTo>
                    <a:pt x="215811" y="168910"/>
                  </a:lnTo>
                  <a:lnTo>
                    <a:pt x="215811" y="170180"/>
                  </a:lnTo>
                  <a:lnTo>
                    <a:pt x="214947" y="170180"/>
                  </a:lnTo>
                  <a:lnTo>
                    <a:pt x="214947" y="172720"/>
                  </a:lnTo>
                  <a:lnTo>
                    <a:pt x="213245" y="172720"/>
                  </a:lnTo>
                  <a:lnTo>
                    <a:pt x="213245" y="173990"/>
                  </a:lnTo>
                  <a:lnTo>
                    <a:pt x="212394" y="173990"/>
                  </a:lnTo>
                  <a:lnTo>
                    <a:pt x="211543" y="175260"/>
                  </a:lnTo>
                  <a:lnTo>
                    <a:pt x="211543" y="173990"/>
                  </a:lnTo>
                  <a:lnTo>
                    <a:pt x="210693" y="175260"/>
                  </a:lnTo>
                  <a:lnTo>
                    <a:pt x="208978" y="175260"/>
                  </a:lnTo>
                  <a:lnTo>
                    <a:pt x="208127" y="177800"/>
                  </a:lnTo>
                  <a:lnTo>
                    <a:pt x="206425" y="176530"/>
                  </a:lnTo>
                  <a:lnTo>
                    <a:pt x="205574" y="176530"/>
                  </a:lnTo>
                  <a:lnTo>
                    <a:pt x="205574" y="177800"/>
                  </a:lnTo>
                  <a:lnTo>
                    <a:pt x="203873" y="177800"/>
                  </a:lnTo>
                  <a:lnTo>
                    <a:pt x="203873" y="175260"/>
                  </a:lnTo>
                  <a:lnTo>
                    <a:pt x="201307" y="175260"/>
                  </a:lnTo>
                  <a:lnTo>
                    <a:pt x="201307" y="176530"/>
                  </a:lnTo>
                  <a:lnTo>
                    <a:pt x="197040" y="172720"/>
                  </a:lnTo>
                  <a:lnTo>
                    <a:pt x="197040" y="168910"/>
                  </a:lnTo>
                  <a:lnTo>
                    <a:pt x="195338" y="170180"/>
                  </a:lnTo>
                  <a:lnTo>
                    <a:pt x="195338" y="168910"/>
                  </a:lnTo>
                  <a:lnTo>
                    <a:pt x="196189" y="168910"/>
                  </a:lnTo>
                  <a:lnTo>
                    <a:pt x="196189" y="167640"/>
                  </a:lnTo>
                  <a:lnTo>
                    <a:pt x="195338" y="166370"/>
                  </a:lnTo>
                  <a:lnTo>
                    <a:pt x="194487" y="165100"/>
                  </a:lnTo>
                  <a:lnTo>
                    <a:pt x="192773" y="165100"/>
                  </a:lnTo>
                  <a:lnTo>
                    <a:pt x="192773" y="166370"/>
                  </a:lnTo>
                  <a:lnTo>
                    <a:pt x="191071" y="165100"/>
                  </a:lnTo>
                  <a:lnTo>
                    <a:pt x="191071" y="163830"/>
                  </a:lnTo>
                  <a:lnTo>
                    <a:pt x="190220" y="163830"/>
                  </a:lnTo>
                  <a:lnTo>
                    <a:pt x="190220" y="160020"/>
                  </a:lnTo>
                  <a:lnTo>
                    <a:pt x="189369" y="161290"/>
                  </a:lnTo>
                  <a:lnTo>
                    <a:pt x="188518" y="161290"/>
                  </a:lnTo>
                  <a:lnTo>
                    <a:pt x="189369" y="160020"/>
                  </a:lnTo>
                  <a:lnTo>
                    <a:pt x="187655" y="158750"/>
                  </a:lnTo>
                  <a:lnTo>
                    <a:pt x="186804" y="158750"/>
                  </a:lnTo>
                  <a:lnTo>
                    <a:pt x="186804" y="157480"/>
                  </a:lnTo>
                  <a:lnTo>
                    <a:pt x="185089" y="157480"/>
                  </a:lnTo>
                  <a:lnTo>
                    <a:pt x="185089" y="154940"/>
                  </a:lnTo>
                  <a:lnTo>
                    <a:pt x="184238" y="156210"/>
                  </a:lnTo>
                  <a:lnTo>
                    <a:pt x="183388" y="154940"/>
                  </a:lnTo>
                  <a:lnTo>
                    <a:pt x="182537" y="154940"/>
                  </a:lnTo>
                  <a:lnTo>
                    <a:pt x="182537" y="153670"/>
                  </a:lnTo>
                  <a:lnTo>
                    <a:pt x="181686" y="154940"/>
                  </a:lnTo>
                  <a:lnTo>
                    <a:pt x="181686" y="153670"/>
                  </a:lnTo>
                  <a:lnTo>
                    <a:pt x="180835" y="153670"/>
                  </a:lnTo>
                  <a:lnTo>
                    <a:pt x="179984" y="154940"/>
                  </a:lnTo>
                  <a:lnTo>
                    <a:pt x="179984" y="152400"/>
                  </a:lnTo>
                  <a:lnTo>
                    <a:pt x="179133" y="152400"/>
                  </a:lnTo>
                  <a:lnTo>
                    <a:pt x="177419" y="151130"/>
                  </a:lnTo>
                  <a:lnTo>
                    <a:pt x="176568" y="149860"/>
                  </a:lnTo>
                  <a:lnTo>
                    <a:pt x="175717" y="151130"/>
                  </a:lnTo>
                  <a:lnTo>
                    <a:pt x="174866" y="151130"/>
                  </a:lnTo>
                  <a:lnTo>
                    <a:pt x="174866" y="149860"/>
                  </a:lnTo>
                  <a:lnTo>
                    <a:pt x="174015" y="149860"/>
                  </a:lnTo>
                  <a:lnTo>
                    <a:pt x="174015" y="154940"/>
                  </a:lnTo>
                  <a:lnTo>
                    <a:pt x="174866" y="154940"/>
                  </a:lnTo>
                  <a:lnTo>
                    <a:pt x="174866" y="156210"/>
                  </a:lnTo>
                  <a:lnTo>
                    <a:pt x="175717" y="156210"/>
                  </a:lnTo>
                  <a:lnTo>
                    <a:pt x="175717" y="157480"/>
                  </a:lnTo>
                  <a:lnTo>
                    <a:pt x="176568" y="157480"/>
                  </a:lnTo>
                  <a:lnTo>
                    <a:pt x="175717" y="160020"/>
                  </a:lnTo>
                  <a:lnTo>
                    <a:pt x="174866" y="160020"/>
                  </a:lnTo>
                  <a:lnTo>
                    <a:pt x="174015" y="158750"/>
                  </a:lnTo>
                  <a:lnTo>
                    <a:pt x="174866" y="157480"/>
                  </a:lnTo>
                  <a:lnTo>
                    <a:pt x="172300" y="157480"/>
                  </a:lnTo>
                  <a:lnTo>
                    <a:pt x="172300" y="160020"/>
                  </a:lnTo>
                  <a:lnTo>
                    <a:pt x="173164" y="160020"/>
                  </a:lnTo>
                  <a:lnTo>
                    <a:pt x="174015" y="161290"/>
                  </a:lnTo>
                  <a:lnTo>
                    <a:pt x="172300" y="161290"/>
                  </a:lnTo>
                  <a:lnTo>
                    <a:pt x="172300" y="162560"/>
                  </a:lnTo>
                  <a:lnTo>
                    <a:pt x="173164" y="162560"/>
                  </a:lnTo>
                  <a:lnTo>
                    <a:pt x="173164" y="163830"/>
                  </a:lnTo>
                  <a:lnTo>
                    <a:pt x="174015" y="162560"/>
                  </a:lnTo>
                  <a:lnTo>
                    <a:pt x="174015" y="165100"/>
                  </a:lnTo>
                  <a:lnTo>
                    <a:pt x="175717" y="165100"/>
                  </a:lnTo>
                  <a:lnTo>
                    <a:pt x="174866" y="166370"/>
                  </a:lnTo>
                  <a:lnTo>
                    <a:pt x="174866" y="167640"/>
                  </a:lnTo>
                  <a:lnTo>
                    <a:pt x="174015" y="168910"/>
                  </a:lnTo>
                  <a:lnTo>
                    <a:pt x="175717" y="170180"/>
                  </a:lnTo>
                  <a:lnTo>
                    <a:pt x="173164" y="170180"/>
                  </a:lnTo>
                  <a:lnTo>
                    <a:pt x="174866" y="172720"/>
                  </a:lnTo>
                  <a:lnTo>
                    <a:pt x="174866" y="173990"/>
                  </a:lnTo>
                  <a:lnTo>
                    <a:pt x="175717" y="173990"/>
                  </a:lnTo>
                  <a:lnTo>
                    <a:pt x="175717" y="175260"/>
                  </a:lnTo>
                  <a:lnTo>
                    <a:pt x="176568" y="175260"/>
                  </a:lnTo>
                  <a:lnTo>
                    <a:pt x="176568" y="176530"/>
                  </a:lnTo>
                  <a:lnTo>
                    <a:pt x="177419" y="177800"/>
                  </a:lnTo>
                  <a:lnTo>
                    <a:pt x="177419" y="176530"/>
                  </a:lnTo>
                  <a:lnTo>
                    <a:pt x="178282" y="176530"/>
                  </a:lnTo>
                  <a:lnTo>
                    <a:pt x="178282" y="177800"/>
                  </a:lnTo>
                  <a:lnTo>
                    <a:pt x="177419" y="177800"/>
                  </a:lnTo>
                  <a:lnTo>
                    <a:pt x="176568" y="177800"/>
                  </a:lnTo>
                  <a:lnTo>
                    <a:pt x="175717" y="179070"/>
                  </a:lnTo>
                  <a:lnTo>
                    <a:pt x="174015" y="179070"/>
                  </a:lnTo>
                  <a:lnTo>
                    <a:pt x="174015" y="177800"/>
                  </a:lnTo>
                  <a:lnTo>
                    <a:pt x="173164" y="176530"/>
                  </a:lnTo>
                  <a:lnTo>
                    <a:pt x="173164" y="179070"/>
                  </a:lnTo>
                  <a:lnTo>
                    <a:pt x="171450" y="180340"/>
                  </a:lnTo>
                  <a:lnTo>
                    <a:pt x="166331" y="180340"/>
                  </a:lnTo>
                  <a:lnTo>
                    <a:pt x="166331" y="179070"/>
                  </a:lnTo>
                  <a:lnTo>
                    <a:pt x="165481" y="180340"/>
                  </a:lnTo>
                  <a:lnTo>
                    <a:pt x="164630" y="177800"/>
                  </a:lnTo>
                  <a:lnTo>
                    <a:pt x="165481" y="176530"/>
                  </a:lnTo>
                  <a:lnTo>
                    <a:pt x="163779" y="173990"/>
                  </a:lnTo>
                  <a:lnTo>
                    <a:pt x="164630" y="172720"/>
                  </a:lnTo>
                  <a:lnTo>
                    <a:pt x="162928" y="172720"/>
                  </a:lnTo>
                  <a:lnTo>
                    <a:pt x="162928" y="171450"/>
                  </a:lnTo>
                  <a:lnTo>
                    <a:pt x="163779" y="171450"/>
                  </a:lnTo>
                  <a:lnTo>
                    <a:pt x="162928" y="170180"/>
                  </a:lnTo>
                  <a:lnTo>
                    <a:pt x="162928" y="168910"/>
                  </a:lnTo>
                  <a:lnTo>
                    <a:pt x="162064" y="167640"/>
                  </a:lnTo>
                  <a:lnTo>
                    <a:pt x="162928" y="166370"/>
                  </a:lnTo>
                  <a:lnTo>
                    <a:pt x="162928" y="165100"/>
                  </a:lnTo>
                  <a:lnTo>
                    <a:pt x="162928" y="162560"/>
                  </a:lnTo>
                  <a:lnTo>
                    <a:pt x="161213" y="162560"/>
                  </a:lnTo>
                  <a:lnTo>
                    <a:pt x="162064" y="161290"/>
                  </a:lnTo>
                  <a:lnTo>
                    <a:pt x="162064" y="160020"/>
                  </a:lnTo>
                  <a:lnTo>
                    <a:pt x="161213" y="160020"/>
                  </a:lnTo>
                  <a:lnTo>
                    <a:pt x="161213" y="158750"/>
                  </a:lnTo>
                  <a:lnTo>
                    <a:pt x="162064" y="158750"/>
                  </a:lnTo>
                  <a:lnTo>
                    <a:pt x="162064" y="157480"/>
                  </a:lnTo>
                  <a:lnTo>
                    <a:pt x="162928" y="156210"/>
                  </a:lnTo>
                  <a:lnTo>
                    <a:pt x="162064" y="154940"/>
                  </a:lnTo>
                  <a:lnTo>
                    <a:pt x="162064" y="153670"/>
                  </a:lnTo>
                  <a:lnTo>
                    <a:pt x="162928" y="153670"/>
                  </a:lnTo>
                  <a:lnTo>
                    <a:pt x="163779" y="154940"/>
                  </a:lnTo>
                  <a:lnTo>
                    <a:pt x="163779" y="152400"/>
                  </a:lnTo>
                  <a:lnTo>
                    <a:pt x="162928" y="152400"/>
                  </a:lnTo>
                  <a:lnTo>
                    <a:pt x="162064" y="151130"/>
                  </a:lnTo>
                  <a:lnTo>
                    <a:pt x="162064" y="152400"/>
                  </a:lnTo>
                  <a:lnTo>
                    <a:pt x="161213" y="152400"/>
                  </a:lnTo>
                  <a:lnTo>
                    <a:pt x="161213" y="151130"/>
                  </a:lnTo>
                  <a:lnTo>
                    <a:pt x="160362" y="151130"/>
                  </a:lnTo>
                  <a:lnTo>
                    <a:pt x="159512" y="152400"/>
                  </a:lnTo>
                  <a:lnTo>
                    <a:pt x="160362" y="152400"/>
                  </a:lnTo>
                  <a:lnTo>
                    <a:pt x="160362" y="153670"/>
                  </a:lnTo>
                  <a:lnTo>
                    <a:pt x="159512" y="153670"/>
                  </a:lnTo>
                  <a:lnTo>
                    <a:pt x="159512" y="152400"/>
                  </a:lnTo>
                  <a:lnTo>
                    <a:pt x="159512" y="151130"/>
                  </a:lnTo>
                  <a:lnTo>
                    <a:pt x="158661" y="152400"/>
                  </a:lnTo>
                  <a:lnTo>
                    <a:pt x="157797" y="152400"/>
                  </a:lnTo>
                  <a:lnTo>
                    <a:pt x="156946" y="151130"/>
                  </a:lnTo>
                  <a:lnTo>
                    <a:pt x="158661" y="151130"/>
                  </a:lnTo>
                  <a:lnTo>
                    <a:pt x="158661" y="149860"/>
                  </a:lnTo>
                  <a:lnTo>
                    <a:pt x="156095" y="149860"/>
                  </a:lnTo>
                  <a:lnTo>
                    <a:pt x="156095" y="152400"/>
                  </a:lnTo>
                  <a:lnTo>
                    <a:pt x="157797" y="153670"/>
                  </a:lnTo>
                  <a:lnTo>
                    <a:pt x="156946" y="153670"/>
                  </a:lnTo>
                  <a:lnTo>
                    <a:pt x="156946" y="154940"/>
                  </a:lnTo>
                  <a:lnTo>
                    <a:pt x="157797" y="154940"/>
                  </a:lnTo>
                  <a:lnTo>
                    <a:pt x="157797" y="156210"/>
                  </a:lnTo>
                  <a:lnTo>
                    <a:pt x="156946" y="157480"/>
                  </a:lnTo>
                  <a:lnTo>
                    <a:pt x="156946" y="154940"/>
                  </a:lnTo>
                  <a:lnTo>
                    <a:pt x="156095" y="154940"/>
                  </a:lnTo>
                  <a:lnTo>
                    <a:pt x="156095" y="156210"/>
                  </a:lnTo>
                  <a:lnTo>
                    <a:pt x="155244" y="156210"/>
                  </a:lnTo>
                  <a:lnTo>
                    <a:pt x="155244" y="157480"/>
                  </a:lnTo>
                  <a:lnTo>
                    <a:pt x="156095" y="157480"/>
                  </a:lnTo>
                  <a:lnTo>
                    <a:pt x="156095" y="158750"/>
                  </a:lnTo>
                  <a:lnTo>
                    <a:pt x="155244" y="158750"/>
                  </a:lnTo>
                  <a:lnTo>
                    <a:pt x="154393" y="157480"/>
                  </a:lnTo>
                  <a:lnTo>
                    <a:pt x="153530" y="157480"/>
                  </a:lnTo>
                  <a:lnTo>
                    <a:pt x="154393" y="158750"/>
                  </a:lnTo>
                  <a:lnTo>
                    <a:pt x="154393" y="160020"/>
                  </a:lnTo>
                  <a:lnTo>
                    <a:pt x="153530" y="160020"/>
                  </a:lnTo>
                  <a:lnTo>
                    <a:pt x="153530" y="162560"/>
                  </a:lnTo>
                  <a:lnTo>
                    <a:pt x="151828" y="162560"/>
                  </a:lnTo>
                  <a:lnTo>
                    <a:pt x="150977" y="162560"/>
                  </a:lnTo>
                  <a:lnTo>
                    <a:pt x="151828" y="165100"/>
                  </a:lnTo>
                  <a:lnTo>
                    <a:pt x="149275" y="165100"/>
                  </a:lnTo>
                  <a:lnTo>
                    <a:pt x="149275" y="162560"/>
                  </a:lnTo>
                  <a:lnTo>
                    <a:pt x="147574" y="162560"/>
                  </a:lnTo>
                  <a:lnTo>
                    <a:pt x="148424" y="161290"/>
                  </a:lnTo>
                  <a:lnTo>
                    <a:pt x="148424" y="160020"/>
                  </a:lnTo>
                  <a:lnTo>
                    <a:pt x="146723" y="160020"/>
                  </a:lnTo>
                  <a:lnTo>
                    <a:pt x="147574" y="161290"/>
                  </a:lnTo>
                  <a:lnTo>
                    <a:pt x="146723" y="161290"/>
                  </a:lnTo>
                  <a:lnTo>
                    <a:pt x="146723" y="162560"/>
                  </a:lnTo>
                  <a:lnTo>
                    <a:pt x="148424" y="163830"/>
                  </a:lnTo>
                  <a:lnTo>
                    <a:pt x="148424" y="165100"/>
                  </a:lnTo>
                  <a:lnTo>
                    <a:pt x="147574" y="166370"/>
                  </a:lnTo>
                  <a:lnTo>
                    <a:pt x="146723" y="166370"/>
                  </a:lnTo>
                  <a:lnTo>
                    <a:pt x="146723" y="165100"/>
                  </a:lnTo>
                  <a:lnTo>
                    <a:pt x="145859" y="165100"/>
                  </a:lnTo>
                  <a:lnTo>
                    <a:pt x="145859" y="167640"/>
                  </a:lnTo>
                  <a:lnTo>
                    <a:pt x="144157" y="167640"/>
                  </a:lnTo>
                  <a:lnTo>
                    <a:pt x="144157" y="168910"/>
                  </a:lnTo>
                  <a:lnTo>
                    <a:pt x="143294" y="167640"/>
                  </a:lnTo>
                  <a:lnTo>
                    <a:pt x="143294" y="170180"/>
                  </a:lnTo>
                  <a:lnTo>
                    <a:pt x="142443" y="170180"/>
                  </a:lnTo>
                  <a:lnTo>
                    <a:pt x="143294" y="171450"/>
                  </a:lnTo>
                  <a:lnTo>
                    <a:pt x="143294" y="172720"/>
                  </a:lnTo>
                  <a:lnTo>
                    <a:pt x="139890" y="172720"/>
                  </a:lnTo>
                  <a:lnTo>
                    <a:pt x="139890" y="171450"/>
                  </a:lnTo>
                  <a:lnTo>
                    <a:pt x="137325" y="171450"/>
                  </a:lnTo>
                  <a:lnTo>
                    <a:pt x="137325" y="170180"/>
                  </a:lnTo>
                  <a:lnTo>
                    <a:pt x="129654" y="170180"/>
                  </a:lnTo>
                  <a:lnTo>
                    <a:pt x="127939" y="167640"/>
                  </a:lnTo>
                  <a:lnTo>
                    <a:pt x="126238" y="166370"/>
                  </a:lnTo>
                  <a:lnTo>
                    <a:pt x="124536" y="166370"/>
                  </a:lnTo>
                  <a:lnTo>
                    <a:pt x="122834" y="165100"/>
                  </a:lnTo>
                  <a:lnTo>
                    <a:pt x="126238" y="160020"/>
                  </a:lnTo>
                  <a:lnTo>
                    <a:pt x="129654" y="156210"/>
                  </a:lnTo>
                  <a:lnTo>
                    <a:pt x="130517" y="156210"/>
                  </a:lnTo>
                  <a:lnTo>
                    <a:pt x="129654" y="154940"/>
                  </a:lnTo>
                  <a:lnTo>
                    <a:pt x="130517" y="154940"/>
                  </a:lnTo>
                  <a:lnTo>
                    <a:pt x="130517" y="153670"/>
                  </a:lnTo>
                  <a:lnTo>
                    <a:pt x="132219" y="152400"/>
                  </a:lnTo>
                  <a:lnTo>
                    <a:pt x="132219" y="151130"/>
                  </a:lnTo>
                  <a:lnTo>
                    <a:pt x="134772" y="149860"/>
                  </a:lnTo>
                  <a:lnTo>
                    <a:pt x="137325" y="146050"/>
                  </a:lnTo>
                  <a:lnTo>
                    <a:pt x="139039" y="146050"/>
                  </a:lnTo>
                  <a:lnTo>
                    <a:pt x="139890" y="144780"/>
                  </a:lnTo>
                  <a:lnTo>
                    <a:pt x="139039" y="144780"/>
                  </a:lnTo>
                  <a:lnTo>
                    <a:pt x="139890" y="143510"/>
                  </a:lnTo>
                  <a:lnTo>
                    <a:pt x="141592" y="142240"/>
                  </a:lnTo>
                  <a:lnTo>
                    <a:pt x="140741" y="140970"/>
                  </a:lnTo>
                  <a:lnTo>
                    <a:pt x="141592" y="140970"/>
                  </a:lnTo>
                  <a:lnTo>
                    <a:pt x="141592" y="142240"/>
                  </a:lnTo>
                  <a:lnTo>
                    <a:pt x="142443" y="140970"/>
                  </a:lnTo>
                  <a:lnTo>
                    <a:pt x="142443" y="139700"/>
                  </a:lnTo>
                  <a:lnTo>
                    <a:pt x="143294" y="138430"/>
                  </a:lnTo>
                  <a:lnTo>
                    <a:pt x="144157" y="139700"/>
                  </a:lnTo>
                  <a:lnTo>
                    <a:pt x="144157" y="138430"/>
                  </a:lnTo>
                  <a:lnTo>
                    <a:pt x="145008" y="138430"/>
                  </a:lnTo>
                  <a:lnTo>
                    <a:pt x="145008" y="137160"/>
                  </a:lnTo>
                  <a:lnTo>
                    <a:pt x="146723" y="137160"/>
                  </a:lnTo>
                  <a:lnTo>
                    <a:pt x="146723" y="135890"/>
                  </a:lnTo>
                  <a:lnTo>
                    <a:pt x="147574" y="135890"/>
                  </a:lnTo>
                  <a:lnTo>
                    <a:pt x="146723" y="134620"/>
                  </a:lnTo>
                  <a:lnTo>
                    <a:pt x="148424" y="134620"/>
                  </a:lnTo>
                  <a:lnTo>
                    <a:pt x="149275" y="133350"/>
                  </a:lnTo>
                  <a:lnTo>
                    <a:pt x="150977" y="133350"/>
                  </a:lnTo>
                  <a:lnTo>
                    <a:pt x="150977" y="132080"/>
                  </a:lnTo>
                  <a:lnTo>
                    <a:pt x="152679" y="132080"/>
                  </a:lnTo>
                  <a:lnTo>
                    <a:pt x="152679" y="130810"/>
                  </a:lnTo>
                  <a:lnTo>
                    <a:pt x="153530" y="129540"/>
                  </a:lnTo>
                  <a:lnTo>
                    <a:pt x="153530" y="128270"/>
                  </a:lnTo>
                  <a:lnTo>
                    <a:pt x="154393" y="128270"/>
                  </a:lnTo>
                  <a:lnTo>
                    <a:pt x="153530" y="127000"/>
                  </a:lnTo>
                  <a:lnTo>
                    <a:pt x="152679" y="127000"/>
                  </a:lnTo>
                  <a:lnTo>
                    <a:pt x="151828" y="125730"/>
                  </a:lnTo>
                  <a:lnTo>
                    <a:pt x="152679" y="125730"/>
                  </a:lnTo>
                  <a:lnTo>
                    <a:pt x="151828" y="124460"/>
                  </a:lnTo>
                  <a:lnTo>
                    <a:pt x="148424" y="124460"/>
                  </a:lnTo>
                  <a:lnTo>
                    <a:pt x="146723" y="124460"/>
                  </a:lnTo>
                  <a:lnTo>
                    <a:pt x="146723" y="121920"/>
                  </a:lnTo>
                  <a:lnTo>
                    <a:pt x="145859" y="121920"/>
                  </a:lnTo>
                  <a:lnTo>
                    <a:pt x="145859" y="124460"/>
                  </a:lnTo>
                  <a:lnTo>
                    <a:pt x="141592" y="124460"/>
                  </a:lnTo>
                  <a:lnTo>
                    <a:pt x="141592" y="123190"/>
                  </a:lnTo>
                  <a:lnTo>
                    <a:pt x="140741" y="123190"/>
                  </a:lnTo>
                  <a:lnTo>
                    <a:pt x="140741" y="124460"/>
                  </a:lnTo>
                  <a:lnTo>
                    <a:pt x="139890" y="124460"/>
                  </a:lnTo>
                  <a:lnTo>
                    <a:pt x="139890" y="123190"/>
                  </a:lnTo>
                  <a:lnTo>
                    <a:pt x="139039" y="121920"/>
                  </a:lnTo>
                  <a:lnTo>
                    <a:pt x="138176" y="123190"/>
                  </a:lnTo>
                  <a:lnTo>
                    <a:pt x="137325" y="124460"/>
                  </a:lnTo>
                  <a:lnTo>
                    <a:pt x="136474" y="123190"/>
                  </a:lnTo>
                  <a:lnTo>
                    <a:pt x="135623" y="124460"/>
                  </a:lnTo>
                  <a:lnTo>
                    <a:pt x="135623" y="123190"/>
                  </a:lnTo>
                  <a:lnTo>
                    <a:pt x="133070" y="123190"/>
                  </a:lnTo>
                  <a:lnTo>
                    <a:pt x="133070" y="121920"/>
                  </a:lnTo>
                  <a:lnTo>
                    <a:pt x="132219" y="121920"/>
                  </a:lnTo>
                  <a:lnTo>
                    <a:pt x="132219" y="124460"/>
                  </a:lnTo>
                  <a:lnTo>
                    <a:pt x="130517" y="124460"/>
                  </a:lnTo>
                  <a:lnTo>
                    <a:pt x="130517" y="121920"/>
                  </a:lnTo>
                  <a:lnTo>
                    <a:pt x="129654" y="121920"/>
                  </a:lnTo>
                  <a:lnTo>
                    <a:pt x="129654" y="124460"/>
                  </a:lnTo>
                  <a:lnTo>
                    <a:pt x="124536" y="124460"/>
                  </a:lnTo>
                  <a:lnTo>
                    <a:pt x="124536" y="123190"/>
                  </a:lnTo>
                  <a:lnTo>
                    <a:pt x="122834" y="123190"/>
                  </a:lnTo>
                  <a:lnTo>
                    <a:pt x="121970" y="124460"/>
                  </a:lnTo>
                  <a:lnTo>
                    <a:pt x="120269" y="124460"/>
                  </a:lnTo>
                  <a:lnTo>
                    <a:pt x="120269" y="123190"/>
                  </a:lnTo>
                  <a:lnTo>
                    <a:pt x="119418" y="123190"/>
                  </a:lnTo>
                  <a:lnTo>
                    <a:pt x="118567" y="121920"/>
                  </a:lnTo>
                  <a:lnTo>
                    <a:pt x="117716" y="124460"/>
                  </a:lnTo>
                  <a:lnTo>
                    <a:pt x="116014" y="124460"/>
                  </a:lnTo>
                  <a:lnTo>
                    <a:pt x="115150" y="125730"/>
                  </a:lnTo>
                  <a:lnTo>
                    <a:pt x="112598" y="124460"/>
                  </a:lnTo>
                  <a:lnTo>
                    <a:pt x="111734" y="125730"/>
                  </a:lnTo>
                  <a:lnTo>
                    <a:pt x="112598" y="125730"/>
                  </a:lnTo>
                  <a:lnTo>
                    <a:pt x="112598" y="127000"/>
                  </a:lnTo>
                  <a:lnTo>
                    <a:pt x="110032" y="127000"/>
                  </a:lnTo>
                  <a:lnTo>
                    <a:pt x="110032" y="125730"/>
                  </a:lnTo>
                  <a:lnTo>
                    <a:pt x="109181" y="125730"/>
                  </a:lnTo>
                  <a:lnTo>
                    <a:pt x="108331" y="127000"/>
                  </a:lnTo>
                  <a:lnTo>
                    <a:pt x="106616" y="127000"/>
                  </a:lnTo>
                  <a:lnTo>
                    <a:pt x="107480" y="125730"/>
                  </a:lnTo>
                  <a:lnTo>
                    <a:pt x="107480" y="124460"/>
                  </a:lnTo>
                  <a:lnTo>
                    <a:pt x="105765" y="124460"/>
                  </a:lnTo>
                  <a:lnTo>
                    <a:pt x="104914" y="123190"/>
                  </a:lnTo>
                  <a:lnTo>
                    <a:pt x="104914" y="120650"/>
                  </a:lnTo>
                  <a:lnTo>
                    <a:pt x="104063" y="120650"/>
                  </a:lnTo>
                  <a:lnTo>
                    <a:pt x="104063" y="119380"/>
                  </a:lnTo>
                  <a:lnTo>
                    <a:pt x="103212" y="116840"/>
                  </a:lnTo>
                  <a:lnTo>
                    <a:pt x="103212" y="114300"/>
                  </a:lnTo>
                  <a:lnTo>
                    <a:pt x="107480" y="113030"/>
                  </a:lnTo>
                  <a:lnTo>
                    <a:pt x="111734" y="113030"/>
                  </a:lnTo>
                  <a:lnTo>
                    <a:pt x="115150" y="111760"/>
                  </a:lnTo>
                  <a:lnTo>
                    <a:pt x="125387" y="111760"/>
                  </a:lnTo>
                  <a:lnTo>
                    <a:pt x="125387" y="110490"/>
                  </a:lnTo>
                  <a:lnTo>
                    <a:pt x="126238" y="111760"/>
                  </a:lnTo>
                  <a:lnTo>
                    <a:pt x="133070" y="111760"/>
                  </a:lnTo>
                  <a:lnTo>
                    <a:pt x="135623" y="111760"/>
                  </a:lnTo>
                  <a:lnTo>
                    <a:pt x="136474" y="110490"/>
                  </a:lnTo>
                  <a:lnTo>
                    <a:pt x="138176" y="110490"/>
                  </a:lnTo>
                  <a:lnTo>
                    <a:pt x="138176" y="109220"/>
                  </a:lnTo>
                  <a:lnTo>
                    <a:pt x="137325" y="109220"/>
                  </a:lnTo>
                  <a:lnTo>
                    <a:pt x="138176" y="106680"/>
                  </a:lnTo>
                  <a:lnTo>
                    <a:pt x="137325" y="106680"/>
                  </a:lnTo>
                  <a:lnTo>
                    <a:pt x="137325" y="105410"/>
                  </a:lnTo>
                  <a:lnTo>
                    <a:pt x="136474" y="104140"/>
                  </a:lnTo>
                  <a:lnTo>
                    <a:pt x="135623" y="102870"/>
                  </a:lnTo>
                  <a:lnTo>
                    <a:pt x="135623" y="104140"/>
                  </a:lnTo>
                  <a:lnTo>
                    <a:pt x="134772" y="100330"/>
                  </a:lnTo>
                  <a:lnTo>
                    <a:pt x="132219" y="100330"/>
                  </a:lnTo>
                  <a:lnTo>
                    <a:pt x="131368" y="97790"/>
                  </a:lnTo>
                  <a:lnTo>
                    <a:pt x="130517" y="97790"/>
                  </a:lnTo>
                  <a:lnTo>
                    <a:pt x="128790" y="95250"/>
                  </a:lnTo>
                  <a:lnTo>
                    <a:pt x="128790" y="93980"/>
                  </a:lnTo>
                  <a:lnTo>
                    <a:pt x="127939" y="93980"/>
                  </a:lnTo>
                  <a:lnTo>
                    <a:pt x="126238" y="92710"/>
                  </a:lnTo>
                  <a:lnTo>
                    <a:pt x="125387" y="91440"/>
                  </a:lnTo>
                  <a:lnTo>
                    <a:pt x="125387" y="90170"/>
                  </a:lnTo>
                  <a:lnTo>
                    <a:pt x="124536" y="88900"/>
                  </a:lnTo>
                  <a:lnTo>
                    <a:pt x="124536" y="86360"/>
                  </a:lnTo>
                  <a:lnTo>
                    <a:pt x="122834" y="86360"/>
                  </a:lnTo>
                  <a:lnTo>
                    <a:pt x="121970" y="85090"/>
                  </a:lnTo>
                  <a:lnTo>
                    <a:pt x="120269" y="85090"/>
                  </a:lnTo>
                  <a:lnTo>
                    <a:pt x="120269" y="83820"/>
                  </a:lnTo>
                  <a:lnTo>
                    <a:pt x="121970" y="82550"/>
                  </a:lnTo>
                  <a:lnTo>
                    <a:pt x="122834" y="82550"/>
                  </a:lnTo>
                  <a:lnTo>
                    <a:pt x="125387" y="81280"/>
                  </a:lnTo>
                  <a:lnTo>
                    <a:pt x="128790" y="78740"/>
                  </a:lnTo>
                  <a:lnTo>
                    <a:pt x="132219" y="78740"/>
                  </a:lnTo>
                  <a:lnTo>
                    <a:pt x="132219" y="77470"/>
                  </a:lnTo>
                  <a:lnTo>
                    <a:pt x="133070" y="77470"/>
                  </a:lnTo>
                  <a:lnTo>
                    <a:pt x="133921" y="76200"/>
                  </a:lnTo>
                  <a:lnTo>
                    <a:pt x="138176" y="76200"/>
                  </a:lnTo>
                  <a:lnTo>
                    <a:pt x="137325" y="74930"/>
                  </a:lnTo>
                  <a:lnTo>
                    <a:pt x="140741" y="74930"/>
                  </a:lnTo>
                  <a:lnTo>
                    <a:pt x="141592" y="73660"/>
                  </a:lnTo>
                  <a:lnTo>
                    <a:pt x="142443" y="73660"/>
                  </a:lnTo>
                  <a:lnTo>
                    <a:pt x="142443" y="72390"/>
                  </a:lnTo>
                  <a:lnTo>
                    <a:pt x="143294" y="72390"/>
                  </a:lnTo>
                  <a:lnTo>
                    <a:pt x="145008" y="74930"/>
                  </a:lnTo>
                  <a:lnTo>
                    <a:pt x="144157" y="76200"/>
                  </a:lnTo>
                  <a:lnTo>
                    <a:pt x="145859" y="78740"/>
                  </a:lnTo>
                  <a:lnTo>
                    <a:pt x="147574" y="78740"/>
                  </a:lnTo>
                  <a:lnTo>
                    <a:pt x="145859" y="80010"/>
                  </a:lnTo>
                  <a:lnTo>
                    <a:pt x="145008" y="80010"/>
                  </a:lnTo>
                  <a:lnTo>
                    <a:pt x="144157" y="80010"/>
                  </a:lnTo>
                  <a:lnTo>
                    <a:pt x="144157" y="81280"/>
                  </a:lnTo>
                  <a:lnTo>
                    <a:pt x="143294" y="81280"/>
                  </a:lnTo>
                  <a:lnTo>
                    <a:pt x="143294" y="80010"/>
                  </a:lnTo>
                  <a:lnTo>
                    <a:pt x="144157" y="80010"/>
                  </a:lnTo>
                  <a:lnTo>
                    <a:pt x="144157" y="78740"/>
                  </a:lnTo>
                  <a:lnTo>
                    <a:pt x="142443" y="78740"/>
                  </a:lnTo>
                  <a:lnTo>
                    <a:pt x="141592" y="78740"/>
                  </a:lnTo>
                  <a:lnTo>
                    <a:pt x="141592" y="80010"/>
                  </a:lnTo>
                  <a:lnTo>
                    <a:pt x="140741" y="80010"/>
                  </a:lnTo>
                  <a:lnTo>
                    <a:pt x="140741" y="81280"/>
                  </a:lnTo>
                  <a:lnTo>
                    <a:pt x="142443" y="82550"/>
                  </a:lnTo>
                  <a:lnTo>
                    <a:pt x="141592" y="82550"/>
                  </a:lnTo>
                  <a:lnTo>
                    <a:pt x="141592" y="83820"/>
                  </a:lnTo>
                  <a:lnTo>
                    <a:pt x="144157" y="83820"/>
                  </a:lnTo>
                  <a:lnTo>
                    <a:pt x="145008" y="83820"/>
                  </a:lnTo>
                  <a:lnTo>
                    <a:pt x="145008" y="82550"/>
                  </a:lnTo>
                  <a:lnTo>
                    <a:pt x="145859" y="82550"/>
                  </a:lnTo>
                  <a:lnTo>
                    <a:pt x="145859" y="81280"/>
                  </a:lnTo>
                  <a:lnTo>
                    <a:pt x="146723" y="81280"/>
                  </a:lnTo>
                  <a:lnTo>
                    <a:pt x="146723" y="83820"/>
                  </a:lnTo>
                  <a:lnTo>
                    <a:pt x="149275" y="83820"/>
                  </a:lnTo>
                  <a:lnTo>
                    <a:pt x="149275" y="86360"/>
                  </a:lnTo>
                  <a:lnTo>
                    <a:pt x="148424" y="86360"/>
                  </a:lnTo>
                  <a:lnTo>
                    <a:pt x="146723" y="86360"/>
                  </a:lnTo>
                  <a:lnTo>
                    <a:pt x="146723" y="87630"/>
                  </a:lnTo>
                  <a:lnTo>
                    <a:pt x="147574" y="87630"/>
                  </a:lnTo>
                  <a:lnTo>
                    <a:pt x="148424" y="88900"/>
                  </a:lnTo>
                  <a:lnTo>
                    <a:pt x="148424" y="87630"/>
                  </a:lnTo>
                  <a:lnTo>
                    <a:pt x="149275" y="87630"/>
                  </a:lnTo>
                  <a:lnTo>
                    <a:pt x="148424" y="88900"/>
                  </a:lnTo>
                  <a:lnTo>
                    <a:pt x="149275" y="88900"/>
                  </a:lnTo>
                  <a:lnTo>
                    <a:pt x="148424" y="90170"/>
                  </a:lnTo>
                  <a:lnTo>
                    <a:pt x="149275" y="91440"/>
                  </a:lnTo>
                  <a:lnTo>
                    <a:pt x="149275" y="90170"/>
                  </a:lnTo>
                  <a:lnTo>
                    <a:pt x="150126" y="88900"/>
                  </a:lnTo>
                  <a:lnTo>
                    <a:pt x="150126" y="87630"/>
                  </a:lnTo>
                  <a:lnTo>
                    <a:pt x="151828" y="86360"/>
                  </a:lnTo>
                  <a:lnTo>
                    <a:pt x="151828" y="91440"/>
                  </a:lnTo>
                  <a:lnTo>
                    <a:pt x="150126" y="91440"/>
                  </a:lnTo>
                  <a:lnTo>
                    <a:pt x="149275" y="92710"/>
                  </a:lnTo>
                  <a:lnTo>
                    <a:pt x="149275" y="93980"/>
                  </a:lnTo>
                  <a:lnTo>
                    <a:pt x="150977" y="93980"/>
                  </a:lnTo>
                  <a:lnTo>
                    <a:pt x="150126" y="92710"/>
                  </a:lnTo>
                  <a:lnTo>
                    <a:pt x="150977" y="92710"/>
                  </a:lnTo>
                  <a:lnTo>
                    <a:pt x="150977" y="93980"/>
                  </a:lnTo>
                  <a:lnTo>
                    <a:pt x="151828" y="93980"/>
                  </a:lnTo>
                  <a:lnTo>
                    <a:pt x="152260" y="92710"/>
                  </a:lnTo>
                  <a:lnTo>
                    <a:pt x="152679" y="91440"/>
                  </a:lnTo>
                  <a:lnTo>
                    <a:pt x="153530" y="92710"/>
                  </a:lnTo>
                  <a:lnTo>
                    <a:pt x="152679" y="92710"/>
                  </a:lnTo>
                  <a:lnTo>
                    <a:pt x="151828" y="93980"/>
                  </a:lnTo>
                  <a:lnTo>
                    <a:pt x="153530" y="93980"/>
                  </a:lnTo>
                  <a:lnTo>
                    <a:pt x="153530" y="95250"/>
                  </a:lnTo>
                  <a:lnTo>
                    <a:pt x="154393" y="95250"/>
                  </a:lnTo>
                  <a:lnTo>
                    <a:pt x="154393" y="96520"/>
                  </a:lnTo>
                  <a:lnTo>
                    <a:pt x="155244" y="95250"/>
                  </a:lnTo>
                  <a:lnTo>
                    <a:pt x="155244" y="96520"/>
                  </a:lnTo>
                  <a:lnTo>
                    <a:pt x="156095" y="96520"/>
                  </a:lnTo>
                  <a:lnTo>
                    <a:pt x="156946" y="97790"/>
                  </a:lnTo>
                  <a:lnTo>
                    <a:pt x="156095" y="99060"/>
                  </a:lnTo>
                  <a:lnTo>
                    <a:pt x="156095" y="100330"/>
                  </a:lnTo>
                  <a:lnTo>
                    <a:pt x="156946" y="101600"/>
                  </a:lnTo>
                  <a:lnTo>
                    <a:pt x="158661" y="101600"/>
                  </a:lnTo>
                  <a:lnTo>
                    <a:pt x="156946" y="99060"/>
                  </a:lnTo>
                  <a:lnTo>
                    <a:pt x="157797" y="99060"/>
                  </a:lnTo>
                  <a:lnTo>
                    <a:pt x="158661" y="100330"/>
                  </a:lnTo>
                  <a:lnTo>
                    <a:pt x="159512" y="99060"/>
                  </a:lnTo>
                  <a:lnTo>
                    <a:pt x="159512" y="101600"/>
                  </a:lnTo>
                  <a:lnTo>
                    <a:pt x="160362" y="101600"/>
                  </a:lnTo>
                  <a:lnTo>
                    <a:pt x="160362" y="102870"/>
                  </a:lnTo>
                  <a:lnTo>
                    <a:pt x="162064" y="102870"/>
                  </a:lnTo>
                  <a:lnTo>
                    <a:pt x="162064" y="104140"/>
                  </a:lnTo>
                  <a:lnTo>
                    <a:pt x="162928" y="104140"/>
                  </a:lnTo>
                  <a:lnTo>
                    <a:pt x="162928" y="102870"/>
                  </a:lnTo>
                  <a:lnTo>
                    <a:pt x="163779" y="102870"/>
                  </a:lnTo>
                  <a:lnTo>
                    <a:pt x="162928" y="104140"/>
                  </a:lnTo>
                  <a:lnTo>
                    <a:pt x="163779" y="104140"/>
                  </a:lnTo>
                  <a:lnTo>
                    <a:pt x="165481" y="102870"/>
                  </a:lnTo>
                  <a:lnTo>
                    <a:pt x="166331" y="101600"/>
                  </a:lnTo>
                  <a:lnTo>
                    <a:pt x="165481" y="100330"/>
                  </a:lnTo>
                  <a:lnTo>
                    <a:pt x="167182" y="100330"/>
                  </a:lnTo>
                  <a:lnTo>
                    <a:pt x="166331" y="99060"/>
                  </a:lnTo>
                  <a:lnTo>
                    <a:pt x="167182" y="99060"/>
                  </a:lnTo>
                  <a:lnTo>
                    <a:pt x="166331" y="97790"/>
                  </a:lnTo>
                  <a:lnTo>
                    <a:pt x="166331" y="96520"/>
                  </a:lnTo>
                  <a:lnTo>
                    <a:pt x="168033" y="96520"/>
                  </a:lnTo>
                  <a:lnTo>
                    <a:pt x="168033" y="95250"/>
                  </a:lnTo>
                  <a:lnTo>
                    <a:pt x="167182" y="95250"/>
                  </a:lnTo>
                  <a:lnTo>
                    <a:pt x="167182" y="93980"/>
                  </a:lnTo>
                  <a:lnTo>
                    <a:pt x="168033" y="93980"/>
                  </a:lnTo>
                  <a:lnTo>
                    <a:pt x="167182" y="92710"/>
                  </a:lnTo>
                  <a:lnTo>
                    <a:pt x="167182" y="91440"/>
                  </a:lnTo>
                  <a:lnTo>
                    <a:pt x="168033" y="91440"/>
                  </a:lnTo>
                  <a:lnTo>
                    <a:pt x="168033" y="92710"/>
                  </a:lnTo>
                  <a:lnTo>
                    <a:pt x="168884" y="92710"/>
                  </a:lnTo>
                  <a:lnTo>
                    <a:pt x="169735" y="91440"/>
                  </a:lnTo>
                  <a:lnTo>
                    <a:pt x="168884" y="91440"/>
                  </a:lnTo>
                  <a:lnTo>
                    <a:pt x="168884" y="90170"/>
                  </a:lnTo>
                  <a:lnTo>
                    <a:pt x="169748" y="88900"/>
                  </a:lnTo>
                  <a:lnTo>
                    <a:pt x="170599" y="87630"/>
                  </a:lnTo>
                  <a:lnTo>
                    <a:pt x="170599" y="86360"/>
                  </a:lnTo>
                  <a:lnTo>
                    <a:pt x="169735" y="86360"/>
                  </a:lnTo>
                  <a:lnTo>
                    <a:pt x="169735" y="85090"/>
                  </a:lnTo>
                  <a:lnTo>
                    <a:pt x="168884" y="83820"/>
                  </a:lnTo>
                  <a:lnTo>
                    <a:pt x="170599" y="83820"/>
                  </a:lnTo>
                  <a:lnTo>
                    <a:pt x="170599" y="81280"/>
                  </a:lnTo>
                  <a:lnTo>
                    <a:pt x="171450" y="80010"/>
                  </a:lnTo>
                  <a:lnTo>
                    <a:pt x="169735" y="78740"/>
                  </a:lnTo>
                  <a:lnTo>
                    <a:pt x="171450" y="78740"/>
                  </a:lnTo>
                  <a:lnTo>
                    <a:pt x="171450" y="77470"/>
                  </a:lnTo>
                  <a:lnTo>
                    <a:pt x="172300" y="77470"/>
                  </a:lnTo>
                  <a:lnTo>
                    <a:pt x="173164" y="76200"/>
                  </a:lnTo>
                  <a:lnTo>
                    <a:pt x="173164" y="74930"/>
                  </a:lnTo>
                  <a:lnTo>
                    <a:pt x="174015" y="74930"/>
                  </a:lnTo>
                  <a:lnTo>
                    <a:pt x="174015" y="73660"/>
                  </a:lnTo>
                  <a:lnTo>
                    <a:pt x="174866" y="72390"/>
                  </a:lnTo>
                  <a:lnTo>
                    <a:pt x="174015" y="71120"/>
                  </a:lnTo>
                  <a:lnTo>
                    <a:pt x="173164" y="71120"/>
                  </a:lnTo>
                  <a:lnTo>
                    <a:pt x="172300" y="71120"/>
                  </a:lnTo>
                  <a:lnTo>
                    <a:pt x="173164" y="68580"/>
                  </a:lnTo>
                  <a:lnTo>
                    <a:pt x="173164" y="71120"/>
                  </a:lnTo>
                  <a:lnTo>
                    <a:pt x="174015" y="69850"/>
                  </a:lnTo>
                  <a:lnTo>
                    <a:pt x="174015" y="68580"/>
                  </a:lnTo>
                  <a:lnTo>
                    <a:pt x="174866" y="68580"/>
                  </a:lnTo>
                  <a:lnTo>
                    <a:pt x="174015" y="67310"/>
                  </a:lnTo>
                  <a:lnTo>
                    <a:pt x="174866" y="67310"/>
                  </a:lnTo>
                  <a:lnTo>
                    <a:pt x="174015" y="66040"/>
                  </a:lnTo>
                  <a:lnTo>
                    <a:pt x="174015" y="64770"/>
                  </a:lnTo>
                  <a:lnTo>
                    <a:pt x="175717" y="64770"/>
                  </a:lnTo>
                  <a:lnTo>
                    <a:pt x="174866" y="63500"/>
                  </a:lnTo>
                  <a:lnTo>
                    <a:pt x="176568" y="63500"/>
                  </a:lnTo>
                  <a:lnTo>
                    <a:pt x="178282" y="64770"/>
                  </a:lnTo>
                  <a:lnTo>
                    <a:pt x="179133" y="63500"/>
                  </a:lnTo>
                  <a:lnTo>
                    <a:pt x="179984" y="62230"/>
                  </a:lnTo>
                  <a:lnTo>
                    <a:pt x="180835" y="63500"/>
                  </a:lnTo>
                  <a:lnTo>
                    <a:pt x="183388" y="63500"/>
                  </a:lnTo>
                  <a:lnTo>
                    <a:pt x="184238" y="64770"/>
                  </a:lnTo>
                  <a:lnTo>
                    <a:pt x="184238" y="63500"/>
                  </a:lnTo>
                  <a:lnTo>
                    <a:pt x="185089" y="63500"/>
                  </a:lnTo>
                  <a:lnTo>
                    <a:pt x="185953" y="64770"/>
                  </a:lnTo>
                  <a:lnTo>
                    <a:pt x="190220" y="64770"/>
                  </a:lnTo>
                  <a:lnTo>
                    <a:pt x="190220" y="66040"/>
                  </a:lnTo>
                  <a:lnTo>
                    <a:pt x="191071" y="67310"/>
                  </a:lnTo>
                  <a:lnTo>
                    <a:pt x="191071" y="66040"/>
                  </a:lnTo>
                  <a:lnTo>
                    <a:pt x="191922" y="64770"/>
                  </a:lnTo>
                  <a:lnTo>
                    <a:pt x="191922" y="66040"/>
                  </a:lnTo>
                  <a:lnTo>
                    <a:pt x="192773" y="66040"/>
                  </a:lnTo>
                  <a:lnTo>
                    <a:pt x="192773" y="68580"/>
                  </a:lnTo>
                  <a:lnTo>
                    <a:pt x="194487" y="68580"/>
                  </a:lnTo>
                  <a:lnTo>
                    <a:pt x="193624" y="71120"/>
                  </a:lnTo>
                  <a:lnTo>
                    <a:pt x="193624" y="69850"/>
                  </a:lnTo>
                  <a:lnTo>
                    <a:pt x="192773" y="69850"/>
                  </a:lnTo>
                  <a:lnTo>
                    <a:pt x="192773" y="68580"/>
                  </a:lnTo>
                  <a:lnTo>
                    <a:pt x="191922" y="68580"/>
                  </a:lnTo>
                  <a:lnTo>
                    <a:pt x="191071" y="67310"/>
                  </a:lnTo>
                  <a:lnTo>
                    <a:pt x="191071" y="68580"/>
                  </a:lnTo>
                  <a:lnTo>
                    <a:pt x="189369" y="68580"/>
                  </a:lnTo>
                  <a:lnTo>
                    <a:pt x="188518" y="71120"/>
                  </a:lnTo>
                  <a:lnTo>
                    <a:pt x="190220" y="71120"/>
                  </a:lnTo>
                  <a:lnTo>
                    <a:pt x="191071" y="72390"/>
                  </a:lnTo>
                  <a:lnTo>
                    <a:pt x="190220" y="73660"/>
                  </a:lnTo>
                  <a:lnTo>
                    <a:pt x="191071" y="73660"/>
                  </a:lnTo>
                  <a:lnTo>
                    <a:pt x="190220" y="76200"/>
                  </a:lnTo>
                  <a:lnTo>
                    <a:pt x="187655" y="73660"/>
                  </a:lnTo>
                  <a:lnTo>
                    <a:pt x="187655" y="76200"/>
                  </a:lnTo>
                  <a:lnTo>
                    <a:pt x="189369" y="76200"/>
                  </a:lnTo>
                  <a:lnTo>
                    <a:pt x="187655" y="78740"/>
                  </a:lnTo>
                  <a:lnTo>
                    <a:pt x="188518" y="78740"/>
                  </a:lnTo>
                  <a:lnTo>
                    <a:pt x="190220" y="80010"/>
                  </a:lnTo>
                  <a:lnTo>
                    <a:pt x="190220" y="78740"/>
                  </a:lnTo>
                  <a:lnTo>
                    <a:pt x="189369" y="78740"/>
                  </a:lnTo>
                  <a:lnTo>
                    <a:pt x="190220" y="77470"/>
                  </a:lnTo>
                  <a:lnTo>
                    <a:pt x="190220" y="78740"/>
                  </a:lnTo>
                  <a:lnTo>
                    <a:pt x="191071" y="77470"/>
                  </a:lnTo>
                  <a:lnTo>
                    <a:pt x="191071" y="78740"/>
                  </a:lnTo>
                  <a:lnTo>
                    <a:pt x="190220" y="78740"/>
                  </a:lnTo>
                  <a:lnTo>
                    <a:pt x="191071" y="80010"/>
                  </a:lnTo>
                  <a:lnTo>
                    <a:pt x="190220" y="80010"/>
                  </a:lnTo>
                  <a:lnTo>
                    <a:pt x="189369" y="80010"/>
                  </a:lnTo>
                  <a:lnTo>
                    <a:pt x="187655" y="82550"/>
                  </a:lnTo>
                  <a:lnTo>
                    <a:pt x="187655" y="92710"/>
                  </a:lnTo>
                  <a:lnTo>
                    <a:pt x="187655" y="93980"/>
                  </a:lnTo>
                  <a:lnTo>
                    <a:pt x="186804" y="95250"/>
                  </a:lnTo>
                  <a:lnTo>
                    <a:pt x="187655" y="95250"/>
                  </a:lnTo>
                  <a:lnTo>
                    <a:pt x="187655" y="96520"/>
                  </a:lnTo>
                  <a:lnTo>
                    <a:pt x="185953" y="96520"/>
                  </a:lnTo>
                  <a:lnTo>
                    <a:pt x="185953" y="93980"/>
                  </a:lnTo>
                  <a:lnTo>
                    <a:pt x="186804" y="92710"/>
                  </a:lnTo>
                  <a:lnTo>
                    <a:pt x="187655" y="92710"/>
                  </a:lnTo>
                  <a:lnTo>
                    <a:pt x="187655" y="82550"/>
                  </a:lnTo>
                  <a:lnTo>
                    <a:pt x="186804" y="81280"/>
                  </a:lnTo>
                  <a:lnTo>
                    <a:pt x="187655" y="81280"/>
                  </a:lnTo>
                  <a:lnTo>
                    <a:pt x="187655" y="80010"/>
                  </a:lnTo>
                  <a:lnTo>
                    <a:pt x="185953" y="80010"/>
                  </a:lnTo>
                  <a:lnTo>
                    <a:pt x="185953" y="81280"/>
                  </a:lnTo>
                  <a:lnTo>
                    <a:pt x="185089" y="81280"/>
                  </a:lnTo>
                  <a:lnTo>
                    <a:pt x="185089" y="82550"/>
                  </a:lnTo>
                  <a:lnTo>
                    <a:pt x="185953" y="82550"/>
                  </a:lnTo>
                  <a:lnTo>
                    <a:pt x="186804" y="83820"/>
                  </a:lnTo>
                  <a:lnTo>
                    <a:pt x="184238" y="83820"/>
                  </a:lnTo>
                  <a:lnTo>
                    <a:pt x="185089" y="85090"/>
                  </a:lnTo>
                  <a:lnTo>
                    <a:pt x="184238" y="86360"/>
                  </a:lnTo>
                  <a:lnTo>
                    <a:pt x="184238" y="85090"/>
                  </a:lnTo>
                  <a:lnTo>
                    <a:pt x="183388" y="83820"/>
                  </a:lnTo>
                  <a:lnTo>
                    <a:pt x="182537" y="83820"/>
                  </a:lnTo>
                  <a:lnTo>
                    <a:pt x="182537" y="86360"/>
                  </a:lnTo>
                  <a:lnTo>
                    <a:pt x="183388" y="86360"/>
                  </a:lnTo>
                  <a:lnTo>
                    <a:pt x="184238" y="87630"/>
                  </a:lnTo>
                  <a:lnTo>
                    <a:pt x="184238" y="88900"/>
                  </a:lnTo>
                  <a:lnTo>
                    <a:pt x="181686" y="88900"/>
                  </a:lnTo>
                  <a:lnTo>
                    <a:pt x="182537" y="91440"/>
                  </a:lnTo>
                  <a:lnTo>
                    <a:pt x="181686" y="91440"/>
                  </a:lnTo>
                  <a:lnTo>
                    <a:pt x="181686" y="92710"/>
                  </a:lnTo>
                  <a:lnTo>
                    <a:pt x="179984" y="92710"/>
                  </a:lnTo>
                  <a:lnTo>
                    <a:pt x="180835" y="93980"/>
                  </a:lnTo>
                  <a:lnTo>
                    <a:pt x="182537" y="93980"/>
                  </a:lnTo>
                  <a:lnTo>
                    <a:pt x="181686" y="96520"/>
                  </a:lnTo>
                  <a:lnTo>
                    <a:pt x="179133" y="96520"/>
                  </a:lnTo>
                  <a:lnTo>
                    <a:pt x="179984" y="97790"/>
                  </a:lnTo>
                  <a:lnTo>
                    <a:pt x="179133" y="97790"/>
                  </a:lnTo>
                  <a:lnTo>
                    <a:pt x="180835" y="99060"/>
                  </a:lnTo>
                  <a:lnTo>
                    <a:pt x="181686" y="101600"/>
                  </a:lnTo>
                  <a:lnTo>
                    <a:pt x="182537" y="101600"/>
                  </a:lnTo>
                  <a:lnTo>
                    <a:pt x="183388" y="102870"/>
                  </a:lnTo>
                  <a:lnTo>
                    <a:pt x="184238" y="102870"/>
                  </a:lnTo>
                  <a:lnTo>
                    <a:pt x="184238" y="101600"/>
                  </a:lnTo>
                  <a:lnTo>
                    <a:pt x="183388" y="100330"/>
                  </a:lnTo>
                  <a:lnTo>
                    <a:pt x="183388" y="99060"/>
                  </a:lnTo>
                  <a:lnTo>
                    <a:pt x="182537" y="97790"/>
                  </a:lnTo>
                  <a:lnTo>
                    <a:pt x="182537" y="96520"/>
                  </a:lnTo>
                  <a:lnTo>
                    <a:pt x="183388" y="96520"/>
                  </a:lnTo>
                  <a:lnTo>
                    <a:pt x="184238" y="99060"/>
                  </a:lnTo>
                  <a:lnTo>
                    <a:pt x="184238" y="96520"/>
                  </a:lnTo>
                  <a:lnTo>
                    <a:pt x="185089" y="96520"/>
                  </a:lnTo>
                  <a:lnTo>
                    <a:pt x="185089" y="97790"/>
                  </a:lnTo>
                  <a:lnTo>
                    <a:pt x="186804" y="97790"/>
                  </a:lnTo>
                  <a:lnTo>
                    <a:pt x="185953" y="99060"/>
                  </a:lnTo>
                  <a:lnTo>
                    <a:pt x="187655" y="99060"/>
                  </a:lnTo>
                  <a:lnTo>
                    <a:pt x="188518" y="99060"/>
                  </a:lnTo>
                  <a:lnTo>
                    <a:pt x="189369" y="97790"/>
                  </a:lnTo>
                  <a:lnTo>
                    <a:pt x="191071" y="97790"/>
                  </a:lnTo>
                  <a:lnTo>
                    <a:pt x="191071" y="95250"/>
                  </a:lnTo>
                  <a:lnTo>
                    <a:pt x="192773" y="96520"/>
                  </a:lnTo>
                  <a:lnTo>
                    <a:pt x="193624" y="95250"/>
                  </a:lnTo>
                  <a:lnTo>
                    <a:pt x="194487" y="95250"/>
                  </a:lnTo>
                  <a:lnTo>
                    <a:pt x="195770" y="93980"/>
                  </a:lnTo>
                  <a:lnTo>
                    <a:pt x="197040" y="92710"/>
                  </a:lnTo>
                  <a:lnTo>
                    <a:pt x="197891" y="92710"/>
                  </a:lnTo>
                  <a:lnTo>
                    <a:pt x="198742" y="92710"/>
                  </a:lnTo>
                  <a:lnTo>
                    <a:pt x="198742" y="90170"/>
                  </a:lnTo>
                  <a:lnTo>
                    <a:pt x="202158" y="90170"/>
                  </a:lnTo>
                  <a:lnTo>
                    <a:pt x="203022" y="88900"/>
                  </a:lnTo>
                  <a:lnTo>
                    <a:pt x="203873" y="88900"/>
                  </a:lnTo>
                  <a:lnTo>
                    <a:pt x="203873" y="86360"/>
                  </a:lnTo>
                  <a:lnTo>
                    <a:pt x="204724" y="86360"/>
                  </a:lnTo>
                  <a:lnTo>
                    <a:pt x="204724" y="87630"/>
                  </a:lnTo>
                  <a:lnTo>
                    <a:pt x="206425" y="87630"/>
                  </a:lnTo>
                  <a:lnTo>
                    <a:pt x="205574" y="86360"/>
                  </a:lnTo>
                  <a:lnTo>
                    <a:pt x="206425" y="85090"/>
                  </a:lnTo>
                  <a:lnTo>
                    <a:pt x="206425" y="86360"/>
                  </a:lnTo>
                  <a:lnTo>
                    <a:pt x="208127" y="85090"/>
                  </a:lnTo>
                  <a:lnTo>
                    <a:pt x="208978" y="85090"/>
                  </a:lnTo>
                  <a:lnTo>
                    <a:pt x="208978" y="83820"/>
                  </a:lnTo>
                  <a:lnTo>
                    <a:pt x="211543" y="83820"/>
                  </a:lnTo>
                  <a:lnTo>
                    <a:pt x="211543" y="81280"/>
                  </a:lnTo>
                  <a:lnTo>
                    <a:pt x="212394" y="81280"/>
                  </a:lnTo>
                  <a:lnTo>
                    <a:pt x="212394" y="82550"/>
                  </a:lnTo>
                  <a:lnTo>
                    <a:pt x="213245" y="82550"/>
                  </a:lnTo>
                  <a:lnTo>
                    <a:pt x="213245" y="81280"/>
                  </a:lnTo>
                  <a:lnTo>
                    <a:pt x="216662" y="81280"/>
                  </a:lnTo>
                  <a:lnTo>
                    <a:pt x="217525" y="82550"/>
                  </a:lnTo>
                  <a:lnTo>
                    <a:pt x="218376" y="82550"/>
                  </a:lnTo>
                  <a:lnTo>
                    <a:pt x="218376" y="83820"/>
                  </a:lnTo>
                  <a:lnTo>
                    <a:pt x="220078" y="83820"/>
                  </a:lnTo>
                  <a:lnTo>
                    <a:pt x="220929" y="85090"/>
                  </a:lnTo>
                  <a:lnTo>
                    <a:pt x="221780" y="85090"/>
                  </a:lnTo>
                  <a:lnTo>
                    <a:pt x="222631" y="86360"/>
                  </a:lnTo>
                  <a:lnTo>
                    <a:pt x="223481" y="86360"/>
                  </a:lnTo>
                  <a:lnTo>
                    <a:pt x="223481" y="87630"/>
                  </a:lnTo>
                  <a:lnTo>
                    <a:pt x="222631" y="87630"/>
                  </a:lnTo>
                  <a:lnTo>
                    <a:pt x="222631" y="88900"/>
                  </a:lnTo>
                  <a:lnTo>
                    <a:pt x="223481" y="90170"/>
                  </a:lnTo>
                  <a:lnTo>
                    <a:pt x="223481" y="88900"/>
                  </a:lnTo>
                  <a:lnTo>
                    <a:pt x="224332" y="88900"/>
                  </a:lnTo>
                  <a:lnTo>
                    <a:pt x="224332" y="90170"/>
                  </a:lnTo>
                  <a:lnTo>
                    <a:pt x="223481" y="91440"/>
                  </a:lnTo>
                  <a:lnTo>
                    <a:pt x="224332" y="91440"/>
                  </a:lnTo>
                  <a:lnTo>
                    <a:pt x="225183" y="90170"/>
                  </a:lnTo>
                  <a:lnTo>
                    <a:pt x="225183" y="88900"/>
                  </a:lnTo>
                  <a:lnTo>
                    <a:pt x="226047" y="90170"/>
                  </a:lnTo>
                  <a:lnTo>
                    <a:pt x="225183" y="90170"/>
                  </a:lnTo>
                  <a:lnTo>
                    <a:pt x="225183" y="92710"/>
                  </a:lnTo>
                  <a:lnTo>
                    <a:pt x="224332" y="93980"/>
                  </a:lnTo>
                  <a:lnTo>
                    <a:pt x="222631" y="93980"/>
                  </a:lnTo>
                  <a:lnTo>
                    <a:pt x="221780" y="92710"/>
                  </a:lnTo>
                  <a:lnTo>
                    <a:pt x="221780" y="93980"/>
                  </a:lnTo>
                  <a:lnTo>
                    <a:pt x="220929" y="93980"/>
                  </a:lnTo>
                  <a:lnTo>
                    <a:pt x="222631" y="95250"/>
                  </a:lnTo>
                  <a:lnTo>
                    <a:pt x="220929" y="97790"/>
                  </a:lnTo>
                  <a:lnTo>
                    <a:pt x="220078" y="97790"/>
                  </a:lnTo>
                  <a:lnTo>
                    <a:pt x="220078" y="99060"/>
                  </a:lnTo>
                  <a:lnTo>
                    <a:pt x="218376" y="100330"/>
                  </a:lnTo>
                  <a:lnTo>
                    <a:pt x="217525" y="100330"/>
                  </a:lnTo>
                  <a:lnTo>
                    <a:pt x="216662" y="101600"/>
                  </a:lnTo>
                  <a:lnTo>
                    <a:pt x="214947" y="101600"/>
                  </a:lnTo>
                  <a:lnTo>
                    <a:pt x="214947" y="102870"/>
                  </a:lnTo>
                  <a:lnTo>
                    <a:pt x="214096" y="102870"/>
                  </a:lnTo>
                  <a:lnTo>
                    <a:pt x="214096" y="104140"/>
                  </a:lnTo>
                  <a:lnTo>
                    <a:pt x="212394" y="104140"/>
                  </a:lnTo>
                  <a:lnTo>
                    <a:pt x="212394" y="101600"/>
                  </a:lnTo>
                  <a:lnTo>
                    <a:pt x="213245" y="101600"/>
                  </a:lnTo>
                  <a:lnTo>
                    <a:pt x="213245" y="100330"/>
                  </a:lnTo>
                  <a:lnTo>
                    <a:pt x="212394" y="100330"/>
                  </a:lnTo>
                  <a:lnTo>
                    <a:pt x="211543" y="101600"/>
                  </a:lnTo>
                  <a:lnTo>
                    <a:pt x="210693" y="101600"/>
                  </a:lnTo>
                  <a:lnTo>
                    <a:pt x="211543" y="102870"/>
                  </a:lnTo>
                  <a:lnTo>
                    <a:pt x="211543" y="105410"/>
                  </a:lnTo>
                  <a:lnTo>
                    <a:pt x="209842" y="104140"/>
                  </a:lnTo>
                  <a:lnTo>
                    <a:pt x="209842" y="106680"/>
                  </a:lnTo>
                  <a:lnTo>
                    <a:pt x="398640" y="106680"/>
                  </a:lnTo>
                  <a:lnTo>
                    <a:pt x="397891" y="105410"/>
                  </a:lnTo>
                  <a:lnTo>
                    <a:pt x="397129" y="104140"/>
                  </a:lnTo>
                  <a:lnTo>
                    <a:pt x="394093" y="99060"/>
                  </a:lnTo>
                  <a:lnTo>
                    <a:pt x="386232" y="88900"/>
                  </a:lnTo>
                  <a:lnTo>
                    <a:pt x="380326" y="81280"/>
                  </a:lnTo>
                  <a:lnTo>
                    <a:pt x="377380" y="77470"/>
                  </a:lnTo>
                  <a:lnTo>
                    <a:pt x="338289" y="38100"/>
                  </a:lnTo>
                  <a:lnTo>
                    <a:pt x="306692" y="16510"/>
                  </a:lnTo>
                  <a:lnTo>
                    <a:pt x="237985" y="0"/>
                  </a:lnTo>
                  <a:lnTo>
                    <a:pt x="201587" y="5080"/>
                  </a:lnTo>
                  <a:lnTo>
                    <a:pt x="134315" y="40640"/>
                  </a:lnTo>
                  <a:lnTo>
                    <a:pt x="104267" y="69850"/>
                  </a:lnTo>
                  <a:lnTo>
                    <a:pt x="77190" y="105410"/>
                  </a:lnTo>
                  <a:lnTo>
                    <a:pt x="53492" y="148590"/>
                  </a:lnTo>
                  <a:lnTo>
                    <a:pt x="33578" y="195580"/>
                  </a:lnTo>
                  <a:lnTo>
                    <a:pt x="17894" y="248920"/>
                  </a:lnTo>
                  <a:lnTo>
                    <a:pt x="6845" y="304800"/>
                  </a:lnTo>
                  <a:lnTo>
                    <a:pt x="850" y="365760"/>
                  </a:lnTo>
                  <a:lnTo>
                    <a:pt x="20840" y="394970"/>
                  </a:lnTo>
                  <a:lnTo>
                    <a:pt x="52031" y="411480"/>
                  </a:lnTo>
                  <a:lnTo>
                    <a:pt x="80022" y="430530"/>
                  </a:lnTo>
                  <a:lnTo>
                    <a:pt x="90411" y="466090"/>
                  </a:lnTo>
                  <a:lnTo>
                    <a:pt x="89560" y="468630"/>
                  </a:lnTo>
                  <a:lnTo>
                    <a:pt x="84442" y="468630"/>
                  </a:lnTo>
                  <a:lnTo>
                    <a:pt x="73050" y="445770"/>
                  </a:lnTo>
                  <a:lnTo>
                    <a:pt x="57886" y="426720"/>
                  </a:lnTo>
                  <a:lnTo>
                    <a:pt x="38735" y="412750"/>
                  </a:lnTo>
                  <a:lnTo>
                    <a:pt x="15341" y="406400"/>
                  </a:lnTo>
                  <a:lnTo>
                    <a:pt x="11938" y="400050"/>
                  </a:lnTo>
                  <a:lnTo>
                    <a:pt x="5118" y="393700"/>
                  </a:lnTo>
                  <a:lnTo>
                    <a:pt x="0" y="387350"/>
                  </a:lnTo>
                  <a:lnTo>
                    <a:pt x="0" y="416560"/>
                  </a:lnTo>
                  <a:lnTo>
                    <a:pt x="20701" y="426720"/>
                  </a:lnTo>
                  <a:lnTo>
                    <a:pt x="43497" y="435610"/>
                  </a:lnTo>
                  <a:lnTo>
                    <a:pt x="61175" y="449580"/>
                  </a:lnTo>
                  <a:lnTo>
                    <a:pt x="66535" y="473710"/>
                  </a:lnTo>
                  <a:lnTo>
                    <a:pt x="64820" y="481330"/>
                  </a:lnTo>
                  <a:lnTo>
                    <a:pt x="69938" y="490220"/>
                  </a:lnTo>
                  <a:lnTo>
                    <a:pt x="62268" y="494030"/>
                  </a:lnTo>
                  <a:lnTo>
                    <a:pt x="56299" y="494030"/>
                  </a:lnTo>
                  <a:lnTo>
                    <a:pt x="48615" y="468630"/>
                  </a:lnTo>
                  <a:lnTo>
                    <a:pt x="42862" y="457200"/>
                  </a:lnTo>
                  <a:lnTo>
                    <a:pt x="33261" y="445770"/>
                  </a:lnTo>
                  <a:lnTo>
                    <a:pt x="24828" y="444500"/>
                  </a:lnTo>
                  <a:lnTo>
                    <a:pt x="16306" y="441960"/>
                  </a:lnTo>
                  <a:lnTo>
                    <a:pt x="7950" y="438150"/>
                  </a:lnTo>
                  <a:lnTo>
                    <a:pt x="0" y="434340"/>
                  </a:lnTo>
                  <a:lnTo>
                    <a:pt x="5549" y="496570"/>
                  </a:lnTo>
                  <a:lnTo>
                    <a:pt x="16306" y="554990"/>
                  </a:lnTo>
                  <a:lnTo>
                    <a:pt x="31838" y="608330"/>
                  </a:lnTo>
                  <a:lnTo>
                    <a:pt x="51701" y="657860"/>
                  </a:lnTo>
                  <a:lnTo>
                    <a:pt x="75488" y="701040"/>
                  </a:lnTo>
                  <a:lnTo>
                    <a:pt x="102743" y="739140"/>
                  </a:lnTo>
                  <a:lnTo>
                    <a:pt x="133057" y="769620"/>
                  </a:lnTo>
                  <a:lnTo>
                    <a:pt x="165989" y="792480"/>
                  </a:lnTo>
                  <a:lnTo>
                    <a:pt x="237985" y="810260"/>
                  </a:lnTo>
                  <a:lnTo>
                    <a:pt x="264515" y="807720"/>
                  </a:lnTo>
                  <a:lnTo>
                    <a:pt x="290233" y="801370"/>
                  </a:lnTo>
                  <a:lnTo>
                    <a:pt x="314998" y="788670"/>
                  </a:lnTo>
                  <a:lnTo>
                    <a:pt x="338645" y="773430"/>
                  </a:lnTo>
                  <a:lnTo>
                    <a:pt x="335229" y="768350"/>
                  </a:lnTo>
                  <a:lnTo>
                    <a:pt x="332676" y="763270"/>
                  </a:lnTo>
                  <a:lnTo>
                    <a:pt x="329260" y="758190"/>
                  </a:lnTo>
                  <a:lnTo>
                    <a:pt x="333527" y="751840"/>
                  </a:lnTo>
                  <a:lnTo>
                    <a:pt x="334378" y="751840"/>
                  </a:lnTo>
                  <a:lnTo>
                    <a:pt x="335229" y="753110"/>
                  </a:lnTo>
                  <a:lnTo>
                    <a:pt x="336092" y="753110"/>
                  </a:lnTo>
                  <a:lnTo>
                    <a:pt x="341198" y="756920"/>
                  </a:lnTo>
                  <a:lnTo>
                    <a:pt x="343750" y="762000"/>
                  </a:lnTo>
                  <a:lnTo>
                    <a:pt x="345465" y="767080"/>
                  </a:lnTo>
                  <a:lnTo>
                    <a:pt x="350570" y="762000"/>
                  </a:lnTo>
                  <a:lnTo>
                    <a:pt x="355600" y="758190"/>
                  </a:lnTo>
                  <a:lnTo>
                    <a:pt x="360464" y="753110"/>
                  </a:lnTo>
                  <a:lnTo>
                    <a:pt x="361619" y="751840"/>
                  </a:lnTo>
                  <a:lnTo>
                    <a:pt x="365086" y="748030"/>
                  </a:lnTo>
                  <a:lnTo>
                    <a:pt x="352298" y="726440"/>
                  </a:lnTo>
                  <a:lnTo>
                    <a:pt x="331279" y="713740"/>
                  </a:lnTo>
                  <a:lnTo>
                    <a:pt x="306908" y="706120"/>
                  </a:lnTo>
                  <a:lnTo>
                    <a:pt x="284048" y="694690"/>
                  </a:lnTo>
                  <a:lnTo>
                    <a:pt x="250583" y="670560"/>
                  </a:lnTo>
                  <a:lnTo>
                    <a:pt x="248221" y="657860"/>
                  </a:lnTo>
                  <a:lnTo>
                    <a:pt x="257987" y="660400"/>
                  </a:lnTo>
                  <a:lnTo>
                    <a:pt x="265607" y="668020"/>
                  </a:lnTo>
                  <a:lnTo>
                    <a:pt x="273050" y="676910"/>
                  </a:lnTo>
                  <a:lnTo>
                    <a:pt x="282346" y="683260"/>
                  </a:lnTo>
                  <a:lnTo>
                    <a:pt x="331711" y="703580"/>
                  </a:lnTo>
                  <a:lnTo>
                    <a:pt x="354914" y="717550"/>
                  </a:lnTo>
                  <a:lnTo>
                    <a:pt x="375323" y="735330"/>
                  </a:lnTo>
                  <a:lnTo>
                    <a:pt x="379666" y="730250"/>
                  </a:lnTo>
                  <a:lnTo>
                    <a:pt x="388035" y="720090"/>
                  </a:lnTo>
                  <a:lnTo>
                    <a:pt x="392391" y="713740"/>
                  </a:lnTo>
                  <a:lnTo>
                    <a:pt x="339496" y="678180"/>
                  </a:lnTo>
                  <a:lnTo>
                    <a:pt x="339496" y="671830"/>
                  </a:lnTo>
                  <a:lnTo>
                    <a:pt x="384721" y="690880"/>
                  </a:lnTo>
                  <a:lnTo>
                    <a:pt x="397497" y="702310"/>
                  </a:lnTo>
                  <a:lnTo>
                    <a:pt x="399199" y="702310"/>
                  </a:lnTo>
                  <a:lnTo>
                    <a:pt x="413029" y="678180"/>
                  </a:lnTo>
                  <a:lnTo>
                    <a:pt x="421754" y="662940"/>
                  </a:lnTo>
                  <a:lnTo>
                    <a:pt x="428167" y="647700"/>
                  </a:lnTo>
                  <a:lnTo>
                    <a:pt x="433501" y="635000"/>
                  </a:lnTo>
                  <a:lnTo>
                    <a:pt x="438315" y="623570"/>
                  </a:lnTo>
                  <a:lnTo>
                    <a:pt x="454469" y="574040"/>
                  </a:lnTo>
                  <a:lnTo>
                    <a:pt x="463410" y="534670"/>
                  </a:lnTo>
                  <a:lnTo>
                    <a:pt x="474268" y="457200"/>
                  </a:lnTo>
                  <a:lnTo>
                    <a:pt x="475119" y="445770"/>
                  </a:lnTo>
                  <a:lnTo>
                    <a:pt x="449173" y="450850"/>
                  </a:lnTo>
                  <a:lnTo>
                    <a:pt x="422338" y="458470"/>
                  </a:lnTo>
                  <a:lnTo>
                    <a:pt x="405180" y="466610"/>
                  </a:lnTo>
                  <a:lnTo>
                    <a:pt x="405180" y="675640"/>
                  </a:lnTo>
                  <a:lnTo>
                    <a:pt x="402615" y="678180"/>
                  </a:lnTo>
                  <a:lnTo>
                    <a:pt x="398094" y="671830"/>
                  </a:lnTo>
                  <a:lnTo>
                    <a:pt x="396290" y="669290"/>
                  </a:lnTo>
                  <a:lnTo>
                    <a:pt x="388988" y="664210"/>
                  </a:lnTo>
                  <a:lnTo>
                    <a:pt x="387159" y="662940"/>
                  </a:lnTo>
                  <a:lnTo>
                    <a:pt x="376593" y="659130"/>
                  </a:lnTo>
                  <a:lnTo>
                    <a:pt x="365937" y="656590"/>
                  </a:lnTo>
                  <a:lnTo>
                    <a:pt x="313804" y="664210"/>
                  </a:lnTo>
                  <a:lnTo>
                    <a:pt x="289052" y="661670"/>
                  </a:lnTo>
                  <a:lnTo>
                    <a:pt x="284353" y="657860"/>
                  </a:lnTo>
                  <a:lnTo>
                    <a:pt x="281216" y="655320"/>
                  </a:lnTo>
                  <a:lnTo>
                    <a:pt x="268693" y="645160"/>
                  </a:lnTo>
                  <a:lnTo>
                    <a:pt x="267843" y="637540"/>
                  </a:lnTo>
                  <a:lnTo>
                    <a:pt x="268693" y="636270"/>
                  </a:lnTo>
                  <a:lnTo>
                    <a:pt x="274675" y="635000"/>
                  </a:lnTo>
                  <a:lnTo>
                    <a:pt x="306451" y="650240"/>
                  </a:lnTo>
                  <a:lnTo>
                    <a:pt x="345363" y="647700"/>
                  </a:lnTo>
                  <a:lnTo>
                    <a:pt x="381546" y="648970"/>
                  </a:lnTo>
                  <a:lnTo>
                    <a:pt x="405180" y="675640"/>
                  </a:lnTo>
                  <a:lnTo>
                    <a:pt x="405180" y="466610"/>
                  </a:lnTo>
                  <a:lnTo>
                    <a:pt x="398233" y="469900"/>
                  </a:lnTo>
                  <a:lnTo>
                    <a:pt x="380441" y="491490"/>
                  </a:lnTo>
                  <a:lnTo>
                    <a:pt x="381787" y="508000"/>
                  </a:lnTo>
                  <a:lnTo>
                    <a:pt x="375856" y="519430"/>
                  </a:lnTo>
                  <a:lnTo>
                    <a:pt x="364959" y="528320"/>
                  </a:lnTo>
                  <a:lnTo>
                    <a:pt x="351434" y="534670"/>
                  </a:lnTo>
                  <a:lnTo>
                    <a:pt x="347395" y="529590"/>
                  </a:lnTo>
                  <a:lnTo>
                    <a:pt x="347319" y="524510"/>
                  </a:lnTo>
                  <a:lnTo>
                    <a:pt x="347281" y="521970"/>
                  </a:lnTo>
                  <a:lnTo>
                    <a:pt x="346036" y="515620"/>
                  </a:lnTo>
                  <a:lnTo>
                    <a:pt x="338645" y="514350"/>
                  </a:lnTo>
                  <a:lnTo>
                    <a:pt x="334378" y="519430"/>
                  </a:lnTo>
                  <a:lnTo>
                    <a:pt x="329260" y="524510"/>
                  </a:lnTo>
                  <a:lnTo>
                    <a:pt x="321589" y="524510"/>
                  </a:lnTo>
                  <a:lnTo>
                    <a:pt x="326212" y="514350"/>
                  </a:lnTo>
                  <a:lnTo>
                    <a:pt x="333629" y="506730"/>
                  </a:lnTo>
                  <a:lnTo>
                    <a:pt x="341858" y="500380"/>
                  </a:lnTo>
                  <a:lnTo>
                    <a:pt x="348881" y="491490"/>
                  </a:lnTo>
                  <a:lnTo>
                    <a:pt x="350240" y="463550"/>
                  </a:lnTo>
                  <a:lnTo>
                    <a:pt x="350177" y="455930"/>
                  </a:lnTo>
                  <a:lnTo>
                    <a:pt x="349186" y="440690"/>
                  </a:lnTo>
                  <a:lnTo>
                    <a:pt x="348449" y="429260"/>
                  </a:lnTo>
                  <a:lnTo>
                    <a:pt x="343192" y="414020"/>
                  </a:lnTo>
                  <a:lnTo>
                    <a:pt x="342315" y="411480"/>
                  </a:lnTo>
                  <a:lnTo>
                    <a:pt x="338797" y="401320"/>
                  </a:lnTo>
                  <a:lnTo>
                    <a:pt x="326694" y="389877"/>
                  </a:lnTo>
                  <a:lnTo>
                    <a:pt x="326694" y="499110"/>
                  </a:lnTo>
                  <a:lnTo>
                    <a:pt x="308787" y="511810"/>
                  </a:lnTo>
                  <a:lnTo>
                    <a:pt x="314706" y="525780"/>
                  </a:lnTo>
                  <a:lnTo>
                    <a:pt x="313270" y="542290"/>
                  </a:lnTo>
                  <a:lnTo>
                    <a:pt x="314071" y="556260"/>
                  </a:lnTo>
                  <a:lnTo>
                    <a:pt x="326694" y="566420"/>
                  </a:lnTo>
                  <a:lnTo>
                    <a:pt x="326694" y="574040"/>
                  </a:lnTo>
                  <a:lnTo>
                    <a:pt x="312635" y="568960"/>
                  </a:lnTo>
                  <a:lnTo>
                    <a:pt x="305054" y="576580"/>
                  </a:lnTo>
                  <a:lnTo>
                    <a:pt x="300189" y="589280"/>
                  </a:lnTo>
                  <a:lnTo>
                    <a:pt x="294284" y="599440"/>
                  </a:lnTo>
                  <a:lnTo>
                    <a:pt x="295668" y="605790"/>
                  </a:lnTo>
                  <a:lnTo>
                    <a:pt x="298983" y="610870"/>
                  </a:lnTo>
                  <a:lnTo>
                    <a:pt x="301002" y="617220"/>
                  </a:lnTo>
                  <a:lnTo>
                    <a:pt x="298551" y="623570"/>
                  </a:lnTo>
                  <a:lnTo>
                    <a:pt x="292696" y="622300"/>
                  </a:lnTo>
                  <a:lnTo>
                    <a:pt x="287566" y="617220"/>
                  </a:lnTo>
                  <a:lnTo>
                    <a:pt x="282600" y="613410"/>
                  </a:lnTo>
                  <a:lnTo>
                    <a:pt x="277228" y="617220"/>
                  </a:lnTo>
                  <a:lnTo>
                    <a:pt x="270941" y="626110"/>
                  </a:lnTo>
                  <a:lnTo>
                    <a:pt x="262191" y="629920"/>
                  </a:lnTo>
                  <a:lnTo>
                    <a:pt x="252628" y="633730"/>
                  </a:lnTo>
                  <a:lnTo>
                    <a:pt x="243954" y="638810"/>
                  </a:lnTo>
                  <a:lnTo>
                    <a:pt x="241668" y="643890"/>
                  </a:lnTo>
                  <a:lnTo>
                    <a:pt x="241617" y="648970"/>
                  </a:lnTo>
                  <a:lnTo>
                    <a:pt x="240601" y="654050"/>
                  </a:lnTo>
                  <a:lnTo>
                    <a:pt x="235432" y="655320"/>
                  </a:lnTo>
                  <a:lnTo>
                    <a:pt x="229679" y="646430"/>
                  </a:lnTo>
                  <a:lnTo>
                    <a:pt x="220179" y="642620"/>
                  </a:lnTo>
                  <a:lnTo>
                    <a:pt x="197891" y="642620"/>
                  </a:lnTo>
                  <a:lnTo>
                    <a:pt x="194132" y="647700"/>
                  </a:lnTo>
                  <a:lnTo>
                    <a:pt x="190855" y="654050"/>
                  </a:lnTo>
                  <a:lnTo>
                    <a:pt x="186613" y="657860"/>
                  </a:lnTo>
                  <a:lnTo>
                    <a:pt x="179984" y="659130"/>
                  </a:lnTo>
                  <a:lnTo>
                    <a:pt x="180454" y="646430"/>
                  </a:lnTo>
                  <a:lnTo>
                    <a:pt x="171564" y="638810"/>
                  </a:lnTo>
                  <a:lnTo>
                    <a:pt x="158991" y="632460"/>
                  </a:lnTo>
                  <a:lnTo>
                    <a:pt x="148424" y="627380"/>
                  </a:lnTo>
                  <a:lnTo>
                    <a:pt x="122631" y="627380"/>
                  </a:lnTo>
                  <a:lnTo>
                    <a:pt x="115150" y="624840"/>
                  </a:lnTo>
                  <a:lnTo>
                    <a:pt x="119964" y="613410"/>
                  </a:lnTo>
                  <a:lnTo>
                    <a:pt x="112699" y="605790"/>
                  </a:lnTo>
                  <a:lnTo>
                    <a:pt x="101117" y="599440"/>
                  </a:lnTo>
                  <a:lnTo>
                    <a:pt x="92976" y="589280"/>
                  </a:lnTo>
                  <a:lnTo>
                    <a:pt x="82740" y="584200"/>
                  </a:lnTo>
                  <a:lnTo>
                    <a:pt x="84175" y="579120"/>
                  </a:lnTo>
                  <a:lnTo>
                    <a:pt x="89128" y="576580"/>
                  </a:lnTo>
                  <a:lnTo>
                    <a:pt x="92811" y="574040"/>
                  </a:lnTo>
                  <a:lnTo>
                    <a:pt x="90411" y="568960"/>
                  </a:lnTo>
                  <a:lnTo>
                    <a:pt x="85521" y="553720"/>
                  </a:lnTo>
                  <a:lnTo>
                    <a:pt x="84543" y="537210"/>
                  </a:lnTo>
                  <a:lnTo>
                    <a:pt x="81178" y="520700"/>
                  </a:lnTo>
                  <a:lnTo>
                    <a:pt x="69088" y="508000"/>
                  </a:lnTo>
                  <a:lnTo>
                    <a:pt x="69088" y="499110"/>
                  </a:lnTo>
                  <a:lnTo>
                    <a:pt x="75057" y="501650"/>
                  </a:lnTo>
                  <a:lnTo>
                    <a:pt x="78473" y="505460"/>
                  </a:lnTo>
                  <a:lnTo>
                    <a:pt x="85293" y="504190"/>
                  </a:lnTo>
                  <a:lnTo>
                    <a:pt x="86233" y="499110"/>
                  </a:lnTo>
                  <a:lnTo>
                    <a:pt x="87172" y="494030"/>
                  </a:lnTo>
                  <a:lnTo>
                    <a:pt x="87642" y="491490"/>
                  </a:lnTo>
                  <a:lnTo>
                    <a:pt x="91909" y="478790"/>
                  </a:lnTo>
                  <a:lnTo>
                    <a:pt x="97116" y="468630"/>
                  </a:lnTo>
                  <a:lnTo>
                    <a:pt x="97777" y="467360"/>
                  </a:lnTo>
                  <a:lnTo>
                    <a:pt x="104914" y="457200"/>
                  </a:lnTo>
                  <a:lnTo>
                    <a:pt x="102997" y="450850"/>
                  </a:lnTo>
                  <a:lnTo>
                    <a:pt x="102362" y="444500"/>
                  </a:lnTo>
                  <a:lnTo>
                    <a:pt x="102997" y="436880"/>
                  </a:lnTo>
                  <a:lnTo>
                    <a:pt x="104914" y="431800"/>
                  </a:lnTo>
                  <a:lnTo>
                    <a:pt x="112966" y="434340"/>
                  </a:lnTo>
                  <a:lnTo>
                    <a:pt x="116217" y="443230"/>
                  </a:lnTo>
                  <a:lnTo>
                    <a:pt x="119786" y="448310"/>
                  </a:lnTo>
                  <a:lnTo>
                    <a:pt x="128790" y="440690"/>
                  </a:lnTo>
                  <a:lnTo>
                    <a:pt x="148424" y="435610"/>
                  </a:lnTo>
                  <a:lnTo>
                    <a:pt x="149809" y="431800"/>
                  </a:lnTo>
                  <a:lnTo>
                    <a:pt x="151676" y="426720"/>
                  </a:lnTo>
                  <a:lnTo>
                    <a:pt x="155879" y="416560"/>
                  </a:lnTo>
                  <a:lnTo>
                    <a:pt x="162331" y="411480"/>
                  </a:lnTo>
                  <a:lnTo>
                    <a:pt x="172300" y="411480"/>
                  </a:lnTo>
                  <a:lnTo>
                    <a:pt x="169735" y="424180"/>
                  </a:lnTo>
                  <a:lnTo>
                    <a:pt x="200990" y="426720"/>
                  </a:lnTo>
                  <a:lnTo>
                    <a:pt x="216166" y="424180"/>
                  </a:lnTo>
                  <a:lnTo>
                    <a:pt x="227749" y="414020"/>
                  </a:lnTo>
                  <a:lnTo>
                    <a:pt x="238836" y="416560"/>
                  </a:lnTo>
                  <a:lnTo>
                    <a:pt x="240538" y="424180"/>
                  </a:lnTo>
                  <a:lnTo>
                    <a:pt x="227749" y="425450"/>
                  </a:lnTo>
                  <a:lnTo>
                    <a:pt x="231165" y="434340"/>
                  </a:lnTo>
                  <a:lnTo>
                    <a:pt x="243687" y="438150"/>
                  </a:lnTo>
                  <a:lnTo>
                    <a:pt x="255892" y="444500"/>
                  </a:lnTo>
                  <a:lnTo>
                    <a:pt x="268109" y="447040"/>
                  </a:lnTo>
                  <a:lnTo>
                    <a:pt x="280644" y="440690"/>
                  </a:lnTo>
                  <a:lnTo>
                    <a:pt x="284048" y="443230"/>
                  </a:lnTo>
                  <a:lnTo>
                    <a:pt x="288315" y="443230"/>
                  </a:lnTo>
                  <a:lnTo>
                    <a:pt x="290880" y="447040"/>
                  </a:lnTo>
                  <a:lnTo>
                    <a:pt x="277228" y="464820"/>
                  </a:lnTo>
                  <a:lnTo>
                    <a:pt x="289572" y="473710"/>
                  </a:lnTo>
                  <a:lnTo>
                    <a:pt x="297268" y="486410"/>
                  </a:lnTo>
                  <a:lnTo>
                    <a:pt x="306260" y="496570"/>
                  </a:lnTo>
                  <a:lnTo>
                    <a:pt x="322440" y="496570"/>
                  </a:lnTo>
                  <a:lnTo>
                    <a:pt x="326694" y="499110"/>
                  </a:lnTo>
                  <a:lnTo>
                    <a:pt x="326694" y="389877"/>
                  </a:lnTo>
                  <a:lnTo>
                    <a:pt x="317322" y="381000"/>
                  </a:lnTo>
                  <a:lnTo>
                    <a:pt x="303872" y="375920"/>
                  </a:lnTo>
                  <a:lnTo>
                    <a:pt x="300507" y="374650"/>
                  </a:lnTo>
                  <a:lnTo>
                    <a:pt x="283298" y="373380"/>
                  </a:lnTo>
                  <a:lnTo>
                    <a:pt x="265607" y="375920"/>
                  </a:lnTo>
                  <a:lnTo>
                    <a:pt x="247370" y="373380"/>
                  </a:lnTo>
                  <a:lnTo>
                    <a:pt x="247370" y="372110"/>
                  </a:lnTo>
                  <a:lnTo>
                    <a:pt x="237832" y="372110"/>
                  </a:lnTo>
                  <a:lnTo>
                    <a:pt x="227965" y="369570"/>
                  </a:lnTo>
                  <a:lnTo>
                    <a:pt x="219062" y="365760"/>
                  </a:lnTo>
                  <a:lnTo>
                    <a:pt x="212394" y="358140"/>
                  </a:lnTo>
                  <a:lnTo>
                    <a:pt x="215823" y="354330"/>
                  </a:lnTo>
                  <a:lnTo>
                    <a:pt x="227152" y="354330"/>
                  </a:lnTo>
                  <a:lnTo>
                    <a:pt x="232016" y="351790"/>
                  </a:lnTo>
                  <a:lnTo>
                    <a:pt x="222885" y="344170"/>
                  </a:lnTo>
                  <a:lnTo>
                    <a:pt x="212077" y="341630"/>
                  </a:lnTo>
                  <a:lnTo>
                    <a:pt x="201422" y="340360"/>
                  </a:lnTo>
                  <a:lnTo>
                    <a:pt x="192773" y="332740"/>
                  </a:lnTo>
                  <a:lnTo>
                    <a:pt x="189941" y="327660"/>
                  </a:lnTo>
                  <a:lnTo>
                    <a:pt x="184238" y="325120"/>
                  </a:lnTo>
                  <a:lnTo>
                    <a:pt x="177901" y="322580"/>
                  </a:lnTo>
                  <a:lnTo>
                    <a:pt x="173164" y="317500"/>
                  </a:lnTo>
                  <a:lnTo>
                    <a:pt x="179133" y="314960"/>
                  </a:lnTo>
                  <a:lnTo>
                    <a:pt x="188518" y="317500"/>
                  </a:lnTo>
                  <a:lnTo>
                    <a:pt x="196189" y="317500"/>
                  </a:lnTo>
                  <a:lnTo>
                    <a:pt x="197040" y="323850"/>
                  </a:lnTo>
                  <a:lnTo>
                    <a:pt x="202158" y="327660"/>
                  </a:lnTo>
                  <a:lnTo>
                    <a:pt x="210693" y="326390"/>
                  </a:lnTo>
                  <a:lnTo>
                    <a:pt x="212394" y="325120"/>
                  </a:lnTo>
                  <a:lnTo>
                    <a:pt x="208127" y="320040"/>
                  </a:lnTo>
                  <a:lnTo>
                    <a:pt x="205282" y="314960"/>
                  </a:lnTo>
                  <a:lnTo>
                    <a:pt x="203873" y="312420"/>
                  </a:lnTo>
                  <a:lnTo>
                    <a:pt x="200444" y="307340"/>
                  </a:lnTo>
                  <a:lnTo>
                    <a:pt x="215049" y="313690"/>
                  </a:lnTo>
                  <a:lnTo>
                    <a:pt x="228282" y="321310"/>
                  </a:lnTo>
                  <a:lnTo>
                    <a:pt x="240398" y="330200"/>
                  </a:lnTo>
                  <a:lnTo>
                    <a:pt x="251637" y="342900"/>
                  </a:lnTo>
                  <a:lnTo>
                    <a:pt x="255041" y="341630"/>
                  </a:lnTo>
                  <a:lnTo>
                    <a:pt x="260172" y="342900"/>
                  </a:lnTo>
                  <a:lnTo>
                    <a:pt x="261023" y="341630"/>
                  </a:lnTo>
                  <a:lnTo>
                    <a:pt x="261874" y="340360"/>
                  </a:lnTo>
                  <a:lnTo>
                    <a:pt x="249923" y="326390"/>
                  </a:lnTo>
                  <a:lnTo>
                    <a:pt x="236067" y="314960"/>
                  </a:lnTo>
                  <a:lnTo>
                    <a:pt x="220611" y="307340"/>
                  </a:lnTo>
                  <a:lnTo>
                    <a:pt x="203873" y="300990"/>
                  </a:lnTo>
                  <a:lnTo>
                    <a:pt x="202158" y="295910"/>
                  </a:lnTo>
                  <a:lnTo>
                    <a:pt x="196189" y="293370"/>
                  </a:lnTo>
                  <a:lnTo>
                    <a:pt x="197891" y="285750"/>
                  </a:lnTo>
                  <a:lnTo>
                    <a:pt x="201307" y="285750"/>
                  </a:lnTo>
                  <a:lnTo>
                    <a:pt x="204724" y="287020"/>
                  </a:lnTo>
                  <a:lnTo>
                    <a:pt x="205282" y="285750"/>
                  </a:lnTo>
                  <a:lnTo>
                    <a:pt x="206425" y="283210"/>
                  </a:lnTo>
                  <a:lnTo>
                    <a:pt x="199910" y="280670"/>
                  </a:lnTo>
                  <a:lnTo>
                    <a:pt x="193306" y="276860"/>
                  </a:lnTo>
                  <a:lnTo>
                    <a:pt x="186867" y="273050"/>
                  </a:lnTo>
                  <a:lnTo>
                    <a:pt x="180835" y="267970"/>
                  </a:lnTo>
                  <a:lnTo>
                    <a:pt x="177419" y="266700"/>
                  </a:lnTo>
                  <a:lnTo>
                    <a:pt x="178282" y="264160"/>
                  </a:lnTo>
                  <a:lnTo>
                    <a:pt x="178282" y="261620"/>
                  </a:lnTo>
                  <a:lnTo>
                    <a:pt x="184238" y="259080"/>
                  </a:lnTo>
                  <a:lnTo>
                    <a:pt x="190220" y="267970"/>
                  </a:lnTo>
                  <a:lnTo>
                    <a:pt x="196189" y="269240"/>
                  </a:lnTo>
                  <a:lnTo>
                    <a:pt x="204724" y="265430"/>
                  </a:lnTo>
                  <a:lnTo>
                    <a:pt x="203301" y="259080"/>
                  </a:lnTo>
                  <a:lnTo>
                    <a:pt x="203022" y="257810"/>
                  </a:lnTo>
                  <a:lnTo>
                    <a:pt x="202158" y="247650"/>
                  </a:lnTo>
                  <a:lnTo>
                    <a:pt x="210693" y="247650"/>
                  </a:lnTo>
                  <a:lnTo>
                    <a:pt x="212394" y="227330"/>
                  </a:lnTo>
                  <a:lnTo>
                    <a:pt x="216636" y="228600"/>
                  </a:lnTo>
                  <a:lnTo>
                    <a:pt x="220713" y="232410"/>
                  </a:lnTo>
                  <a:lnTo>
                    <a:pt x="225107" y="234950"/>
                  </a:lnTo>
                  <a:lnTo>
                    <a:pt x="230301" y="229870"/>
                  </a:lnTo>
                  <a:lnTo>
                    <a:pt x="222631" y="227330"/>
                  </a:lnTo>
                  <a:lnTo>
                    <a:pt x="226898" y="219710"/>
                  </a:lnTo>
                  <a:lnTo>
                    <a:pt x="226047" y="214630"/>
                  </a:lnTo>
                  <a:lnTo>
                    <a:pt x="230479" y="209550"/>
                  </a:lnTo>
                  <a:lnTo>
                    <a:pt x="227647" y="203200"/>
                  </a:lnTo>
                  <a:lnTo>
                    <a:pt x="225920" y="198120"/>
                  </a:lnTo>
                  <a:lnTo>
                    <a:pt x="233730" y="196850"/>
                  </a:lnTo>
                  <a:lnTo>
                    <a:pt x="241198" y="208280"/>
                  </a:lnTo>
                  <a:lnTo>
                    <a:pt x="240436" y="219710"/>
                  </a:lnTo>
                  <a:lnTo>
                    <a:pt x="240804" y="229870"/>
                  </a:lnTo>
                  <a:lnTo>
                    <a:pt x="251637" y="236220"/>
                  </a:lnTo>
                  <a:lnTo>
                    <a:pt x="253339" y="243840"/>
                  </a:lnTo>
                  <a:lnTo>
                    <a:pt x="255892" y="251460"/>
                  </a:lnTo>
                  <a:lnTo>
                    <a:pt x="263575" y="254000"/>
                  </a:lnTo>
                  <a:lnTo>
                    <a:pt x="266141" y="254000"/>
                  </a:lnTo>
                  <a:lnTo>
                    <a:pt x="267728" y="243840"/>
                  </a:lnTo>
                  <a:lnTo>
                    <a:pt x="267309" y="233680"/>
                  </a:lnTo>
                  <a:lnTo>
                    <a:pt x="264820" y="223520"/>
                  </a:lnTo>
                  <a:lnTo>
                    <a:pt x="260172" y="214630"/>
                  </a:lnTo>
                  <a:lnTo>
                    <a:pt x="256743" y="212090"/>
                  </a:lnTo>
                  <a:lnTo>
                    <a:pt x="253339" y="212090"/>
                  </a:lnTo>
                  <a:lnTo>
                    <a:pt x="251637" y="209550"/>
                  </a:lnTo>
                  <a:lnTo>
                    <a:pt x="251637" y="201930"/>
                  </a:lnTo>
                  <a:lnTo>
                    <a:pt x="255892" y="199390"/>
                  </a:lnTo>
                  <a:lnTo>
                    <a:pt x="261023" y="200660"/>
                  </a:lnTo>
                  <a:lnTo>
                    <a:pt x="266141" y="200660"/>
                  </a:lnTo>
                  <a:lnTo>
                    <a:pt x="269544" y="203200"/>
                  </a:lnTo>
                  <a:lnTo>
                    <a:pt x="272961" y="199390"/>
                  </a:lnTo>
                  <a:lnTo>
                    <a:pt x="275234" y="196850"/>
                  </a:lnTo>
                  <a:lnTo>
                    <a:pt x="276377" y="195580"/>
                  </a:lnTo>
                  <a:lnTo>
                    <a:pt x="283197" y="194310"/>
                  </a:lnTo>
                  <a:lnTo>
                    <a:pt x="291731" y="191770"/>
                  </a:lnTo>
                  <a:lnTo>
                    <a:pt x="295986" y="194310"/>
                  </a:lnTo>
                  <a:lnTo>
                    <a:pt x="298551" y="201930"/>
                  </a:lnTo>
                  <a:lnTo>
                    <a:pt x="305384" y="200660"/>
                  </a:lnTo>
                  <a:lnTo>
                    <a:pt x="306070" y="193040"/>
                  </a:lnTo>
                  <a:lnTo>
                    <a:pt x="305828" y="191770"/>
                  </a:lnTo>
                  <a:lnTo>
                    <a:pt x="303885" y="181610"/>
                  </a:lnTo>
                  <a:lnTo>
                    <a:pt x="303885" y="180340"/>
                  </a:lnTo>
                  <a:lnTo>
                    <a:pt x="303898" y="179070"/>
                  </a:lnTo>
                  <a:lnTo>
                    <a:pt x="303936" y="171450"/>
                  </a:lnTo>
                  <a:lnTo>
                    <a:pt x="311340" y="166370"/>
                  </a:lnTo>
                  <a:lnTo>
                    <a:pt x="316458" y="170180"/>
                  </a:lnTo>
                  <a:lnTo>
                    <a:pt x="313905" y="177800"/>
                  </a:lnTo>
                  <a:lnTo>
                    <a:pt x="321589" y="181610"/>
                  </a:lnTo>
                  <a:lnTo>
                    <a:pt x="330339" y="180340"/>
                  </a:lnTo>
                  <a:lnTo>
                    <a:pt x="337261" y="185420"/>
                  </a:lnTo>
                  <a:lnTo>
                    <a:pt x="342099" y="191770"/>
                  </a:lnTo>
                  <a:lnTo>
                    <a:pt x="344614" y="199390"/>
                  </a:lnTo>
                  <a:lnTo>
                    <a:pt x="347179" y="195580"/>
                  </a:lnTo>
                  <a:lnTo>
                    <a:pt x="347179" y="190500"/>
                  </a:lnTo>
                  <a:lnTo>
                    <a:pt x="352298" y="190500"/>
                  </a:lnTo>
                  <a:lnTo>
                    <a:pt x="348792" y="184150"/>
                  </a:lnTo>
                  <a:lnTo>
                    <a:pt x="348678" y="180340"/>
                  </a:lnTo>
                  <a:lnTo>
                    <a:pt x="348564" y="176530"/>
                  </a:lnTo>
                  <a:lnTo>
                    <a:pt x="347853" y="168910"/>
                  </a:lnTo>
                  <a:lnTo>
                    <a:pt x="345376" y="166370"/>
                  </a:lnTo>
                  <a:lnTo>
                    <a:pt x="344144" y="165100"/>
                  </a:lnTo>
                  <a:lnTo>
                    <a:pt x="342900" y="163830"/>
                  </a:lnTo>
                  <a:lnTo>
                    <a:pt x="343839" y="156210"/>
                  </a:lnTo>
                  <a:lnTo>
                    <a:pt x="344614" y="149860"/>
                  </a:lnTo>
                  <a:lnTo>
                    <a:pt x="349808" y="154940"/>
                  </a:lnTo>
                  <a:lnTo>
                    <a:pt x="352933" y="161290"/>
                  </a:lnTo>
                  <a:lnTo>
                    <a:pt x="356374" y="167640"/>
                  </a:lnTo>
                  <a:lnTo>
                    <a:pt x="362534" y="171450"/>
                  </a:lnTo>
                  <a:lnTo>
                    <a:pt x="364236" y="177800"/>
                  </a:lnTo>
                  <a:lnTo>
                    <a:pt x="359105" y="187960"/>
                  </a:lnTo>
                  <a:lnTo>
                    <a:pt x="366788" y="191770"/>
                  </a:lnTo>
                  <a:lnTo>
                    <a:pt x="371233" y="187960"/>
                  </a:lnTo>
                  <a:lnTo>
                    <a:pt x="373507" y="182880"/>
                  </a:lnTo>
                  <a:lnTo>
                    <a:pt x="376262" y="179070"/>
                  </a:lnTo>
                  <a:lnTo>
                    <a:pt x="382143" y="177800"/>
                  </a:lnTo>
                  <a:lnTo>
                    <a:pt x="386410" y="196850"/>
                  </a:lnTo>
                  <a:lnTo>
                    <a:pt x="404329" y="185420"/>
                  </a:lnTo>
                  <a:lnTo>
                    <a:pt x="414553" y="196850"/>
                  </a:lnTo>
                  <a:lnTo>
                    <a:pt x="417118" y="195580"/>
                  </a:lnTo>
                  <a:lnTo>
                    <a:pt x="415417" y="190500"/>
                  </a:lnTo>
                  <a:lnTo>
                    <a:pt x="420535" y="191770"/>
                  </a:lnTo>
                  <a:lnTo>
                    <a:pt x="424967" y="201930"/>
                  </a:lnTo>
                  <a:lnTo>
                    <a:pt x="427253" y="214630"/>
                  </a:lnTo>
                  <a:lnTo>
                    <a:pt x="428091" y="227330"/>
                  </a:lnTo>
                  <a:lnTo>
                    <a:pt x="428205" y="238760"/>
                  </a:lnTo>
                  <a:lnTo>
                    <a:pt x="443560" y="224790"/>
                  </a:lnTo>
                  <a:lnTo>
                    <a:pt x="445262" y="227330"/>
                  </a:lnTo>
                  <a:lnTo>
                    <a:pt x="449541" y="232410"/>
                  </a:lnTo>
                  <a:lnTo>
                    <a:pt x="447840" y="238760"/>
                  </a:lnTo>
                  <a:lnTo>
                    <a:pt x="444347" y="242570"/>
                  </a:lnTo>
                  <a:lnTo>
                    <a:pt x="440474" y="246380"/>
                  </a:lnTo>
                  <a:lnTo>
                    <a:pt x="438353" y="251460"/>
                  </a:lnTo>
                  <a:lnTo>
                    <a:pt x="440156" y="255270"/>
                  </a:lnTo>
                  <a:lnTo>
                    <a:pt x="453796" y="265430"/>
                  </a:lnTo>
                  <a:lnTo>
                    <a:pt x="450392" y="275590"/>
                  </a:lnTo>
                  <a:lnTo>
                    <a:pt x="441858" y="273050"/>
                  </a:lnTo>
                  <a:lnTo>
                    <a:pt x="435889" y="267970"/>
                  </a:lnTo>
                  <a:lnTo>
                    <a:pt x="429907" y="267970"/>
                  </a:lnTo>
                  <a:lnTo>
                    <a:pt x="431622" y="275590"/>
                  </a:lnTo>
                  <a:lnTo>
                    <a:pt x="429907" y="279400"/>
                  </a:lnTo>
                  <a:lnTo>
                    <a:pt x="434924" y="281940"/>
                  </a:lnTo>
                  <a:lnTo>
                    <a:pt x="440575" y="284480"/>
                  </a:lnTo>
                  <a:lnTo>
                    <a:pt x="446227" y="285750"/>
                  </a:lnTo>
                  <a:lnTo>
                    <a:pt x="451243" y="281940"/>
                  </a:lnTo>
                  <a:lnTo>
                    <a:pt x="453796" y="281940"/>
                  </a:lnTo>
                  <a:lnTo>
                    <a:pt x="453783" y="293370"/>
                  </a:lnTo>
                  <a:lnTo>
                    <a:pt x="444093" y="298450"/>
                  </a:lnTo>
                  <a:lnTo>
                    <a:pt x="433285" y="303530"/>
                  </a:lnTo>
                  <a:lnTo>
                    <a:pt x="429907" y="314960"/>
                  </a:lnTo>
                  <a:lnTo>
                    <a:pt x="425056" y="316230"/>
                  </a:lnTo>
                  <a:lnTo>
                    <a:pt x="419150" y="316230"/>
                  </a:lnTo>
                  <a:lnTo>
                    <a:pt x="413727" y="317500"/>
                  </a:lnTo>
                  <a:lnTo>
                    <a:pt x="410298" y="320040"/>
                  </a:lnTo>
                  <a:lnTo>
                    <a:pt x="416509" y="322580"/>
                  </a:lnTo>
                  <a:lnTo>
                    <a:pt x="423519" y="323850"/>
                  </a:lnTo>
                  <a:lnTo>
                    <a:pt x="429260" y="326390"/>
                  </a:lnTo>
                  <a:lnTo>
                    <a:pt x="431622" y="332740"/>
                  </a:lnTo>
                  <a:lnTo>
                    <a:pt x="412978" y="347980"/>
                  </a:lnTo>
                  <a:lnTo>
                    <a:pt x="395058" y="364490"/>
                  </a:lnTo>
                  <a:lnTo>
                    <a:pt x="381127" y="383540"/>
                  </a:lnTo>
                  <a:lnTo>
                    <a:pt x="374472" y="406400"/>
                  </a:lnTo>
                  <a:lnTo>
                    <a:pt x="368503" y="412750"/>
                  </a:lnTo>
                  <a:lnTo>
                    <a:pt x="380441" y="463550"/>
                  </a:lnTo>
                  <a:lnTo>
                    <a:pt x="386054" y="463550"/>
                  </a:lnTo>
                  <a:lnTo>
                    <a:pt x="391426" y="459740"/>
                  </a:lnTo>
                  <a:lnTo>
                    <a:pt x="396633" y="455930"/>
                  </a:lnTo>
                  <a:lnTo>
                    <a:pt x="401764" y="450850"/>
                  </a:lnTo>
                  <a:lnTo>
                    <a:pt x="438556" y="440690"/>
                  </a:lnTo>
                  <a:lnTo>
                    <a:pt x="457784" y="434340"/>
                  </a:lnTo>
                  <a:lnTo>
                    <a:pt x="475983" y="427990"/>
                  </a:lnTo>
                  <a:lnTo>
                    <a:pt x="475983" y="40513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686" y="5920853"/>
              <a:ext cx="72516" cy="106319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2384807" y="6334345"/>
            <a:ext cx="6759575" cy="523875"/>
          </a:xfrm>
          <a:custGeom>
            <a:avLst/>
            <a:gdLst/>
            <a:ahLst/>
            <a:cxnLst/>
            <a:rect l="l" t="t" r="r" b="b"/>
            <a:pathLst>
              <a:path w="6759575" h="523875">
                <a:moveTo>
                  <a:pt x="6759192" y="0"/>
                </a:moveTo>
                <a:lnTo>
                  <a:pt x="0" y="523652"/>
                </a:lnTo>
                <a:lnTo>
                  <a:pt x="6759192" y="523652"/>
                </a:lnTo>
                <a:lnTo>
                  <a:pt x="6759192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1554" y="325374"/>
            <a:ext cx="2882900" cy="254000"/>
          </a:xfrm>
          <a:custGeom>
            <a:avLst/>
            <a:gdLst/>
            <a:ahLst/>
            <a:cxnLst/>
            <a:rect l="l" t="t" r="r" b="b"/>
            <a:pathLst>
              <a:path w="2882900" h="254000">
                <a:moveTo>
                  <a:pt x="0" y="254000"/>
                </a:moveTo>
                <a:lnTo>
                  <a:pt x="2882900" y="0"/>
                </a:lnTo>
              </a:path>
            </a:pathLst>
          </a:custGeom>
          <a:ln w="19050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8389" y="2019236"/>
          <a:ext cx="9003030" cy="1875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810"/>
                <a:gridCol w="1655444"/>
                <a:gridCol w="1038860"/>
                <a:gridCol w="1416050"/>
                <a:gridCol w="984885"/>
                <a:gridCol w="982345"/>
                <a:gridCol w="1892935"/>
              </a:tblGrid>
              <a:tr h="749680">
                <a:tc>
                  <a:txBody>
                    <a:bodyPr/>
                    <a:lstStyle/>
                    <a:p>
                      <a:pPr marL="100330" marR="22669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200" spc="15">
                          <a:latin typeface="Roboto"/>
                          <a:cs typeface="Roboto"/>
                        </a:rPr>
                        <a:t>Geníe</a:t>
                      </a:r>
                      <a:r>
                        <a:rPr dirty="0" sz="1200" spc="-6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des </a:t>
                      </a:r>
                      <a:r>
                        <a:rPr dirty="0" sz="1200" spc="-28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enquêtés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T w="9525">
                      <a:solidFill>
                        <a:srgbClr val="0D2A46"/>
                      </a:solidFill>
                      <a:prstDash val="solid"/>
                    </a:lnT>
                    <a:lnB w="9525">
                      <a:solidFill>
                        <a:srgbClr val="0D2A46"/>
                      </a:solidFill>
                      <a:prstDash val="solid"/>
                    </a:lnB>
                    <a:solidFill>
                      <a:srgbClr val="859FB0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30670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200" spc="65">
                          <a:latin typeface="Roboto"/>
                          <a:cs typeface="Roboto"/>
                        </a:rPr>
                        <a:t>ľíanche</a:t>
                      </a:r>
                      <a:r>
                        <a:rPr dirty="0" sz="1200" spc="-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20">
                          <a:latin typeface="Roboto"/>
                          <a:cs typeface="Roboto"/>
                        </a:rPr>
                        <a:t>d’âge</a:t>
                      </a:r>
                      <a:r>
                        <a:rPr dirty="0" sz="1200" spc="-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des </a:t>
                      </a:r>
                      <a:r>
                        <a:rPr dirty="0" sz="1200" spc="-28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enquêtés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T w="9525">
                      <a:solidFill>
                        <a:srgbClr val="0D2A46"/>
                      </a:solidFill>
                      <a:prstDash val="solid"/>
                    </a:lnT>
                    <a:lnB w="9525">
                      <a:solidFill>
                        <a:srgbClr val="0D2A46"/>
                      </a:solidFill>
                      <a:prstDash val="solid"/>
                    </a:lnB>
                    <a:solidFill>
                      <a:srgbClr val="859FB0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4351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200" spc="-20">
                          <a:latin typeface="Roboto"/>
                          <a:cs typeface="Roboto"/>
                        </a:rPr>
                        <a:t>Statut </a:t>
                      </a:r>
                      <a:r>
                        <a:rPr dirty="0" sz="12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d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’oc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c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up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a</a:t>
                      </a:r>
                      <a:r>
                        <a:rPr dirty="0" sz="1200">
                          <a:latin typeface="Roboto"/>
                          <a:cs typeface="Roboto"/>
                        </a:rPr>
                        <a:t>t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i</a:t>
                      </a:r>
                      <a:r>
                        <a:rPr dirty="0" sz="1200">
                          <a:latin typeface="Roboto"/>
                          <a:cs typeface="Roboto"/>
                        </a:rPr>
                        <a:t>o  </a:t>
                      </a:r>
                      <a:r>
                        <a:rPr dirty="0" sz="1200" spc="-20">
                          <a:latin typeface="Roboto"/>
                          <a:cs typeface="Roboto"/>
                        </a:rPr>
                        <a:t>n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T w="9525">
                      <a:solidFill>
                        <a:srgbClr val="0D2A46"/>
                      </a:solidFill>
                      <a:prstDash val="solid"/>
                    </a:lnT>
                    <a:lnB w="9525">
                      <a:solidFill>
                        <a:srgbClr val="0D2A46"/>
                      </a:solidFill>
                      <a:prstDash val="solid"/>
                    </a:lnB>
                    <a:solidFill>
                      <a:srgbClr val="859FB0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11938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200" spc="-10">
                          <a:latin typeface="Roboto"/>
                          <a:cs typeface="Roboto"/>
                        </a:rPr>
                        <a:t>Lieux </a:t>
                      </a:r>
                      <a:r>
                        <a:rPr dirty="0" sz="1200">
                          <a:latin typeface="Roboto"/>
                          <a:cs typeface="Roboto"/>
                        </a:rPr>
                        <a:t>de </a:t>
                      </a:r>
                      <a:r>
                        <a:rPr dirty="0" sz="1200" spc="5">
                          <a:latin typeface="Roboto"/>
                          <a:cs typeface="Roboto"/>
                        </a:rPr>
                        <a:t> íésidence</a:t>
                      </a:r>
                      <a:r>
                        <a:rPr dirty="0" sz="1200" spc="-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15">
                          <a:latin typeface="Roboto"/>
                          <a:cs typeface="Roboto"/>
                        </a:rPr>
                        <a:t>dans</a:t>
                      </a:r>
                      <a:r>
                        <a:rPr dirty="0" sz="1200" spc="-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15">
                          <a:latin typeface="Roboto"/>
                          <a:cs typeface="Roboto"/>
                        </a:rPr>
                        <a:t>la </a:t>
                      </a:r>
                      <a:r>
                        <a:rPr dirty="0" sz="1200" spc="-28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commune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T w="9525">
                      <a:solidFill>
                        <a:srgbClr val="0D2A46"/>
                      </a:solidFill>
                      <a:prstDash val="solid"/>
                    </a:lnT>
                    <a:lnB w="9525">
                      <a:solidFill>
                        <a:srgbClr val="0D2A46"/>
                      </a:solidFill>
                      <a:prstDash val="solid"/>
                    </a:lnB>
                    <a:solidFill>
                      <a:srgbClr val="859FB0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17208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200">
                          <a:latin typeface="Roboto"/>
                          <a:cs typeface="Roboto"/>
                        </a:rPr>
                        <a:t>Comm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une  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de </a:t>
                      </a:r>
                      <a:r>
                        <a:rPr dirty="0" sz="12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5">
                          <a:latin typeface="Roboto"/>
                          <a:cs typeface="Roboto"/>
                        </a:rPr>
                        <a:t>íésidence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T w="9525">
                      <a:solidFill>
                        <a:srgbClr val="0D2A46"/>
                      </a:solidFill>
                      <a:prstDash val="solid"/>
                    </a:lnT>
                    <a:lnB w="9525">
                      <a:solidFill>
                        <a:srgbClr val="0D2A46"/>
                      </a:solidFill>
                      <a:prstDash val="solid"/>
                    </a:lnB>
                    <a:solidFill>
                      <a:srgbClr val="859FB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19431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200" spc="-10">
                          <a:latin typeface="Roboto"/>
                          <a:cs typeface="Roboto"/>
                        </a:rPr>
                        <a:t>Lieu </a:t>
                      </a:r>
                      <a:r>
                        <a:rPr dirty="0" sz="1200" spc="-15">
                          <a:latin typeface="Roboto"/>
                          <a:cs typeface="Roboto"/>
                        </a:rPr>
                        <a:t>du 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>
                          <a:latin typeface="Roboto"/>
                          <a:cs typeface="Roboto"/>
                        </a:rPr>
                        <a:t>píé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c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é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d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ent  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logement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T w="9525">
                      <a:solidFill>
                        <a:srgbClr val="0D2A46"/>
                      </a:solidFill>
                      <a:prstDash val="solid"/>
                    </a:lnT>
                    <a:lnB w="9525">
                      <a:solidFill>
                        <a:srgbClr val="0D2A46"/>
                      </a:solidFill>
                      <a:prstDash val="solid"/>
                    </a:lnB>
                    <a:solidFill>
                      <a:srgbClr val="859FB0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200" spc="65">
                          <a:latin typeface="Roboto"/>
                          <a:cs typeface="Roboto"/>
                        </a:rPr>
                        <a:t>ľypes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20">
                          <a:latin typeface="Roboto"/>
                          <a:cs typeface="Roboto"/>
                        </a:rPr>
                        <a:t>d’enquêtés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T w="9525">
                      <a:solidFill>
                        <a:srgbClr val="0D2A46"/>
                      </a:solidFill>
                      <a:prstDash val="solid"/>
                    </a:lnT>
                    <a:lnB w="9525">
                      <a:solidFill>
                        <a:srgbClr val="0D2A46"/>
                      </a:solidFill>
                      <a:prstDash val="solid"/>
                    </a:lnB>
                    <a:solidFill>
                      <a:srgbClr val="859FB0"/>
                    </a:solidFill>
                  </a:tcPr>
                </a:tc>
              </a:tr>
              <a:tr h="285349">
                <a:tc>
                  <a:txBody>
                    <a:bodyPr/>
                    <a:lstStyle/>
                    <a:p>
                      <a:pPr marL="100330">
                        <a:lnSpc>
                          <a:spcPts val="1410"/>
                        </a:lnSpc>
                        <a:spcBef>
                          <a:spcPts val="735"/>
                        </a:spcBef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24</a:t>
                      </a:r>
                      <a:r>
                        <a:rPr dirty="0" sz="1200" spc="-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5">
                          <a:latin typeface="Roboto"/>
                          <a:cs typeface="Roboto"/>
                        </a:rPr>
                        <a:t>femmes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T w="9525">
                      <a:solidFill>
                        <a:srgbClr val="0D2A46"/>
                      </a:solidFill>
                      <a:prstDash val="solid"/>
                    </a:lnT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410"/>
                        </a:lnSpc>
                        <a:spcBef>
                          <a:spcPts val="735"/>
                        </a:spcBef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3</a:t>
                      </a:r>
                      <a:r>
                        <a:rPr dirty="0" sz="12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200" spc="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moins 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25</a:t>
                      </a:r>
                      <a:r>
                        <a:rPr dirty="0" sz="12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20">
                          <a:latin typeface="Roboto"/>
                          <a:cs typeface="Roboto"/>
                        </a:rPr>
                        <a:t>ans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T w="9525">
                      <a:solidFill>
                        <a:srgbClr val="0D2A46"/>
                      </a:solidFill>
                      <a:prstDash val="solid"/>
                    </a:lnT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410"/>
                        </a:lnSpc>
                        <a:spcBef>
                          <a:spcPts val="735"/>
                        </a:spcBef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24</a:t>
                      </a:r>
                      <a:r>
                        <a:rPr dirty="0" sz="1200" spc="-5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>
                          <a:latin typeface="Roboto"/>
                          <a:cs typeface="Roboto"/>
                        </a:rPr>
                        <a:t>PO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T w="9525">
                      <a:solidFill>
                        <a:srgbClr val="0D2A46"/>
                      </a:solidFill>
                      <a:prstDash val="solid"/>
                    </a:lnT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410"/>
                        </a:lnSpc>
                        <a:spcBef>
                          <a:spcPts val="735"/>
                        </a:spcBef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23</a:t>
                      </a:r>
                      <a:r>
                        <a:rPr dirty="0" sz="1200" spc="-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en</a:t>
                      </a:r>
                      <a:r>
                        <a:rPr dirty="0" sz="12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20">
                          <a:latin typeface="Roboto"/>
                          <a:cs typeface="Roboto"/>
                        </a:rPr>
                        <a:t>centíes-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T w="9525">
                      <a:solidFill>
                        <a:srgbClr val="0D2A46"/>
                      </a:solidFill>
                      <a:prstDash val="solid"/>
                    </a:lnT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410"/>
                        </a:lnSpc>
                        <a:spcBef>
                          <a:spcPts val="735"/>
                        </a:spcBef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5</a:t>
                      </a:r>
                      <a:r>
                        <a:rPr dirty="0" sz="1200" spc="-5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15">
                          <a:latin typeface="Roboto"/>
                          <a:cs typeface="Roboto"/>
                        </a:rPr>
                        <a:t>Ambeít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T w="9525">
                      <a:solidFill>
                        <a:srgbClr val="0D2A46"/>
                      </a:solidFill>
                      <a:prstDash val="solid"/>
                    </a:lnT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410"/>
                        </a:lnSpc>
                        <a:spcBef>
                          <a:spcPts val="735"/>
                        </a:spcBef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13</a:t>
                      </a:r>
                      <a:r>
                        <a:rPr dirty="0" sz="1200" spc="-5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5">
                          <a:latin typeface="Roboto"/>
                          <a:cs typeface="Roboto"/>
                        </a:rPr>
                        <a:t>EPCI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T w="9525">
                      <a:solidFill>
                        <a:srgbClr val="0D2A46"/>
                      </a:solidFill>
                      <a:prstDash val="solid"/>
                    </a:lnT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410"/>
                        </a:lnSpc>
                        <a:spcBef>
                          <a:spcPts val="735"/>
                        </a:spcBef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19</a:t>
                      </a:r>
                      <a:r>
                        <a:rPr dirty="0" sz="1200" spc="-20">
                          <a:latin typeface="Roboto"/>
                          <a:cs typeface="Roboto"/>
                        </a:rPr>
                        <a:t> nouveaux</a:t>
                      </a:r>
                      <a:r>
                        <a:rPr dirty="0" sz="1200" spc="20">
                          <a:latin typeface="Roboto"/>
                          <a:cs typeface="Roboto"/>
                        </a:rPr>
                        <a:t> poíteuís</a:t>
                      </a:r>
                      <a:r>
                        <a:rPr dirty="0" sz="1200" spc="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de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T w="9525">
                      <a:solidFill>
                        <a:srgbClr val="0D2A46"/>
                      </a:solidFill>
                      <a:prstDash val="solid"/>
                    </a:lnT>
                    <a:solidFill>
                      <a:srgbClr val="A4B7C5"/>
                    </a:solidFill>
                  </a:tcPr>
                </a:tc>
              </a:tr>
              <a:tr h="182738">
                <a:tc>
                  <a:txBody>
                    <a:bodyPr/>
                    <a:lstStyle/>
                    <a:p>
                      <a:pPr marL="100330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17</a:t>
                      </a:r>
                      <a:r>
                        <a:rPr dirty="0" sz="1200" spc="-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hommes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17</a:t>
                      </a:r>
                      <a:r>
                        <a:rPr dirty="0" sz="1200" spc="-3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45">
                          <a:latin typeface="Roboto"/>
                          <a:cs typeface="Roboto"/>
                        </a:rPr>
                        <a:t>25-39</a:t>
                      </a:r>
                      <a:r>
                        <a:rPr dirty="0" sz="12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20">
                          <a:latin typeface="Roboto"/>
                          <a:cs typeface="Roboto"/>
                        </a:rPr>
                        <a:t>ans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14</a:t>
                      </a:r>
                      <a:r>
                        <a:rPr dirty="0" sz="1200" spc="-3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>
                          <a:latin typeface="Roboto"/>
                          <a:cs typeface="Roboto"/>
                        </a:rPr>
                        <a:t>locataiíe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340"/>
                        </a:lnSpc>
                      </a:pPr>
                      <a:r>
                        <a:rPr dirty="0" sz="1200" spc="5">
                          <a:latin typeface="Roboto"/>
                          <a:cs typeface="Roboto"/>
                        </a:rPr>
                        <a:t>bouígs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12</a:t>
                      </a:r>
                      <a:r>
                        <a:rPr dirty="0" sz="1200" spc="-4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5">
                          <a:latin typeface="Roboto"/>
                          <a:cs typeface="Roboto"/>
                        </a:rPr>
                        <a:t>Aílanc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12</a:t>
                      </a:r>
                      <a:r>
                        <a:rPr dirty="0" sz="1200" spc="-5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AURA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340"/>
                        </a:lnSpc>
                      </a:pPr>
                      <a:r>
                        <a:rPr dirty="0" sz="1200" spc="5">
                          <a:latin typeface="Roboto"/>
                          <a:cs typeface="Roboto"/>
                        </a:rPr>
                        <a:t>píojets</a:t>
                      </a:r>
                      <a:r>
                        <a:rPr dirty="0" sz="1200" spc="-2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(dont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12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</a:tr>
              <a:tr h="183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13</a:t>
                      </a:r>
                      <a:r>
                        <a:rPr dirty="0" sz="1200" spc="-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45">
                          <a:latin typeface="Roboto"/>
                          <a:cs typeface="Roboto"/>
                        </a:rPr>
                        <a:t>40-64</a:t>
                      </a:r>
                      <a:r>
                        <a:rPr dirty="0" sz="12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20">
                          <a:latin typeface="Roboto"/>
                          <a:cs typeface="Roboto"/>
                        </a:rPr>
                        <a:t>ans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340"/>
                        </a:lnSpc>
                      </a:pPr>
                      <a:r>
                        <a:rPr dirty="0" sz="1200">
                          <a:latin typeface="Roboto"/>
                          <a:cs typeface="Roboto"/>
                        </a:rPr>
                        <a:t>1</a:t>
                      </a:r>
                      <a:r>
                        <a:rPr dirty="0" sz="1200" spc="-5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10">
                          <a:latin typeface="Roboto"/>
                          <a:cs typeface="Roboto"/>
                        </a:rPr>
                        <a:t>hébeígé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18</a:t>
                      </a:r>
                      <a:r>
                        <a:rPr dirty="0" sz="1200" spc="-2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10">
                          <a:latin typeface="Roboto"/>
                          <a:cs typeface="Roboto"/>
                        </a:rPr>
                        <a:t>en</a:t>
                      </a:r>
                      <a:r>
                        <a:rPr dirty="0" sz="1200" spc="-15">
                          <a:latin typeface="Roboto"/>
                          <a:cs typeface="Roboto"/>
                        </a:rPr>
                        <a:t> hameaux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14</a:t>
                      </a:r>
                      <a:r>
                        <a:rPr dirty="0" sz="1200" spc="-4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15">
                          <a:latin typeface="Roboto"/>
                          <a:cs typeface="Roboto"/>
                        </a:rPr>
                        <a:t>Cunlhat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15</a:t>
                      </a:r>
                      <a:r>
                        <a:rPr dirty="0" sz="1200" spc="-4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10">
                          <a:latin typeface="Roboto"/>
                          <a:cs typeface="Roboto"/>
                        </a:rPr>
                        <a:t>Fíance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340"/>
                        </a:lnSpc>
                      </a:pPr>
                      <a:r>
                        <a:rPr dirty="0" sz="1200" spc="-20">
                          <a:latin typeface="Roboto"/>
                          <a:cs typeface="Roboto"/>
                        </a:rPr>
                        <a:t>nouveaux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 emménagés)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</a:tr>
              <a:tr h="182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8</a:t>
                      </a:r>
                      <a:r>
                        <a:rPr dirty="0" sz="12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2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20">
                          <a:latin typeface="Roboto"/>
                          <a:cs typeface="Roboto"/>
                        </a:rPr>
                        <a:t>plus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>
                          <a:latin typeface="Roboto"/>
                          <a:cs typeface="Roboto"/>
                        </a:rPr>
                        <a:t>de</a:t>
                      </a:r>
                      <a:r>
                        <a:rPr dirty="0" sz="1200" spc="-15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5">
                          <a:latin typeface="Roboto"/>
                          <a:cs typeface="Roboto"/>
                        </a:rPr>
                        <a:t>65</a:t>
                      </a:r>
                      <a:r>
                        <a:rPr dirty="0" sz="120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20">
                          <a:latin typeface="Roboto"/>
                          <a:cs typeface="Roboto"/>
                        </a:rPr>
                        <a:t>ans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10</a:t>
                      </a:r>
                      <a:r>
                        <a:rPr dirty="0" sz="1200" spc="-5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10">
                          <a:latin typeface="Roboto"/>
                          <a:cs typeface="Roboto"/>
                        </a:rPr>
                        <a:t>autíes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1</a:t>
                      </a:r>
                      <a:r>
                        <a:rPr dirty="0" sz="1200" spc="-4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15">
                          <a:latin typeface="Roboto"/>
                          <a:cs typeface="Roboto"/>
                        </a:rPr>
                        <a:t>étíangeí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340"/>
                        </a:lnSpc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22</a:t>
                      </a:r>
                      <a:r>
                        <a:rPr dirty="0" sz="1200" spc="-40"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200" spc="-20">
                          <a:latin typeface="Roboto"/>
                          <a:cs typeface="Roboto"/>
                        </a:rPr>
                        <a:t>nouveaux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solidFill>
                      <a:srgbClr val="A4B7C5"/>
                    </a:solidFill>
                  </a:tcPr>
                </a:tc>
              </a:tr>
              <a:tr h="281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B w="9525">
                      <a:solidFill>
                        <a:srgbClr val="0D2A46"/>
                      </a:solidFill>
                      <a:prstDash val="solid"/>
                    </a:lnB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B w="9525">
                      <a:solidFill>
                        <a:srgbClr val="0D2A46"/>
                      </a:solidFill>
                      <a:prstDash val="solid"/>
                    </a:lnB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B w="9525">
                      <a:solidFill>
                        <a:srgbClr val="0D2A46"/>
                      </a:solidFill>
                      <a:prstDash val="solid"/>
                    </a:lnB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B w="9525">
                      <a:solidFill>
                        <a:srgbClr val="0D2A46"/>
                      </a:solidFill>
                      <a:prstDash val="solid"/>
                    </a:lnB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B w="9525">
                      <a:solidFill>
                        <a:srgbClr val="0D2A46"/>
                      </a:solidFill>
                      <a:prstDash val="solid"/>
                    </a:lnB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B w="9525">
                      <a:solidFill>
                        <a:srgbClr val="0D2A46"/>
                      </a:solidFill>
                      <a:prstDash val="solid"/>
                    </a:lnB>
                    <a:solidFill>
                      <a:srgbClr val="A4B7C5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370"/>
                        </a:lnSpc>
                      </a:pPr>
                      <a:r>
                        <a:rPr dirty="0" sz="1200" spc="-5">
                          <a:latin typeface="Roboto"/>
                          <a:cs typeface="Roboto"/>
                        </a:rPr>
                        <a:t>emménagés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B="0" marT="0">
                    <a:lnL w="9525">
                      <a:solidFill>
                        <a:srgbClr val="0D2A46"/>
                      </a:solidFill>
                      <a:prstDash val="solid"/>
                    </a:lnL>
                    <a:lnR w="9525">
                      <a:solidFill>
                        <a:srgbClr val="0D2A46"/>
                      </a:solidFill>
                      <a:prstDash val="solid"/>
                    </a:lnR>
                    <a:lnB w="9525">
                      <a:solidFill>
                        <a:srgbClr val="0D2A46"/>
                      </a:solidFill>
                      <a:prstDash val="solid"/>
                    </a:lnB>
                    <a:solidFill>
                      <a:srgbClr val="A4B7C5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743069" y="4082033"/>
            <a:ext cx="3921760" cy="776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Les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40" b="1">
                <a:latin typeface="Calibri"/>
                <a:cs typeface="Calibri"/>
              </a:rPr>
              <a:t>déterminants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de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la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spc="-40" b="1">
                <a:latin typeface="Calibri"/>
                <a:cs typeface="Calibri"/>
              </a:rPr>
              <a:t>création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50" b="1">
                <a:latin typeface="Calibri"/>
                <a:cs typeface="Calibri"/>
              </a:rPr>
              <a:t>d’activité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87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600" spc="-30">
                <a:latin typeface="Calibri"/>
                <a:cs typeface="Calibri"/>
              </a:rPr>
              <a:t>L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d</a:t>
            </a:r>
            <a:r>
              <a:rPr dirty="0" sz="1600" spc="-25">
                <a:latin typeface="Calibri"/>
                <a:cs typeface="Calibri"/>
              </a:rPr>
              <a:t>i</a:t>
            </a:r>
            <a:r>
              <a:rPr dirty="0" sz="1600" spc="-40">
                <a:latin typeface="Calibri"/>
                <a:cs typeface="Calibri"/>
              </a:rPr>
              <a:t>ffi</a:t>
            </a:r>
            <a:r>
              <a:rPr dirty="0" sz="1600" spc="-35">
                <a:latin typeface="Calibri"/>
                <a:cs typeface="Calibri"/>
              </a:rPr>
              <a:t>c</a:t>
            </a:r>
            <a:r>
              <a:rPr dirty="0" sz="1600" spc="-45">
                <a:latin typeface="Calibri"/>
                <a:cs typeface="Calibri"/>
              </a:rPr>
              <a:t>u</a:t>
            </a:r>
            <a:r>
              <a:rPr dirty="0" sz="1600" spc="-40">
                <a:latin typeface="Calibri"/>
                <a:cs typeface="Calibri"/>
              </a:rPr>
              <a:t>l</a:t>
            </a:r>
            <a:r>
              <a:rPr dirty="0" sz="1600" spc="-65">
                <a:latin typeface="Calibri"/>
                <a:cs typeface="Calibri"/>
              </a:rPr>
              <a:t>t</a:t>
            </a:r>
            <a:r>
              <a:rPr dirty="0" sz="1600" spc="-35">
                <a:latin typeface="Calibri"/>
                <a:cs typeface="Calibri"/>
              </a:rPr>
              <a:t>é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à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60">
                <a:latin typeface="Calibri"/>
                <a:cs typeface="Calibri"/>
              </a:rPr>
              <a:t>r</a:t>
            </a:r>
            <a:r>
              <a:rPr dirty="0" sz="1600" spc="-35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u</a:t>
            </a:r>
            <a:r>
              <a:rPr dirty="0" sz="1600" spc="-45">
                <a:latin typeface="Calibri"/>
                <a:cs typeface="Calibri"/>
              </a:rPr>
              <a:t>v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em</a:t>
            </a:r>
            <a:r>
              <a:rPr dirty="0" sz="1600" spc="-30">
                <a:latin typeface="Calibri"/>
                <a:cs typeface="Calibri"/>
              </a:rPr>
              <a:t>p</a:t>
            </a:r>
            <a:r>
              <a:rPr dirty="0" sz="1600" spc="-25">
                <a:latin typeface="Calibri"/>
                <a:cs typeface="Calibri"/>
              </a:rPr>
              <a:t>l</a:t>
            </a:r>
            <a:r>
              <a:rPr dirty="0" sz="1600" spc="-3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 spc="-45">
                <a:latin typeface="Calibri"/>
                <a:cs typeface="Calibri"/>
              </a:rPr>
              <a:t>s</a:t>
            </a:r>
            <a:r>
              <a:rPr dirty="0" sz="1600" spc="-50">
                <a:latin typeface="Calibri"/>
                <a:cs typeface="Calibri"/>
              </a:rPr>
              <a:t>t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45">
                <a:latin typeface="Calibri"/>
                <a:cs typeface="Calibri"/>
              </a:rPr>
              <a:t>b</a:t>
            </a:r>
            <a:r>
              <a:rPr dirty="0" sz="1600" spc="-4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(</a:t>
            </a:r>
            <a:r>
              <a:rPr dirty="0" sz="1600" spc="-5">
                <a:latin typeface="Calibri"/>
                <a:cs typeface="Calibri"/>
              </a:rPr>
              <a:t>6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u</a:t>
            </a:r>
            <a:r>
              <a:rPr dirty="0" sz="1600" spc="-5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1600" spc="-35">
                <a:latin typeface="Calibri"/>
                <a:cs typeface="Calibri"/>
              </a:rPr>
              <a:t>19)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43069" y="4833620"/>
            <a:ext cx="389572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600" spc="-30">
                <a:latin typeface="Calibri"/>
                <a:cs typeface="Calibri"/>
              </a:rPr>
              <a:t>D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u</a:t>
            </a:r>
            <a:r>
              <a:rPr dirty="0" sz="1600" spc="-40">
                <a:latin typeface="Calibri"/>
                <a:cs typeface="Calibri"/>
              </a:rPr>
              <a:t>p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30">
                <a:latin typeface="Calibri"/>
                <a:cs typeface="Calibri"/>
              </a:rPr>
              <a:t>u</a:t>
            </a:r>
            <a:r>
              <a:rPr dirty="0" sz="1600" spc="-60">
                <a:latin typeface="Calibri"/>
                <a:cs typeface="Calibri"/>
              </a:rPr>
              <a:t>r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b</a:t>
            </a:r>
            <a:r>
              <a:rPr dirty="0" sz="1600" spc="-25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g</a:t>
            </a:r>
            <a:r>
              <a:rPr dirty="0" sz="1600" spc="-70">
                <a:latin typeface="Calibri"/>
                <a:cs typeface="Calibri"/>
              </a:rPr>
              <a:t>r</a:t>
            </a:r>
            <a:r>
              <a:rPr dirty="0" sz="1600" spc="-30">
                <a:latin typeface="Calibri"/>
                <a:cs typeface="Calibri"/>
              </a:rPr>
              <a:t>ap</a:t>
            </a:r>
            <a:r>
              <a:rPr dirty="0" sz="1600" spc="-40">
                <a:latin typeface="Calibri"/>
                <a:cs typeface="Calibri"/>
              </a:rPr>
              <a:t>h</a:t>
            </a:r>
            <a:r>
              <a:rPr dirty="0" sz="1600" spc="-35">
                <a:latin typeface="Calibri"/>
                <a:cs typeface="Calibri"/>
              </a:rPr>
              <a:t>i</a:t>
            </a:r>
            <a:r>
              <a:rPr dirty="0" sz="1600" spc="-40">
                <a:latin typeface="Calibri"/>
                <a:cs typeface="Calibri"/>
              </a:rPr>
              <a:t>qu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(</a:t>
            </a:r>
            <a:r>
              <a:rPr dirty="0" sz="1600" spc="-5">
                <a:latin typeface="Calibri"/>
                <a:cs typeface="Calibri"/>
              </a:rPr>
              <a:t>5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su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19</a:t>
            </a:r>
            <a:r>
              <a:rPr dirty="0" sz="1600" spc="-5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600" spc="-3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d</a:t>
            </a:r>
            <a:r>
              <a:rPr dirty="0" sz="1600" spc="-35">
                <a:latin typeface="Calibri"/>
                <a:cs typeface="Calibri"/>
              </a:rPr>
              <a:t>é</a:t>
            </a:r>
            <a:r>
              <a:rPr dirty="0" sz="1600" spc="-30">
                <a:latin typeface="Calibri"/>
                <a:cs typeface="Calibri"/>
              </a:rPr>
              <a:t>p</a:t>
            </a:r>
            <a:r>
              <a:rPr dirty="0" sz="1600" spc="-25">
                <a:latin typeface="Calibri"/>
                <a:cs typeface="Calibri"/>
              </a:rPr>
              <a:t>l</a:t>
            </a:r>
            <a:r>
              <a:rPr dirty="0" sz="1600" spc="-4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ceme</a:t>
            </a:r>
            <a:r>
              <a:rPr dirty="0" sz="1600" spc="-5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9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l</a:t>
            </a:r>
            <a:r>
              <a:rPr dirty="0" sz="1600" spc="-155">
                <a:latin typeface="Calibri"/>
                <a:cs typeface="Calibri"/>
              </a:rPr>
              <a:t>’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c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35">
                <a:latin typeface="Calibri"/>
                <a:cs typeface="Calibri"/>
              </a:rPr>
              <a:t>i</a:t>
            </a:r>
            <a:r>
              <a:rPr dirty="0" sz="1600" spc="-45">
                <a:latin typeface="Calibri"/>
                <a:cs typeface="Calibri"/>
              </a:rPr>
              <a:t>v</a:t>
            </a:r>
            <a:r>
              <a:rPr dirty="0" sz="1600" spc="-35">
                <a:latin typeface="Calibri"/>
                <a:cs typeface="Calibri"/>
              </a:rPr>
              <a:t>i</a:t>
            </a:r>
            <a:r>
              <a:rPr dirty="0" sz="1600" spc="-5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é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p</a:t>
            </a:r>
            <a:r>
              <a:rPr dirty="0" sz="1600" spc="-60">
                <a:latin typeface="Calibri"/>
                <a:cs typeface="Calibri"/>
              </a:rPr>
              <a:t>r</a:t>
            </a:r>
            <a:r>
              <a:rPr dirty="0" sz="1600" spc="-35">
                <a:latin typeface="Calibri"/>
                <a:cs typeface="Calibri"/>
              </a:rPr>
              <a:t>o</a:t>
            </a:r>
            <a:r>
              <a:rPr dirty="0" sz="1600" spc="-60">
                <a:latin typeface="Calibri"/>
                <a:cs typeface="Calibri"/>
              </a:rPr>
              <a:t>f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ss</a:t>
            </a:r>
            <a:r>
              <a:rPr dirty="0" sz="1600" spc="-25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n</a:t>
            </a:r>
            <a:r>
              <a:rPr dirty="0" sz="1600" spc="-30">
                <a:latin typeface="Calibri"/>
                <a:cs typeface="Calibri"/>
              </a:rPr>
              <a:t>n</a:t>
            </a:r>
            <a:r>
              <a:rPr dirty="0" sz="1600" spc="-35">
                <a:latin typeface="Calibri"/>
                <a:cs typeface="Calibri"/>
              </a:rPr>
              <a:t>el</a:t>
            </a:r>
            <a:r>
              <a:rPr dirty="0" sz="1600" spc="-5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(</a:t>
            </a:r>
            <a:r>
              <a:rPr dirty="0" sz="1600" spc="-5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1600" spc="-30">
                <a:latin typeface="Calibri"/>
                <a:cs typeface="Calibri"/>
              </a:rPr>
              <a:t>su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19</a:t>
            </a:r>
            <a:r>
              <a:rPr dirty="0" sz="1600" spc="-5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1600" spc="-3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60">
                <a:latin typeface="Calibri"/>
                <a:cs typeface="Calibri"/>
              </a:rPr>
              <a:t>r</a:t>
            </a:r>
            <a:r>
              <a:rPr dirty="0" sz="1600" spc="-35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p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2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d</a:t>
            </a:r>
            <a:r>
              <a:rPr dirty="0" sz="1600" spc="-155">
                <a:latin typeface="Calibri"/>
                <a:cs typeface="Calibri"/>
              </a:rPr>
              <a:t>’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c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35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v</a:t>
            </a:r>
            <a:r>
              <a:rPr dirty="0" sz="1600" spc="-35">
                <a:latin typeface="Calibri"/>
                <a:cs typeface="Calibri"/>
              </a:rPr>
              <a:t>i</a:t>
            </a:r>
            <a:r>
              <a:rPr dirty="0" sz="1600" spc="-5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é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(</a:t>
            </a:r>
            <a:r>
              <a:rPr dirty="0" sz="1600" spc="-5">
                <a:latin typeface="Calibri"/>
                <a:cs typeface="Calibri"/>
              </a:rPr>
              <a:t>4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su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19</a:t>
            </a:r>
            <a:r>
              <a:rPr dirty="0" sz="1600" spc="-5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20" y="563880"/>
              <a:ext cx="4913376" cy="4953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4520" y="487680"/>
              <a:ext cx="4419600" cy="55473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4120" y="260604"/>
              <a:ext cx="5105400" cy="61706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28500" y="6077367"/>
              <a:ext cx="101600" cy="99695"/>
            </a:xfrm>
            <a:custGeom>
              <a:avLst/>
              <a:gdLst/>
              <a:ahLst/>
              <a:cxnLst/>
              <a:rect l="l" t="t" r="r" b="b"/>
              <a:pathLst>
                <a:path w="101600" h="99695">
                  <a:moveTo>
                    <a:pt x="1379" y="0"/>
                  </a:moveTo>
                  <a:lnTo>
                    <a:pt x="0" y="28294"/>
                  </a:lnTo>
                  <a:lnTo>
                    <a:pt x="6677" y="55617"/>
                  </a:lnTo>
                  <a:lnTo>
                    <a:pt x="20328" y="80029"/>
                  </a:lnTo>
                  <a:lnTo>
                    <a:pt x="39870" y="99591"/>
                  </a:lnTo>
                  <a:lnTo>
                    <a:pt x="101470" y="28464"/>
                  </a:lnTo>
                  <a:lnTo>
                    <a:pt x="77889" y="20375"/>
                  </a:lnTo>
                  <a:lnTo>
                    <a:pt x="53347" y="12287"/>
                  </a:lnTo>
                  <a:lnTo>
                    <a:pt x="27844" y="5172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5926" y="6122648"/>
              <a:ext cx="80845" cy="9571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01734" y="6129109"/>
              <a:ext cx="86360" cy="98425"/>
            </a:xfrm>
            <a:custGeom>
              <a:avLst/>
              <a:gdLst/>
              <a:ahLst/>
              <a:cxnLst/>
              <a:rect l="l" t="t" r="r" b="b"/>
              <a:pathLst>
                <a:path w="86359" h="98425">
                  <a:moveTo>
                    <a:pt x="59018" y="0"/>
                  </a:moveTo>
                  <a:lnTo>
                    <a:pt x="43302" y="18349"/>
                  </a:lnTo>
                  <a:lnTo>
                    <a:pt x="27586" y="38156"/>
                  </a:lnTo>
                  <a:lnTo>
                    <a:pt x="12831" y="58932"/>
                  </a:lnTo>
                  <a:lnTo>
                    <a:pt x="0" y="80189"/>
                  </a:lnTo>
                  <a:lnTo>
                    <a:pt x="19745" y="89912"/>
                  </a:lnTo>
                  <a:lnTo>
                    <a:pt x="41538" y="95873"/>
                  </a:lnTo>
                  <a:lnTo>
                    <a:pt x="64055" y="98197"/>
                  </a:lnTo>
                  <a:lnTo>
                    <a:pt x="85973" y="97006"/>
                  </a:lnTo>
                  <a:lnTo>
                    <a:pt x="84448" y="75728"/>
                  </a:lnTo>
                  <a:lnTo>
                    <a:pt x="72258" y="28798"/>
                  </a:lnTo>
                  <a:lnTo>
                    <a:pt x="69291" y="3876"/>
                  </a:lnTo>
                  <a:lnTo>
                    <a:pt x="60300" y="3876"/>
                  </a:lnTo>
                  <a:lnTo>
                    <a:pt x="5901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6305" y="5943597"/>
              <a:ext cx="278429" cy="14541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49120" y="5258625"/>
              <a:ext cx="495300" cy="569595"/>
            </a:xfrm>
            <a:custGeom>
              <a:avLst/>
              <a:gdLst/>
              <a:ahLst/>
              <a:cxnLst/>
              <a:rect l="l" t="t" r="r" b="b"/>
              <a:pathLst>
                <a:path w="495300" h="569595">
                  <a:moveTo>
                    <a:pt x="2565" y="41389"/>
                  </a:moveTo>
                  <a:lnTo>
                    <a:pt x="0" y="41389"/>
                  </a:lnTo>
                  <a:lnTo>
                    <a:pt x="2565" y="43967"/>
                  </a:lnTo>
                  <a:lnTo>
                    <a:pt x="2565" y="41389"/>
                  </a:lnTo>
                  <a:close/>
                </a:path>
                <a:path w="495300" h="569595">
                  <a:moveTo>
                    <a:pt x="5143" y="24574"/>
                  </a:moveTo>
                  <a:lnTo>
                    <a:pt x="3848" y="24574"/>
                  </a:lnTo>
                  <a:lnTo>
                    <a:pt x="2565" y="25857"/>
                  </a:lnTo>
                  <a:lnTo>
                    <a:pt x="2565" y="27165"/>
                  </a:lnTo>
                  <a:lnTo>
                    <a:pt x="5143" y="27165"/>
                  </a:lnTo>
                  <a:lnTo>
                    <a:pt x="5143" y="24574"/>
                  </a:lnTo>
                  <a:close/>
                </a:path>
                <a:path w="495300" h="569595">
                  <a:moveTo>
                    <a:pt x="11557" y="34925"/>
                  </a:moveTo>
                  <a:lnTo>
                    <a:pt x="10274" y="34925"/>
                  </a:lnTo>
                  <a:lnTo>
                    <a:pt x="10274" y="36220"/>
                  </a:lnTo>
                  <a:lnTo>
                    <a:pt x="11557" y="36220"/>
                  </a:lnTo>
                  <a:lnTo>
                    <a:pt x="11557" y="34925"/>
                  </a:lnTo>
                  <a:close/>
                </a:path>
                <a:path w="495300" h="569595">
                  <a:moveTo>
                    <a:pt x="12839" y="25857"/>
                  </a:moveTo>
                  <a:lnTo>
                    <a:pt x="11557" y="25857"/>
                  </a:lnTo>
                  <a:lnTo>
                    <a:pt x="11557" y="27165"/>
                  </a:lnTo>
                  <a:lnTo>
                    <a:pt x="12839" y="25857"/>
                  </a:lnTo>
                  <a:close/>
                </a:path>
                <a:path w="495300" h="569595">
                  <a:moveTo>
                    <a:pt x="12839" y="24574"/>
                  </a:moveTo>
                  <a:lnTo>
                    <a:pt x="11557" y="24574"/>
                  </a:lnTo>
                  <a:lnTo>
                    <a:pt x="11557" y="25857"/>
                  </a:lnTo>
                  <a:lnTo>
                    <a:pt x="12839" y="24574"/>
                  </a:lnTo>
                  <a:close/>
                </a:path>
                <a:path w="495300" h="569595">
                  <a:moveTo>
                    <a:pt x="14122" y="24574"/>
                  </a:moveTo>
                  <a:lnTo>
                    <a:pt x="12839" y="24574"/>
                  </a:lnTo>
                  <a:lnTo>
                    <a:pt x="12839" y="25857"/>
                  </a:lnTo>
                  <a:lnTo>
                    <a:pt x="12839" y="27165"/>
                  </a:lnTo>
                  <a:lnTo>
                    <a:pt x="14122" y="25857"/>
                  </a:lnTo>
                  <a:lnTo>
                    <a:pt x="14122" y="24574"/>
                  </a:lnTo>
                  <a:close/>
                </a:path>
                <a:path w="495300" h="569595">
                  <a:moveTo>
                    <a:pt x="16675" y="23279"/>
                  </a:moveTo>
                  <a:lnTo>
                    <a:pt x="15392" y="23279"/>
                  </a:lnTo>
                  <a:lnTo>
                    <a:pt x="15392" y="24574"/>
                  </a:lnTo>
                  <a:lnTo>
                    <a:pt x="16675" y="24574"/>
                  </a:lnTo>
                  <a:lnTo>
                    <a:pt x="16675" y="23279"/>
                  </a:lnTo>
                  <a:close/>
                </a:path>
                <a:path w="495300" h="569595">
                  <a:moveTo>
                    <a:pt x="20523" y="20688"/>
                  </a:moveTo>
                  <a:lnTo>
                    <a:pt x="17957" y="19405"/>
                  </a:lnTo>
                  <a:lnTo>
                    <a:pt x="17957" y="21983"/>
                  </a:lnTo>
                  <a:lnTo>
                    <a:pt x="19240" y="23279"/>
                  </a:lnTo>
                  <a:lnTo>
                    <a:pt x="20523" y="21983"/>
                  </a:lnTo>
                  <a:lnTo>
                    <a:pt x="20523" y="20688"/>
                  </a:lnTo>
                  <a:close/>
                </a:path>
                <a:path w="495300" h="569595">
                  <a:moveTo>
                    <a:pt x="25666" y="170738"/>
                  </a:moveTo>
                  <a:lnTo>
                    <a:pt x="23101" y="170738"/>
                  </a:lnTo>
                  <a:lnTo>
                    <a:pt x="23101" y="173316"/>
                  </a:lnTo>
                  <a:lnTo>
                    <a:pt x="24384" y="172021"/>
                  </a:lnTo>
                  <a:lnTo>
                    <a:pt x="25666" y="173316"/>
                  </a:lnTo>
                  <a:lnTo>
                    <a:pt x="25666" y="172021"/>
                  </a:lnTo>
                  <a:lnTo>
                    <a:pt x="25666" y="170738"/>
                  </a:lnTo>
                  <a:close/>
                </a:path>
                <a:path w="495300" h="569595">
                  <a:moveTo>
                    <a:pt x="26949" y="174612"/>
                  </a:moveTo>
                  <a:lnTo>
                    <a:pt x="25666" y="174612"/>
                  </a:lnTo>
                  <a:lnTo>
                    <a:pt x="23101" y="174612"/>
                  </a:lnTo>
                  <a:lnTo>
                    <a:pt x="23101" y="175907"/>
                  </a:lnTo>
                  <a:lnTo>
                    <a:pt x="21805" y="175907"/>
                  </a:lnTo>
                  <a:lnTo>
                    <a:pt x="20523" y="177190"/>
                  </a:lnTo>
                  <a:lnTo>
                    <a:pt x="21805" y="177190"/>
                  </a:lnTo>
                  <a:lnTo>
                    <a:pt x="23101" y="178485"/>
                  </a:lnTo>
                  <a:lnTo>
                    <a:pt x="25666" y="178485"/>
                  </a:lnTo>
                  <a:lnTo>
                    <a:pt x="24384" y="175907"/>
                  </a:lnTo>
                  <a:lnTo>
                    <a:pt x="26949" y="175907"/>
                  </a:lnTo>
                  <a:lnTo>
                    <a:pt x="26949" y="174612"/>
                  </a:lnTo>
                  <a:close/>
                </a:path>
                <a:path w="495300" h="569595">
                  <a:moveTo>
                    <a:pt x="28232" y="172021"/>
                  </a:moveTo>
                  <a:lnTo>
                    <a:pt x="26949" y="170738"/>
                  </a:lnTo>
                  <a:lnTo>
                    <a:pt x="26949" y="172021"/>
                  </a:lnTo>
                  <a:lnTo>
                    <a:pt x="28232" y="172021"/>
                  </a:lnTo>
                  <a:close/>
                </a:path>
                <a:path w="495300" h="569595">
                  <a:moveTo>
                    <a:pt x="28232" y="166852"/>
                  </a:moveTo>
                  <a:lnTo>
                    <a:pt x="26949" y="168148"/>
                  </a:lnTo>
                  <a:lnTo>
                    <a:pt x="28232" y="168148"/>
                  </a:lnTo>
                  <a:lnTo>
                    <a:pt x="28232" y="166852"/>
                  </a:lnTo>
                  <a:close/>
                </a:path>
                <a:path w="495300" h="569595">
                  <a:moveTo>
                    <a:pt x="29514" y="175907"/>
                  </a:moveTo>
                  <a:lnTo>
                    <a:pt x="28232" y="175907"/>
                  </a:lnTo>
                  <a:lnTo>
                    <a:pt x="26949" y="177190"/>
                  </a:lnTo>
                  <a:lnTo>
                    <a:pt x="28232" y="177190"/>
                  </a:lnTo>
                  <a:lnTo>
                    <a:pt x="28232" y="178485"/>
                  </a:lnTo>
                  <a:lnTo>
                    <a:pt x="29514" y="178485"/>
                  </a:lnTo>
                  <a:lnTo>
                    <a:pt x="29514" y="175907"/>
                  </a:lnTo>
                  <a:close/>
                </a:path>
                <a:path w="495300" h="569595">
                  <a:moveTo>
                    <a:pt x="30797" y="168148"/>
                  </a:moveTo>
                  <a:lnTo>
                    <a:pt x="28232" y="168148"/>
                  </a:lnTo>
                  <a:lnTo>
                    <a:pt x="28232" y="169443"/>
                  </a:lnTo>
                  <a:lnTo>
                    <a:pt x="30797" y="169443"/>
                  </a:lnTo>
                  <a:lnTo>
                    <a:pt x="30797" y="168148"/>
                  </a:lnTo>
                  <a:close/>
                </a:path>
                <a:path w="495300" h="569595">
                  <a:moveTo>
                    <a:pt x="33362" y="164274"/>
                  </a:moveTo>
                  <a:lnTo>
                    <a:pt x="32080" y="162979"/>
                  </a:lnTo>
                  <a:lnTo>
                    <a:pt x="32080" y="165569"/>
                  </a:lnTo>
                  <a:lnTo>
                    <a:pt x="33362" y="165569"/>
                  </a:lnTo>
                  <a:lnTo>
                    <a:pt x="33362" y="164274"/>
                  </a:lnTo>
                  <a:close/>
                </a:path>
                <a:path w="495300" h="569595">
                  <a:moveTo>
                    <a:pt x="39776" y="168148"/>
                  </a:moveTo>
                  <a:lnTo>
                    <a:pt x="38493" y="165569"/>
                  </a:lnTo>
                  <a:lnTo>
                    <a:pt x="38493" y="164274"/>
                  </a:lnTo>
                  <a:lnTo>
                    <a:pt x="35928" y="161683"/>
                  </a:lnTo>
                  <a:lnTo>
                    <a:pt x="37211" y="159080"/>
                  </a:lnTo>
                  <a:lnTo>
                    <a:pt x="37211" y="157797"/>
                  </a:lnTo>
                  <a:lnTo>
                    <a:pt x="37211" y="156502"/>
                  </a:lnTo>
                  <a:lnTo>
                    <a:pt x="35928" y="155206"/>
                  </a:lnTo>
                  <a:lnTo>
                    <a:pt x="35928" y="156502"/>
                  </a:lnTo>
                  <a:lnTo>
                    <a:pt x="34645" y="156502"/>
                  </a:lnTo>
                  <a:lnTo>
                    <a:pt x="33362" y="155206"/>
                  </a:lnTo>
                  <a:lnTo>
                    <a:pt x="33362" y="157797"/>
                  </a:lnTo>
                  <a:lnTo>
                    <a:pt x="34645" y="159080"/>
                  </a:lnTo>
                  <a:lnTo>
                    <a:pt x="34645" y="157797"/>
                  </a:lnTo>
                  <a:lnTo>
                    <a:pt x="35928" y="157797"/>
                  </a:lnTo>
                  <a:lnTo>
                    <a:pt x="34645" y="160401"/>
                  </a:lnTo>
                  <a:lnTo>
                    <a:pt x="35928" y="162979"/>
                  </a:lnTo>
                  <a:lnTo>
                    <a:pt x="37211" y="164274"/>
                  </a:lnTo>
                  <a:lnTo>
                    <a:pt x="37211" y="166852"/>
                  </a:lnTo>
                  <a:lnTo>
                    <a:pt x="38493" y="168148"/>
                  </a:lnTo>
                  <a:lnTo>
                    <a:pt x="38493" y="169443"/>
                  </a:lnTo>
                  <a:lnTo>
                    <a:pt x="39776" y="169443"/>
                  </a:lnTo>
                  <a:lnTo>
                    <a:pt x="39776" y="168148"/>
                  </a:lnTo>
                  <a:close/>
                </a:path>
                <a:path w="495300" h="569595">
                  <a:moveTo>
                    <a:pt x="39776" y="53035"/>
                  </a:moveTo>
                  <a:lnTo>
                    <a:pt x="38493" y="54330"/>
                  </a:lnTo>
                  <a:lnTo>
                    <a:pt x="39776" y="55613"/>
                  </a:lnTo>
                  <a:lnTo>
                    <a:pt x="39776" y="54330"/>
                  </a:lnTo>
                  <a:lnTo>
                    <a:pt x="39776" y="53035"/>
                  </a:lnTo>
                  <a:close/>
                </a:path>
                <a:path w="495300" h="569595">
                  <a:moveTo>
                    <a:pt x="42354" y="156502"/>
                  </a:moveTo>
                  <a:lnTo>
                    <a:pt x="39776" y="156502"/>
                  </a:lnTo>
                  <a:lnTo>
                    <a:pt x="39776" y="159080"/>
                  </a:lnTo>
                  <a:lnTo>
                    <a:pt x="42354" y="159080"/>
                  </a:lnTo>
                  <a:lnTo>
                    <a:pt x="42354" y="156502"/>
                  </a:lnTo>
                  <a:close/>
                </a:path>
                <a:path w="495300" h="569595">
                  <a:moveTo>
                    <a:pt x="42354" y="155206"/>
                  </a:moveTo>
                  <a:lnTo>
                    <a:pt x="41071" y="153911"/>
                  </a:lnTo>
                  <a:lnTo>
                    <a:pt x="39776" y="155206"/>
                  </a:lnTo>
                  <a:lnTo>
                    <a:pt x="38493" y="155206"/>
                  </a:lnTo>
                  <a:lnTo>
                    <a:pt x="38493" y="156502"/>
                  </a:lnTo>
                  <a:lnTo>
                    <a:pt x="39776" y="156502"/>
                  </a:lnTo>
                  <a:lnTo>
                    <a:pt x="41071" y="155206"/>
                  </a:lnTo>
                  <a:lnTo>
                    <a:pt x="42354" y="155206"/>
                  </a:lnTo>
                  <a:close/>
                </a:path>
                <a:path w="495300" h="569595">
                  <a:moveTo>
                    <a:pt x="42354" y="51739"/>
                  </a:moveTo>
                  <a:lnTo>
                    <a:pt x="39776" y="54330"/>
                  </a:lnTo>
                  <a:lnTo>
                    <a:pt x="42354" y="54330"/>
                  </a:lnTo>
                  <a:lnTo>
                    <a:pt x="42354" y="51739"/>
                  </a:lnTo>
                  <a:close/>
                </a:path>
                <a:path w="495300" h="569595">
                  <a:moveTo>
                    <a:pt x="43637" y="65976"/>
                  </a:moveTo>
                  <a:lnTo>
                    <a:pt x="42354" y="65976"/>
                  </a:lnTo>
                  <a:lnTo>
                    <a:pt x="42354" y="64668"/>
                  </a:lnTo>
                  <a:lnTo>
                    <a:pt x="39776" y="65976"/>
                  </a:lnTo>
                  <a:lnTo>
                    <a:pt x="42354" y="67271"/>
                  </a:lnTo>
                  <a:lnTo>
                    <a:pt x="43637" y="67271"/>
                  </a:lnTo>
                  <a:lnTo>
                    <a:pt x="43637" y="65976"/>
                  </a:lnTo>
                  <a:close/>
                </a:path>
                <a:path w="495300" h="569595">
                  <a:moveTo>
                    <a:pt x="46202" y="150037"/>
                  </a:moveTo>
                  <a:lnTo>
                    <a:pt x="44919" y="150037"/>
                  </a:lnTo>
                  <a:lnTo>
                    <a:pt x="44919" y="151333"/>
                  </a:lnTo>
                  <a:lnTo>
                    <a:pt x="46202" y="151333"/>
                  </a:lnTo>
                  <a:lnTo>
                    <a:pt x="46202" y="150037"/>
                  </a:lnTo>
                  <a:close/>
                </a:path>
                <a:path w="495300" h="569595">
                  <a:moveTo>
                    <a:pt x="46202" y="102171"/>
                  </a:moveTo>
                  <a:lnTo>
                    <a:pt x="44919" y="102171"/>
                  </a:lnTo>
                  <a:lnTo>
                    <a:pt x="44919" y="103479"/>
                  </a:lnTo>
                  <a:lnTo>
                    <a:pt x="46202" y="103479"/>
                  </a:lnTo>
                  <a:lnTo>
                    <a:pt x="46202" y="102171"/>
                  </a:lnTo>
                  <a:close/>
                </a:path>
                <a:path w="495300" h="569595">
                  <a:moveTo>
                    <a:pt x="47485" y="56908"/>
                  </a:moveTo>
                  <a:lnTo>
                    <a:pt x="46202" y="55613"/>
                  </a:lnTo>
                  <a:lnTo>
                    <a:pt x="44919" y="55613"/>
                  </a:lnTo>
                  <a:lnTo>
                    <a:pt x="44919" y="56908"/>
                  </a:lnTo>
                  <a:lnTo>
                    <a:pt x="46202" y="56908"/>
                  </a:lnTo>
                  <a:lnTo>
                    <a:pt x="46202" y="59499"/>
                  </a:lnTo>
                  <a:lnTo>
                    <a:pt x="44919" y="59499"/>
                  </a:lnTo>
                  <a:lnTo>
                    <a:pt x="44919" y="60782"/>
                  </a:lnTo>
                  <a:lnTo>
                    <a:pt x="47485" y="60782"/>
                  </a:lnTo>
                  <a:lnTo>
                    <a:pt x="47485" y="56908"/>
                  </a:lnTo>
                  <a:close/>
                </a:path>
                <a:path w="495300" h="569595">
                  <a:moveTo>
                    <a:pt x="48768" y="156502"/>
                  </a:moveTo>
                  <a:lnTo>
                    <a:pt x="47485" y="155206"/>
                  </a:lnTo>
                  <a:lnTo>
                    <a:pt x="47485" y="152628"/>
                  </a:lnTo>
                  <a:lnTo>
                    <a:pt x="46202" y="152628"/>
                  </a:lnTo>
                  <a:lnTo>
                    <a:pt x="46202" y="156502"/>
                  </a:lnTo>
                  <a:lnTo>
                    <a:pt x="48768" y="156502"/>
                  </a:lnTo>
                  <a:close/>
                </a:path>
                <a:path w="495300" h="569595">
                  <a:moveTo>
                    <a:pt x="48768" y="150037"/>
                  </a:moveTo>
                  <a:lnTo>
                    <a:pt x="47485" y="150037"/>
                  </a:lnTo>
                  <a:lnTo>
                    <a:pt x="46202" y="151333"/>
                  </a:lnTo>
                  <a:lnTo>
                    <a:pt x="48768" y="152628"/>
                  </a:lnTo>
                  <a:lnTo>
                    <a:pt x="48768" y="150037"/>
                  </a:lnTo>
                  <a:close/>
                </a:path>
                <a:path w="495300" h="569595">
                  <a:moveTo>
                    <a:pt x="48768" y="65976"/>
                  </a:moveTo>
                  <a:lnTo>
                    <a:pt x="47485" y="64668"/>
                  </a:lnTo>
                  <a:lnTo>
                    <a:pt x="46202" y="65976"/>
                  </a:lnTo>
                  <a:lnTo>
                    <a:pt x="47485" y="67271"/>
                  </a:lnTo>
                  <a:lnTo>
                    <a:pt x="48768" y="67271"/>
                  </a:lnTo>
                  <a:lnTo>
                    <a:pt x="48768" y="65976"/>
                  </a:lnTo>
                  <a:close/>
                </a:path>
                <a:path w="495300" h="569595">
                  <a:moveTo>
                    <a:pt x="50038" y="68554"/>
                  </a:moveTo>
                  <a:lnTo>
                    <a:pt x="48768" y="68554"/>
                  </a:lnTo>
                  <a:lnTo>
                    <a:pt x="50038" y="69850"/>
                  </a:lnTo>
                  <a:lnTo>
                    <a:pt x="50038" y="68554"/>
                  </a:lnTo>
                  <a:close/>
                </a:path>
                <a:path w="495300" h="569595">
                  <a:moveTo>
                    <a:pt x="51320" y="142290"/>
                  </a:moveTo>
                  <a:lnTo>
                    <a:pt x="50038" y="142290"/>
                  </a:lnTo>
                  <a:lnTo>
                    <a:pt x="50038" y="143573"/>
                  </a:lnTo>
                  <a:lnTo>
                    <a:pt x="48768" y="144868"/>
                  </a:lnTo>
                  <a:lnTo>
                    <a:pt x="50038" y="146164"/>
                  </a:lnTo>
                  <a:lnTo>
                    <a:pt x="51320" y="144868"/>
                  </a:lnTo>
                  <a:lnTo>
                    <a:pt x="51320" y="142290"/>
                  </a:lnTo>
                  <a:close/>
                </a:path>
                <a:path w="495300" h="569595">
                  <a:moveTo>
                    <a:pt x="51320" y="73723"/>
                  </a:moveTo>
                  <a:lnTo>
                    <a:pt x="50038" y="73723"/>
                  </a:lnTo>
                  <a:lnTo>
                    <a:pt x="50038" y="75018"/>
                  </a:lnTo>
                  <a:lnTo>
                    <a:pt x="51320" y="75018"/>
                  </a:lnTo>
                  <a:lnTo>
                    <a:pt x="51320" y="73723"/>
                  </a:lnTo>
                  <a:close/>
                </a:path>
                <a:path w="495300" h="569595">
                  <a:moveTo>
                    <a:pt x="52603" y="137096"/>
                  </a:moveTo>
                  <a:lnTo>
                    <a:pt x="50038" y="137096"/>
                  </a:lnTo>
                  <a:lnTo>
                    <a:pt x="48768" y="137096"/>
                  </a:lnTo>
                  <a:lnTo>
                    <a:pt x="50038" y="138391"/>
                  </a:lnTo>
                  <a:lnTo>
                    <a:pt x="50038" y="139687"/>
                  </a:lnTo>
                  <a:lnTo>
                    <a:pt x="48768" y="139687"/>
                  </a:lnTo>
                  <a:lnTo>
                    <a:pt x="48768" y="140995"/>
                  </a:lnTo>
                  <a:lnTo>
                    <a:pt x="51320" y="140995"/>
                  </a:lnTo>
                  <a:lnTo>
                    <a:pt x="51320" y="138391"/>
                  </a:lnTo>
                  <a:lnTo>
                    <a:pt x="52603" y="137096"/>
                  </a:lnTo>
                  <a:close/>
                </a:path>
                <a:path w="495300" h="569595">
                  <a:moveTo>
                    <a:pt x="52603" y="68554"/>
                  </a:moveTo>
                  <a:lnTo>
                    <a:pt x="51320" y="68554"/>
                  </a:lnTo>
                  <a:lnTo>
                    <a:pt x="51320" y="69850"/>
                  </a:lnTo>
                  <a:lnTo>
                    <a:pt x="52603" y="69850"/>
                  </a:lnTo>
                  <a:lnTo>
                    <a:pt x="52603" y="68554"/>
                  </a:lnTo>
                  <a:close/>
                </a:path>
                <a:path w="495300" h="569595">
                  <a:moveTo>
                    <a:pt x="52603" y="64668"/>
                  </a:moveTo>
                  <a:lnTo>
                    <a:pt x="51320" y="64668"/>
                  </a:lnTo>
                  <a:lnTo>
                    <a:pt x="51320" y="65976"/>
                  </a:lnTo>
                  <a:lnTo>
                    <a:pt x="50038" y="64668"/>
                  </a:lnTo>
                  <a:lnTo>
                    <a:pt x="50038" y="63373"/>
                  </a:lnTo>
                  <a:lnTo>
                    <a:pt x="48768" y="64668"/>
                  </a:lnTo>
                  <a:lnTo>
                    <a:pt x="48768" y="65976"/>
                  </a:lnTo>
                  <a:lnTo>
                    <a:pt x="50038" y="67271"/>
                  </a:lnTo>
                  <a:lnTo>
                    <a:pt x="50038" y="68554"/>
                  </a:lnTo>
                  <a:lnTo>
                    <a:pt x="51320" y="67271"/>
                  </a:lnTo>
                  <a:lnTo>
                    <a:pt x="52603" y="65976"/>
                  </a:lnTo>
                  <a:lnTo>
                    <a:pt x="52603" y="64668"/>
                  </a:lnTo>
                  <a:close/>
                </a:path>
                <a:path w="495300" h="569595">
                  <a:moveTo>
                    <a:pt x="53886" y="68554"/>
                  </a:moveTo>
                  <a:lnTo>
                    <a:pt x="52603" y="67271"/>
                  </a:lnTo>
                  <a:lnTo>
                    <a:pt x="51320" y="67271"/>
                  </a:lnTo>
                  <a:lnTo>
                    <a:pt x="52603" y="68554"/>
                  </a:lnTo>
                  <a:lnTo>
                    <a:pt x="53886" y="68554"/>
                  </a:lnTo>
                  <a:close/>
                </a:path>
                <a:path w="495300" h="569595">
                  <a:moveTo>
                    <a:pt x="55168" y="76314"/>
                  </a:moveTo>
                  <a:lnTo>
                    <a:pt x="53886" y="76314"/>
                  </a:lnTo>
                  <a:lnTo>
                    <a:pt x="52603" y="75018"/>
                  </a:lnTo>
                  <a:lnTo>
                    <a:pt x="52603" y="77609"/>
                  </a:lnTo>
                  <a:lnTo>
                    <a:pt x="53886" y="77609"/>
                  </a:lnTo>
                  <a:lnTo>
                    <a:pt x="55168" y="76314"/>
                  </a:lnTo>
                  <a:close/>
                </a:path>
                <a:path w="495300" h="569595">
                  <a:moveTo>
                    <a:pt x="55168" y="68554"/>
                  </a:moveTo>
                  <a:lnTo>
                    <a:pt x="53886" y="69850"/>
                  </a:lnTo>
                  <a:lnTo>
                    <a:pt x="55168" y="69850"/>
                  </a:lnTo>
                  <a:lnTo>
                    <a:pt x="55168" y="68554"/>
                  </a:lnTo>
                  <a:close/>
                </a:path>
                <a:path w="495300" h="569595">
                  <a:moveTo>
                    <a:pt x="56451" y="146164"/>
                  </a:moveTo>
                  <a:lnTo>
                    <a:pt x="55168" y="146164"/>
                  </a:lnTo>
                  <a:lnTo>
                    <a:pt x="53886" y="144868"/>
                  </a:lnTo>
                  <a:lnTo>
                    <a:pt x="53886" y="147459"/>
                  </a:lnTo>
                  <a:lnTo>
                    <a:pt x="55168" y="147459"/>
                  </a:lnTo>
                  <a:lnTo>
                    <a:pt x="56451" y="146164"/>
                  </a:lnTo>
                  <a:close/>
                </a:path>
                <a:path w="495300" h="569595">
                  <a:moveTo>
                    <a:pt x="56451" y="131927"/>
                  </a:moveTo>
                  <a:lnTo>
                    <a:pt x="55168" y="130644"/>
                  </a:lnTo>
                  <a:lnTo>
                    <a:pt x="55168" y="133223"/>
                  </a:lnTo>
                  <a:lnTo>
                    <a:pt x="56451" y="133223"/>
                  </a:lnTo>
                  <a:lnTo>
                    <a:pt x="56451" y="131927"/>
                  </a:lnTo>
                  <a:close/>
                </a:path>
                <a:path w="495300" h="569595">
                  <a:moveTo>
                    <a:pt x="57734" y="71145"/>
                  </a:moveTo>
                  <a:lnTo>
                    <a:pt x="56451" y="69850"/>
                  </a:lnTo>
                  <a:lnTo>
                    <a:pt x="56451" y="71145"/>
                  </a:lnTo>
                  <a:lnTo>
                    <a:pt x="57734" y="71145"/>
                  </a:lnTo>
                  <a:close/>
                </a:path>
                <a:path w="495300" h="569595">
                  <a:moveTo>
                    <a:pt x="59016" y="142290"/>
                  </a:moveTo>
                  <a:lnTo>
                    <a:pt x="57734" y="142290"/>
                  </a:lnTo>
                  <a:lnTo>
                    <a:pt x="57734" y="139687"/>
                  </a:lnTo>
                  <a:lnTo>
                    <a:pt x="56451" y="139687"/>
                  </a:lnTo>
                  <a:lnTo>
                    <a:pt x="56451" y="138391"/>
                  </a:lnTo>
                  <a:lnTo>
                    <a:pt x="57734" y="138391"/>
                  </a:lnTo>
                  <a:lnTo>
                    <a:pt x="57734" y="137096"/>
                  </a:lnTo>
                  <a:lnTo>
                    <a:pt x="55168" y="137096"/>
                  </a:lnTo>
                  <a:lnTo>
                    <a:pt x="55168" y="139687"/>
                  </a:lnTo>
                  <a:lnTo>
                    <a:pt x="53886" y="139687"/>
                  </a:lnTo>
                  <a:lnTo>
                    <a:pt x="53886" y="140995"/>
                  </a:lnTo>
                  <a:lnTo>
                    <a:pt x="56451" y="140995"/>
                  </a:lnTo>
                  <a:lnTo>
                    <a:pt x="55168" y="142290"/>
                  </a:lnTo>
                  <a:lnTo>
                    <a:pt x="55168" y="143573"/>
                  </a:lnTo>
                  <a:lnTo>
                    <a:pt x="56451" y="144868"/>
                  </a:lnTo>
                  <a:lnTo>
                    <a:pt x="57734" y="144868"/>
                  </a:lnTo>
                  <a:lnTo>
                    <a:pt x="57734" y="143573"/>
                  </a:lnTo>
                  <a:lnTo>
                    <a:pt x="59016" y="143573"/>
                  </a:lnTo>
                  <a:lnTo>
                    <a:pt x="59016" y="142290"/>
                  </a:lnTo>
                  <a:close/>
                </a:path>
                <a:path w="495300" h="569595">
                  <a:moveTo>
                    <a:pt x="59016" y="64668"/>
                  </a:moveTo>
                  <a:lnTo>
                    <a:pt x="56451" y="64668"/>
                  </a:lnTo>
                  <a:lnTo>
                    <a:pt x="56451" y="65976"/>
                  </a:lnTo>
                  <a:lnTo>
                    <a:pt x="59016" y="65976"/>
                  </a:lnTo>
                  <a:lnTo>
                    <a:pt x="59016" y="64668"/>
                  </a:lnTo>
                  <a:close/>
                </a:path>
                <a:path w="495300" h="569595">
                  <a:moveTo>
                    <a:pt x="60312" y="72440"/>
                  </a:moveTo>
                  <a:lnTo>
                    <a:pt x="59016" y="71145"/>
                  </a:lnTo>
                  <a:lnTo>
                    <a:pt x="57734" y="71145"/>
                  </a:lnTo>
                  <a:lnTo>
                    <a:pt x="57734" y="76314"/>
                  </a:lnTo>
                  <a:lnTo>
                    <a:pt x="59016" y="75018"/>
                  </a:lnTo>
                  <a:lnTo>
                    <a:pt x="60312" y="72440"/>
                  </a:lnTo>
                  <a:close/>
                </a:path>
                <a:path w="495300" h="569595">
                  <a:moveTo>
                    <a:pt x="61595" y="148742"/>
                  </a:moveTo>
                  <a:lnTo>
                    <a:pt x="60312" y="147459"/>
                  </a:lnTo>
                  <a:lnTo>
                    <a:pt x="57734" y="147459"/>
                  </a:lnTo>
                  <a:lnTo>
                    <a:pt x="59016" y="148742"/>
                  </a:lnTo>
                  <a:lnTo>
                    <a:pt x="61595" y="148742"/>
                  </a:lnTo>
                  <a:close/>
                </a:path>
                <a:path w="495300" h="569595">
                  <a:moveTo>
                    <a:pt x="61595" y="76314"/>
                  </a:moveTo>
                  <a:lnTo>
                    <a:pt x="60312" y="75018"/>
                  </a:lnTo>
                  <a:lnTo>
                    <a:pt x="60312" y="73723"/>
                  </a:lnTo>
                  <a:lnTo>
                    <a:pt x="59016" y="75018"/>
                  </a:lnTo>
                  <a:lnTo>
                    <a:pt x="60312" y="76314"/>
                  </a:lnTo>
                  <a:lnTo>
                    <a:pt x="59016" y="77609"/>
                  </a:lnTo>
                  <a:lnTo>
                    <a:pt x="61595" y="78892"/>
                  </a:lnTo>
                  <a:lnTo>
                    <a:pt x="61595" y="76314"/>
                  </a:lnTo>
                  <a:close/>
                </a:path>
                <a:path w="495300" h="569595">
                  <a:moveTo>
                    <a:pt x="62877" y="164274"/>
                  </a:moveTo>
                  <a:lnTo>
                    <a:pt x="61595" y="164274"/>
                  </a:lnTo>
                  <a:lnTo>
                    <a:pt x="61595" y="165569"/>
                  </a:lnTo>
                  <a:lnTo>
                    <a:pt x="62877" y="165569"/>
                  </a:lnTo>
                  <a:lnTo>
                    <a:pt x="62877" y="164274"/>
                  </a:lnTo>
                  <a:close/>
                </a:path>
                <a:path w="495300" h="569595">
                  <a:moveTo>
                    <a:pt x="66725" y="157797"/>
                  </a:moveTo>
                  <a:lnTo>
                    <a:pt x="65443" y="157797"/>
                  </a:lnTo>
                  <a:lnTo>
                    <a:pt x="65443" y="155206"/>
                  </a:lnTo>
                  <a:lnTo>
                    <a:pt x="64160" y="156502"/>
                  </a:lnTo>
                  <a:lnTo>
                    <a:pt x="62877" y="159080"/>
                  </a:lnTo>
                  <a:lnTo>
                    <a:pt x="66725" y="159080"/>
                  </a:lnTo>
                  <a:lnTo>
                    <a:pt x="66725" y="157797"/>
                  </a:lnTo>
                  <a:close/>
                </a:path>
                <a:path w="495300" h="569595">
                  <a:moveTo>
                    <a:pt x="69291" y="175907"/>
                  </a:moveTo>
                  <a:lnTo>
                    <a:pt x="68008" y="175907"/>
                  </a:lnTo>
                  <a:lnTo>
                    <a:pt x="66725" y="177190"/>
                  </a:lnTo>
                  <a:lnTo>
                    <a:pt x="68008" y="177190"/>
                  </a:lnTo>
                  <a:lnTo>
                    <a:pt x="69291" y="175907"/>
                  </a:lnTo>
                  <a:close/>
                </a:path>
                <a:path w="495300" h="569595">
                  <a:moveTo>
                    <a:pt x="78282" y="29756"/>
                  </a:moveTo>
                  <a:lnTo>
                    <a:pt x="76987" y="29756"/>
                  </a:lnTo>
                  <a:lnTo>
                    <a:pt x="76987" y="31051"/>
                  </a:lnTo>
                  <a:lnTo>
                    <a:pt x="78282" y="31051"/>
                  </a:lnTo>
                  <a:lnTo>
                    <a:pt x="78282" y="29756"/>
                  </a:lnTo>
                  <a:close/>
                </a:path>
                <a:path w="495300" h="569595">
                  <a:moveTo>
                    <a:pt x="80848" y="190131"/>
                  </a:moveTo>
                  <a:lnTo>
                    <a:pt x="78282" y="190131"/>
                  </a:lnTo>
                  <a:lnTo>
                    <a:pt x="78282" y="191427"/>
                  </a:lnTo>
                  <a:lnTo>
                    <a:pt x="79565" y="191427"/>
                  </a:lnTo>
                  <a:lnTo>
                    <a:pt x="80848" y="190131"/>
                  </a:lnTo>
                  <a:close/>
                </a:path>
                <a:path w="495300" h="569595">
                  <a:moveTo>
                    <a:pt x="98806" y="56908"/>
                  </a:moveTo>
                  <a:lnTo>
                    <a:pt x="97523" y="56908"/>
                  </a:lnTo>
                  <a:lnTo>
                    <a:pt x="96240" y="58204"/>
                  </a:lnTo>
                  <a:lnTo>
                    <a:pt x="98806" y="58204"/>
                  </a:lnTo>
                  <a:lnTo>
                    <a:pt x="98806" y="56908"/>
                  </a:lnTo>
                  <a:close/>
                </a:path>
                <a:path w="495300" h="569595">
                  <a:moveTo>
                    <a:pt x="98806" y="11645"/>
                  </a:moveTo>
                  <a:lnTo>
                    <a:pt x="97523" y="11645"/>
                  </a:lnTo>
                  <a:lnTo>
                    <a:pt x="97523" y="10350"/>
                  </a:lnTo>
                  <a:lnTo>
                    <a:pt x="96240" y="10350"/>
                  </a:lnTo>
                  <a:lnTo>
                    <a:pt x="96240" y="12941"/>
                  </a:lnTo>
                  <a:lnTo>
                    <a:pt x="98806" y="12941"/>
                  </a:lnTo>
                  <a:lnTo>
                    <a:pt x="98806" y="11645"/>
                  </a:lnTo>
                  <a:close/>
                </a:path>
                <a:path w="495300" h="569595">
                  <a:moveTo>
                    <a:pt x="98806" y="5168"/>
                  </a:moveTo>
                  <a:lnTo>
                    <a:pt x="97523" y="7772"/>
                  </a:lnTo>
                  <a:lnTo>
                    <a:pt x="98806" y="7772"/>
                  </a:lnTo>
                  <a:lnTo>
                    <a:pt x="98806" y="5168"/>
                  </a:lnTo>
                  <a:close/>
                </a:path>
                <a:path w="495300" h="569595">
                  <a:moveTo>
                    <a:pt x="98806" y="1295"/>
                  </a:moveTo>
                  <a:lnTo>
                    <a:pt x="97523" y="1295"/>
                  </a:lnTo>
                  <a:lnTo>
                    <a:pt x="97523" y="0"/>
                  </a:lnTo>
                  <a:lnTo>
                    <a:pt x="94945" y="1295"/>
                  </a:lnTo>
                  <a:lnTo>
                    <a:pt x="94945" y="2578"/>
                  </a:lnTo>
                  <a:lnTo>
                    <a:pt x="98806" y="2578"/>
                  </a:lnTo>
                  <a:lnTo>
                    <a:pt x="98806" y="1295"/>
                  </a:lnTo>
                  <a:close/>
                </a:path>
                <a:path w="495300" h="569595">
                  <a:moveTo>
                    <a:pt x="100088" y="28460"/>
                  </a:moveTo>
                  <a:lnTo>
                    <a:pt x="98806" y="28460"/>
                  </a:lnTo>
                  <a:lnTo>
                    <a:pt x="98806" y="27165"/>
                  </a:lnTo>
                  <a:lnTo>
                    <a:pt x="97523" y="28460"/>
                  </a:lnTo>
                  <a:lnTo>
                    <a:pt x="97523" y="31051"/>
                  </a:lnTo>
                  <a:lnTo>
                    <a:pt x="100088" y="28460"/>
                  </a:lnTo>
                  <a:close/>
                </a:path>
                <a:path w="495300" h="569595">
                  <a:moveTo>
                    <a:pt x="101371" y="21983"/>
                  </a:moveTo>
                  <a:lnTo>
                    <a:pt x="100088" y="21983"/>
                  </a:lnTo>
                  <a:lnTo>
                    <a:pt x="98806" y="23279"/>
                  </a:lnTo>
                  <a:lnTo>
                    <a:pt x="98806" y="24574"/>
                  </a:lnTo>
                  <a:lnTo>
                    <a:pt x="101371" y="24574"/>
                  </a:lnTo>
                  <a:lnTo>
                    <a:pt x="100088" y="23279"/>
                  </a:lnTo>
                  <a:lnTo>
                    <a:pt x="101371" y="21983"/>
                  </a:lnTo>
                  <a:close/>
                </a:path>
                <a:path w="495300" h="569595">
                  <a:moveTo>
                    <a:pt x="101371" y="14236"/>
                  </a:moveTo>
                  <a:lnTo>
                    <a:pt x="98806" y="14236"/>
                  </a:lnTo>
                  <a:lnTo>
                    <a:pt x="100088" y="15519"/>
                  </a:lnTo>
                  <a:lnTo>
                    <a:pt x="98806" y="16814"/>
                  </a:lnTo>
                  <a:lnTo>
                    <a:pt x="101371" y="16814"/>
                  </a:lnTo>
                  <a:lnTo>
                    <a:pt x="101371" y="14236"/>
                  </a:lnTo>
                  <a:close/>
                </a:path>
                <a:path w="495300" h="569595">
                  <a:moveTo>
                    <a:pt x="101371" y="0"/>
                  </a:moveTo>
                  <a:lnTo>
                    <a:pt x="100088" y="1295"/>
                  </a:lnTo>
                  <a:lnTo>
                    <a:pt x="98806" y="1295"/>
                  </a:lnTo>
                  <a:lnTo>
                    <a:pt x="100088" y="2578"/>
                  </a:lnTo>
                  <a:lnTo>
                    <a:pt x="101371" y="2578"/>
                  </a:lnTo>
                  <a:lnTo>
                    <a:pt x="101371" y="1295"/>
                  </a:lnTo>
                  <a:lnTo>
                    <a:pt x="101371" y="0"/>
                  </a:lnTo>
                  <a:close/>
                </a:path>
                <a:path w="495300" h="569595">
                  <a:moveTo>
                    <a:pt x="102654" y="19405"/>
                  </a:moveTo>
                  <a:lnTo>
                    <a:pt x="101371" y="19405"/>
                  </a:lnTo>
                  <a:lnTo>
                    <a:pt x="101371" y="20688"/>
                  </a:lnTo>
                  <a:lnTo>
                    <a:pt x="102654" y="20688"/>
                  </a:lnTo>
                  <a:lnTo>
                    <a:pt x="102654" y="19405"/>
                  </a:lnTo>
                  <a:close/>
                </a:path>
                <a:path w="495300" h="569595">
                  <a:moveTo>
                    <a:pt x="106502" y="2578"/>
                  </a:moveTo>
                  <a:lnTo>
                    <a:pt x="105219" y="1295"/>
                  </a:lnTo>
                  <a:lnTo>
                    <a:pt x="102654" y="1295"/>
                  </a:lnTo>
                  <a:lnTo>
                    <a:pt x="102654" y="5168"/>
                  </a:lnTo>
                  <a:lnTo>
                    <a:pt x="103936" y="3873"/>
                  </a:lnTo>
                  <a:lnTo>
                    <a:pt x="105219" y="3873"/>
                  </a:lnTo>
                  <a:lnTo>
                    <a:pt x="106502" y="2578"/>
                  </a:lnTo>
                  <a:close/>
                </a:path>
                <a:path w="495300" h="569595">
                  <a:moveTo>
                    <a:pt x="124460" y="150037"/>
                  </a:moveTo>
                  <a:lnTo>
                    <a:pt x="123177" y="148742"/>
                  </a:lnTo>
                  <a:lnTo>
                    <a:pt x="121894" y="150037"/>
                  </a:lnTo>
                  <a:lnTo>
                    <a:pt x="123177" y="151333"/>
                  </a:lnTo>
                  <a:lnTo>
                    <a:pt x="124460" y="151333"/>
                  </a:lnTo>
                  <a:lnTo>
                    <a:pt x="124460" y="150037"/>
                  </a:lnTo>
                  <a:close/>
                </a:path>
                <a:path w="495300" h="569595">
                  <a:moveTo>
                    <a:pt x="124460" y="148742"/>
                  </a:moveTo>
                  <a:lnTo>
                    <a:pt x="123177" y="147459"/>
                  </a:lnTo>
                  <a:lnTo>
                    <a:pt x="121894" y="147459"/>
                  </a:lnTo>
                  <a:lnTo>
                    <a:pt x="120611" y="148742"/>
                  </a:lnTo>
                  <a:lnTo>
                    <a:pt x="120611" y="150037"/>
                  </a:lnTo>
                  <a:lnTo>
                    <a:pt x="121894" y="151333"/>
                  </a:lnTo>
                  <a:lnTo>
                    <a:pt x="121894" y="150037"/>
                  </a:lnTo>
                  <a:lnTo>
                    <a:pt x="121894" y="148742"/>
                  </a:lnTo>
                  <a:lnTo>
                    <a:pt x="123177" y="148742"/>
                  </a:lnTo>
                  <a:lnTo>
                    <a:pt x="124460" y="148742"/>
                  </a:lnTo>
                  <a:close/>
                </a:path>
                <a:path w="495300" h="569595">
                  <a:moveTo>
                    <a:pt x="153974" y="55613"/>
                  </a:moveTo>
                  <a:lnTo>
                    <a:pt x="152704" y="54330"/>
                  </a:lnTo>
                  <a:lnTo>
                    <a:pt x="152704" y="55613"/>
                  </a:lnTo>
                  <a:lnTo>
                    <a:pt x="151422" y="56908"/>
                  </a:lnTo>
                  <a:lnTo>
                    <a:pt x="152704" y="56908"/>
                  </a:lnTo>
                  <a:lnTo>
                    <a:pt x="153974" y="55613"/>
                  </a:lnTo>
                  <a:close/>
                </a:path>
                <a:path w="495300" h="569595">
                  <a:moveTo>
                    <a:pt x="159105" y="42672"/>
                  </a:moveTo>
                  <a:lnTo>
                    <a:pt x="157822" y="41389"/>
                  </a:lnTo>
                  <a:lnTo>
                    <a:pt x="157822" y="43967"/>
                  </a:lnTo>
                  <a:lnTo>
                    <a:pt x="159105" y="42672"/>
                  </a:lnTo>
                  <a:close/>
                </a:path>
                <a:path w="495300" h="569595">
                  <a:moveTo>
                    <a:pt x="160388" y="43967"/>
                  </a:moveTo>
                  <a:lnTo>
                    <a:pt x="159105" y="43967"/>
                  </a:lnTo>
                  <a:lnTo>
                    <a:pt x="159105" y="45262"/>
                  </a:lnTo>
                  <a:lnTo>
                    <a:pt x="160388" y="45262"/>
                  </a:lnTo>
                  <a:lnTo>
                    <a:pt x="160388" y="43967"/>
                  </a:lnTo>
                  <a:close/>
                </a:path>
                <a:path w="495300" h="569595">
                  <a:moveTo>
                    <a:pt x="160388" y="41389"/>
                  </a:moveTo>
                  <a:lnTo>
                    <a:pt x="159105" y="42672"/>
                  </a:lnTo>
                  <a:lnTo>
                    <a:pt x="160388" y="43967"/>
                  </a:lnTo>
                  <a:lnTo>
                    <a:pt x="160388" y="41389"/>
                  </a:lnTo>
                  <a:close/>
                </a:path>
                <a:path w="495300" h="569595">
                  <a:moveTo>
                    <a:pt x="164236" y="43967"/>
                  </a:moveTo>
                  <a:lnTo>
                    <a:pt x="161671" y="43967"/>
                  </a:lnTo>
                  <a:lnTo>
                    <a:pt x="161671" y="46570"/>
                  </a:lnTo>
                  <a:lnTo>
                    <a:pt x="162953" y="46570"/>
                  </a:lnTo>
                  <a:lnTo>
                    <a:pt x="164236" y="46570"/>
                  </a:lnTo>
                  <a:lnTo>
                    <a:pt x="164236" y="43967"/>
                  </a:lnTo>
                  <a:close/>
                </a:path>
                <a:path w="495300" h="569595">
                  <a:moveTo>
                    <a:pt x="189903" y="509612"/>
                  </a:moveTo>
                  <a:lnTo>
                    <a:pt x="180924" y="507034"/>
                  </a:lnTo>
                  <a:lnTo>
                    <a:pt x="177076" y="509612"/>
                  </a:lnTo>
                  <a:lnTo>
                    <a:pt x="189903" y="509612"/>
                  </a:lnTo>
                  <a:close/>
                </a:path>
                <a:path w="495300" h="569595">
                  <a:moveTo>
                    <a:pt x="238658" y="378980"/>
                  </a:moveTo>
                  <a:lnTo>
                    <a:pt x="232829" y="370916"/>
                  </a:lnTo>
                  <a:lnTo>
                    <a:pt x="227596" y="362013"/>
                  </a:lnTo>
                  <a:lnTo>
                    <a:pt x="221157" y="354799"/>
                  </a:lnTo>
                  <a:lnTo>
                    <a:pt x="211721" y="351828"/>
                  </a:lnTo>
                  <a:lnTo>
                    <a:pt x="213220" y="365137"/>
                  </a:lnTo>
                  <a:lnTo>
                    <a:pt x="218935" y="375907"/>
                  </a:lnTo>
                  <a:lnTo>
                    <a:pt x="227774" y="384009"/>
                  </a:lnTo>
                  <a:lnTo>
                    <a:pt x="238658" y="389331"/>
                  </a:lnTo>
                  <a:lnTo>
                    <a:pt x="238658" y="378980"/>
                  </a:lnTo>
                  <a:close/>
                </a:path>
                <a:path w="495300" h="569595">
                  <a:moveTo>
                    <a:pt x="273304" y="482447"/>
                  </a:moveTo>
                  <a:lnTo>
                    <a:pt x="272681" y="472567"/>
                  </a:lnTo>
                  <a:lnTo>
                    <a:pt x="264490" y="462572"/>
                  </a:lnTo>
                  <a:lnTo>
                    <a:pt x="253644" y="452805"/>
                  </a:lnTo>
                  <a:lnTo>
                    <a:pt x="245084" y="443649"/>
                  </a:lnTo>
                  <a:lnTo>
                    <a:pt x="234810" y="455295"/>
                  </a:lnTo>
                  <a:lnTo>
                    <a:pt x="242087" y="464997"/>
                  </a:lnTo>
                  <a:lnTo>
                    <a:pt x="251663" y="471779"/>
                  </a:lnTo>
                  <a:lnTo>
                    <a:pt x="273304" y="482447"/>
                  </a:lnTo>
                  <a:close/>
                </a:path>
                <a:path w="495300" h="569595">
                  <a:moveTo>
                    <a:pt x="310515" y="406133"/>
                  </a:moveTo>
                  <a:lnTo>
                    <a:pt x="300253" y="420370"/>
                  </a:lnTo>
                  <a:lnTo>
                    <a:pt x="304101" y="420370"/>
                  </a:lnTo>
                  <a:lnTo>
                    <a:pt x="309232" y="419074"/>
                  </a:lnTo>
                  <a:lnTo>
                    <a:pt x="310515" y="424243"/>
                  </a:lnTo>
                  <a:lnTo>
                    <a:pt x="310515" y="406133"/>
                  </a:lnTo>
                  <a:close/>
                </a:path>
                <a:path w="495300" h="569595">
                  <a:moveTo>
                    <a:pt x="331050" y="521271"/>
                  </a:moveTo>
                  <a:lnTo>
                    <a:pt x="324091" y="508342"/>
                  </a:lnTo>
                  <a:lnTo>
                    <a:pt x="308114" y="505256"/>
                  </a:lnTo>
                  <a:lnTo>
                    <a:pt x="293331" y="507250"/>
                  </a:lnTo>
                  <a:lnTo>
                    <a:pt x="289979" y="509612"/>
                  </a:lnTo>
                  <a:lnTo>
                    <a:pt x="295478" y="516356"/>
                  </a:lnTo>
                  <a:lnTo>
                    <a:pt x="302183" y="519811"/>
                  </a:lnTo>
                  <a:lnTo>
                    <a:pt x="309841" y="521081"/>
                  </a:lnTo>
                  <a:lnTo>
                    <a:pt x="319506" y="521271"/>
                  </a:lnTo>
                  <a:lnTo>
                    <a:pt x="324624" y="523849"/>
                  </a:lnTo>
                  <a:lnTo>
                    <a:pt x="328472" y="525145"/>
                  </a:lnTo>
                  <a:lnTo>
                    <a:pt x="327190" y="523849"/>
                  </a:lnTo>
                  <a:lnTo>
                    <a:pt x="331050" y="521271"/>
                  </a:lnTo>
                  <a:close/>
                </a:path>
                <a:path w="495300" h="569595">
                  <a:moveTo>
                    <a:pt x="348843" y="433946"/>
                  </a:moveTo>
                  <a:lnTo>
                    <a:pt x="347014" y="413537"/>
                  </a:lnTo>
                  <a:lnTo>
                    <a:pt x="347726" y="391922"/>
                  </a:lnTo>
                  <a:lnTo>
                    <a:pt x="331050" y="420370"/>
                  </a:lnTo>
                  <a:lnTo>
                    <a:pt x="332232" y="433539"/>
                  </a:lnTo>
                  <a:lnTo>
                    <a:pt x="328968" y="448170"/>
                  </a:lnTo>
                  <a:lnTo>
                    <a:pt x="328345" y="461835"/>
                  </a:lnTo>
                  <a:lnTo>
                    <a:pt x="337464" y="472109"/>
                  </a:lnTo>
                  <a:lnTo>
                    <a:pt x="347548" y="453390"/>
                  </a:lnTo>
                  <a:lnTo>
                    <a:pt x="348843" y="433946"/>
                  </a:lnTo>
                  <a:close/>
                </a:path>
                <a:path w="495300" h="569595">
                  <a:moveTo>
                    <a:pt x="395198" y="486346"/>
                  </a:moveTo>
                  <a:lnTo>
                    <a:pt x="388797" y="487629"/>
                  </a:lnTo>
                  <a:lnTo>
                    <a:pt x="388797" y="518668"/>
                  </a:lnTo>
                  <a:lnTo>
                    <a:pt x="395198" y="517372"/>
                  </a:lnTo>
                  <a:lnTo>
                    <a:pt x="395198" y="486346"/>
                  </a:lnTo>
                  <a:close/>
                </a:path>
                <a:path w="495300" h="569595">
                  <a:moveTo>
                    <a:pt x="440118" y="417779"/>
                  </a:moveTo>
                  <a:lnTo>
                    <a:pt x="432600" y="418807"/>
                  </a:lnTo>
                  <a:lnTo>
                    <a:pt x="425196" y="422148"/>
                  </a:lnTo>
                  <a:lnTo>
                    <a:pt x="420446" y="428142"/>
                  </a:lnTo>
                  <a:lnTo>
                    <a:pt x="420878" y="437184"/>
                  </a:lnTo>
                  <a:lnTo>
                    <a:pt x="429285" y="436880"/>
                  </a:lnTo>
                  <a:lnTo>
                    <a:pt x="432409" y="429907"/>
                  </a:lnTo>
                  <a:lnTo>
                    <a:pt x="434581" y="421716"/>
                  </a:lnTo>
                  <a:lnTo>
                    <a:pt x="440118" y="417779"/>
                  </a:lnTo>
                  <a:close/>
                </a:path>
                <a:path w="495300" h="569595">
                  <a:moveTo>
                    <a:pt x="458089" y="492798"/>
                  </a:moveTo>
                  <a:lnTo>
                    <a:pt x="454215" y="495388"/>
                  </a:lnTo>
                  <a:lnTo>
                    <a:pt x="446811" y="495604"/>
                  </a:lnTo>
                  <a:lnTo>
                    <a:pt x="439153" y="495223"/>
                  </a:lnTo>
                  <a:lnTo>
                    <a:pt x="432930" y="492658"/>
                  </a:lnTo>
                  <a:lnTo>
                    <a:pt x="429844" y="486346"/>
                  </a:lnTo>
                  <a:lnTo>
                    <a:pt x="421284" y="506730"/>
                  </a:lnTo>
                  <a:lnTo>
                    <a:pt x="418147" y="531114"/>
                  </a:lnTo>
                  <a:lnTo>
                    <a:pt x="416674" y="553808"/>
                  </a:lnTo>
                  <a:lnTo>
                    <a:pt x="413169" y="569112"/>
                  </a:lnTo>
                  <a:lnTo>
                    <a:pt x="417017" y="565238"/>
                  </a:lnTo>
                  <a:lnTo>
                    <a:pt x="422529" y="544271"/>
                  </a:lnTo>
                  <a:lnTo>
                    <a:pt x="438023" y="526592"/>
                  </a:lnTo>
                  <a:lnTo>
                    <a:pt x="453288" y="510120"/>
                  </a:lnTo>
                  <a:lnTo>
                    <a:pt x="458089" y="492798"/>
                  </a:lnTo>
                  <a:close/>
                </a:path>
                <a:path w="495300" h="569595">
                  <a:moveTo>
                    <a:pt x="495287" y="351828"/>
                  </a:moveTo>
                  <a:lnTo>
                    <a:pt x="487578" y="351828"/>
                  </a:lnTo>
                  <a:lnTo>
                    <a:pt x="485025" y="347929"/>
                  </a:lnTo>
                  <a:lnTo>
                    <a:pt x="476542" y="362724"/>
                  </a:lnTo>
                  <a:lnTo>
                    <a:pt x="472998" y="378980"/>
                  </a:lnTo>
                  <a:lnTo>
                    <a:pt x="469684" y="395236"/>
                  </a:lnTo>
                  <a:lnTo>
                    <a:pt x="461924" y="410032"/>
                  </a:lnTo>
                  <a:lnTo>
                    <a:pt x="474764" y="410032"/>
                  </a:lnTo>
                  <a:lnTo>
                    <a:pt x="476338" y="393649"/>
                  </a:lnTo>
                  <a:lnTo>
                    <a:pt x="482612" y="378980"/>
                  </a:lnTo>
                  <a:lnTo>
                    <a:pt x="490093" y="365277"/>
                  </a:lnTo>
                  <a:lnTo>
                    <a:pt x="495287" y="35182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028432" y="5147564"/>
              <a:ext cx="822960" cy="1422400"/>
            </a:xfrm>
            <a:custGeom>
              <a:avLst/>
              <a:gdLst/>
              <a:ahLst/>
              <a:cxnLst/>
              <a:rect l="l" t="t" r="r" b="b"/>
              <a:pathLst>
                <a:path w="822959" h="1422400">
                  <a:moveTo>
                    <a:pt x="221970" y="209359"/>
                  </a:moveTo>
                  <a:lnTo>
                    <a:pt x="218122" y="209359"/>
                  </a:lnTo>
                  <a:lnTo>
                    <a:pt x="219405" y="210654"/>
                  </a:lnTo>
                  <a:lnTo>
                    <a:pt x="221970" y="210654"/>
                  </a:lnTo>
                  <a:lnTo>
                    <a:pt x="221970" y="209359"/>
                  </a:lnTo>
                  <a:close/>
                </a:path>
                <a:path w="822959" h="1422400">
                  <a:moveTo>
                    <a:pt x="237363" y="144691"/>
                  </a:moveTo>
                  <a:lnTo>
                    <a:pt x="234810" y="144691"/>
                  </a:lnTo>
                  <a:lnTo>
                    <a:pt x="236080" y="145986"/>
                  </a:lnTo>
                  <a:lnTo>
                    <a:pt x="237363" y="145986"/>
                  </a:lnTo>
                  <a:lnTo>
                    <a:pt x="237363" y="144691"/>
                  </a:lnTo>
                  <a:close/>
                </a:path>
                <a:path w="822959" h="1422400">
                  <a:moveTo>
                    <a:pt x="241211" y="165392"/>
                  </a:moveTo>
                  <a:lnTo>
                    <a:pt x="239928" y="165392"/>
                  </a:lnTo>
                  <a:lnTo>
                    <a:pt x="241211" y="166674"/>
                  </a:lnTo>
                  <a:lnTo>
                    <a:pt x="241211" y="165392"/>
                  </a:lnTo>
                  <a:close/>
                </a:path>
                <a:path w="822959" h="1422400">
                  <a:moveTo>
                    <a:pt x="243789" y="166674"/>
                  </a:moveTo>
                  <a:lnTo>
                    <a:pt x="241211" y="166674"/>
                  </a:lnTo>
                  <a:lnTo>
                    <a:pt x="242493" y="167970"/>
                  </a:lnTo>
                  <a:lnTo>
                    <a:pt x="243789" y="167970"/>
                  </a:lnTo>
                  <a:lnTo>
                    <a:pt x="243789" y="166674"/>
                  </a:lnTo>
                  <a:close/>
                </a:path>
                <a:path w="822959" h="1422400">
                  <a:moveTo>
                    <a:pt x="243789" y="153733"/>
                  </a:moveTo>
                  <a:lnTo>
                    <a:pt x="242493" y="152450"/>
                  </a:lnTo>
                  <a:lnTo>
                    <a:pt x="241211" y="153733"/>
                  </a:lnTo>
                  <a:lnTo>
                    <a:pt x="241211" y="156324"/>
                  </a:lnTo>
                  <a:lnTo>
                    <a:pt x="242493" y="156324"/>
                  </a:lnTo>
                  <a:lnTo>
                    <a:pt x="243789" y="155028"/>
                  </a:lnTo>
                  <a:lnTo>
                    <a:pt x="243789" y="153733"/>
                  </a:lnTo>
                  <a:close/>
                </a:path>
                <a:path w="822959" h="1422400">
                  <a:moveTo>
                    <a:pt x="243789" y="149860"/>
                  </a:moveTo>
                  <a:lnTo>
                    <a:pt x="242493" y="149860"/>
                  </a:lnTo>
                  <a:lnTo>
                    <a:pt x="241211" y="148564"/>
                  </a:lnTo>
                  <a:lnTo>
                    <a:pt x="239928" y="151155"/>
                  </a:lnTo>
                  <a:lnTo>
                    <a:pt x="242493" y="152450"/>
                  </a:lnTo>
                  <a:lnTo>
                    <a:pt x="243789" y="149860"/>
                  </a:lnTo>
                  <a:close/>
                </a:path>
                <a:path w="822959" h="1422400">
                  <a:moveTo>
                    <a:pt x="243789" y="133045"/>
                  </a:moveTo>
                  <a:lnTo>
                    <a:pt x="241211" y="133045"/>
                  </a:lnTo>
                  <a:lnTo>
                    <a:pt x="243789" y="135636"/>
                  </a:lnTo>
                  <a:lnTo>
                    <a:pt x="243789" y="133045"/>
                  </a:lnTo>
                  <a:close/>
                </a:path>
                <a:path w="822959" h="1422400">
                  <a:moveTo>
                    <a:pt x="245071" y="171843"/>
                  </a:moveTo>
                  <a:lnTo>
                    <a:pt x="243789" y="171843"/>
                  </a:lnTo>
                  <a:lnTo>
                    <a:pt x="243789" y="170561"/>
                  </a:lnTo>
                  <a:lnTo>
                    <a:pt x="242493" y="171843"/>
                  </a:lnTo>
                  <a:lnTo>
                    <a:pt x="242493" y="173139"/>
                  </a:lnTo>
                  <a:lnTo>
                    <a:pt x="243789" y="173139"/>
                  </a:lnTo>
                  <a:lnTo>
                    <a:pt x="245071" y="171843"/>
                  </a:lnTo>
                  <a:close/>
                </a:path>
                <a:path w="822959" h="1422400">
                  <a:moveTo>
                    <a:pt x="246354" y="206768"/>
                  </a:moveTo>
                  <a:lnTo>
                    <a:pt x="243789" y="205486"/>
                  </a:lnTo>
                  <a:lnTo>
                    <a:pt x="243789" y="206768"/>
                  </a:lnTo>
                  <a:lnTo>
                    <a:pt x="246354" y="206768"/>
                  </a:lnTo>
                  <a:close/>
                </a:path>
                <a:path w="822959" h="1422400">
                  <a:moveTo>
                    <a:pt x="246354" y="158927"/>
                  </a:moveTo>
                  <a:lnTo>
                    <a:pt x="245071" y="160223"/>
                  </a:lnTo>
                  <a:lnTo>
                    <a:pt x="246354" y="160223"/>
                  </a:lnTo>
                  <a:lnTo>
                    <a:pt x="246354" y="158927"/>
                  </a:lnTo>
                  <a:close/>
                </a:path>
                <a:path w="822959" h="1422400">
                  <a:moveTo>
                    <a:pt x="248920" y="158927"/>
                  </a:moveTo>
                  <a:lnTo>
                    <a:pt x="247637" y="157632"/>
                  </a:lnTo>
                  <a:lnTo>
                    <a:pt x="245071" y="157632"/>
                  </a:lnTo>
                  <a:lnTo>
                    <a:pt x="246354" y="158927"/>
                  </a:lnTo>
                  <a:lnTo>
                    <a:pt x="248920" y="158927"/>
                  </a:lnTo>
                  <a:close/>
                </a:path>
                <a:path w="822959" h="1422400">
                  <a:moveTo>
                    <a:pt x="252768" y="164096"/>
                  </a:moveTo>
                  <a:lnTo>
                    <a:pt x="251485" y="164096"/>
                  </a:lnTo>
                  <a:lnTo>
                    <a:pt x="251485" y="165392"/>
                  </a:lnTo>
                  <a:lnTo>
                    <a:pt x="252768" y="166674"/>
                  </a:lnTo>
                  <a:lnTo>
                    <a:pt x="252768" y="164096"/>
                  </a:lnTo>
                  <a:close/>
                </a:path>
                <a:path w="822959" h="1422400">
                  <a:moveTo>
                    <a:pt x="252768" y="151155"/>
                  </a:moveTo>
                  <a:lnTo>
                    <a:pt x="251485" y="151155"/>
                  </a:lnTo>
                  <a:lnTo>
                    <a:pt x="251485" y="152450"/>
                  </a:lnTo>
                  <a:lnTo>
                    <a:pt x="252768" y="152450"/>
                  </a:lnTo>
                  <a:lnTo>
                    <a:pt x="252768" y="151155"/>
                  </a:lnTo>
                  <a:close/>
                </a:path>
                <a:path w="822959" h="1422400">
                  <a:moveTo>
                    <a:pt x="254050" y="177038"/>
                  </a:moveTo>
                  <a:lnTo>
                    <a:pt x="252768" y="177038"/>
                  </a:lnTo>
                  <a:lnTo>
                    <a:pt x="252768" y="178333"/>
                  </a:lnTo>
                  <a:lnTo>
                    <a:pt x="254050" y="177038"/>
                  </a:lnTo>
                  <a:close/>
                </a:path>
                <a:path w="822959" h="1422400">
                  <a:moveTo>
                    <a:pt x="254050" y="153733"/>
                  </a:moveTo>
                  <a:lnTo>
                    <a:pt x="252768" y="155028"/>
                  </a:lnTo>
                  <a:lnTo>
                    <a:pt x="254050" y="155028"/>
                  </a:lnTo>
                  <a:lnTo>
                    <a:pt x="254050" y="153733"/>
                  </a:lnTo>
                  <a:close/>
                </a:path>
                <a:path w="822959" h="1422400">
                  <a:moveTo>
                    <a:pt x="255333" y="161505"/>
                  </a:moveTo>
                  <a:lnTo>
                    <a:pt x="254050" y="161505"/>
                  </a:lnTo>
                  <a:lnTo>
                    <a:pt x="254050" y="162801"/>
                  </a:lnTo>
                  <a:lnTo>
                    <a:pt x="255333" y="162801"/>
                  </a:lnTo>
                  <a:lnTo>
                    <a:pt x="255333" y="161505"/>
                  </a:lnTo>
                  <a:close/>
                </a:path>
                <a:path w="822959" h="1422400">
                  <a:moveTo>
                    <a:pt x="255333" y="157632"/>
                  </a:moveTo>
                  <a:lnTo>
                    <a:pt x="252768" y="157632"/>
                  </a:lnTo>
                  <a:lnTo>
                    <a:pt x="254050" y="158927"/>
                  </a:lnTo>
                  <a:lnTo>
                    <a:pt x="255333" y="157632"/>
                  </a:lnTo>
                  <a:close/>
                </a:path>
                <a:path w="822959" h="1422400">
                  <a:moveTo>
                    <a:pt x="256616" y="279400"/>
                  </a:moveTo>
                  <a:lnTo>
                    <a:pt x="254050" y="279400"/>
                  </a:lnTo>
                  <a:lnTo>
                    <a:pt x="256616" y="292100"/>
                  </a:lnTo>
                  <a:lnTo>
                    <a:pt x="256616" y="279400"/>
                  </a:lnTo>
                  <a:close/>
                </a:path>
                <a:path w="822959" h="1422400">
                  <a:moveTo>
                    <a:pt x="256616" y="158927"/>
                  </a:moveTo>
                  <a:lnTo>
                    <a:pt x="254050" y="158927"/>
                  </a:lnTo>
                  <a:lnTo>
                    <a:pt x="254050" y="160223"/>
                  </a:lnTo>
                  <a:lnTo>
                    <a:pt x="255333" y="160223"/>
                  </a:lnTo>
                  <a:lnTo>
                    <a:pt x="256616" y="158927"/>
                  </a:lnTo>
                  <a:close/>
                </a:path>
                <a:path w="822959" h="1422400">
                  <a:moveTo>
                    <a:pt x="259181" y="170561"/>
                  </a:moveTo>
                  <a:lnTo>
                    <a:pt x="256616" y="167970"/>
                  </a:lnTo>
                  <a:lnTo>
                    <a:pt x="256616" y="170561"/>
                  </a:lnTo>
                  <a:lnTo>
                    <a:pt x="257898" y="170561"/>
                  </a:lnTo>
                  <a:lnTo>
                    <a:pt x="257898" y="171843"/>
                  </a:lnTo>
                  <a:lnTo>
                    <a:pt x="259181" y="170561"/>
                  </a:lnTo>
                  <a:close/>
                </a:path>
                <a:path w="822959" h="1422400">
                  <a:moveTo>
                    <a:pt x="264325" y="169265"/>
                  </a:moveTo>
                  <a:lnTo>
                    <a:pt x="261759" y="169265"/>
                  </a:lnTo>
                  <a:lnTo>
                    <a:pt x="261759" y="170561"/>
                  </a:lnTo>
                  <a:lnTo>
                    <a:pt x="264325" y="170561"/>
                  </a:lnTo>
                  <a:lnTo>
                    <a:pt x="264325" y="169265"/>
                  </a:lnTo>
                  <a:close/>
                </a:path>
                <a:path w="822959" h="1422400">
                  <a:moveTo>
                    <a:pt x="283565" y="266700"/>
                  </a:moveTo>
                  <a:lnTo>
                    <a:pt x="282282" y="279400"/>
                  </a:lnTo>
                  <a:lnTo>
                    <a:pt x="283565" y="279400"/>
                  </a:lnTo>
                  <a:lnTo>
                    <a:pt x="283565" y="266700"/>
                  </a:lnTo>
                  <a:close/>
                </a:path>
                <a:path w="822959" h="1422400">
                  <a:moveTo>
                    <a:pt x="291261" y="177800"/>
                  </a:moveTo>
                  <a:lnTo>
                    <a:pt x="289979" y="165100"/>
                  </a:lnTo>
                  <a:lnTo>
                    <a:pt x="288696" y="177800"/>
                  </a:lnTo>
                  <a:lnTo>
                    <a:pt x="291261" y="177800"/>
                  </a:lnTo>
                  <a:close/>
                </a:path>
                <a:path w="822959" h="1422400">
                  <a:moveTo>
                    <a:pt x="297675" y="270141"/>
                  </a:moveTo>
                  <a:lnTo>
                    <a:pt x="295109" y="270141"/>
                  </a:lnTo>
                  <a:lnTo>
                    <a:pt x="296392" y="271462"/>
                  </a:lnTo>
                  <a:lnTo>
                    <a:pt x="297675" y="270141"/>
                  </a:lnTo>
                  <a:close/>
                </a:path>
                <a:path w="822959" h="1422400">
                  <a:moveTo>
                    <a:pt x="297675" y="152450"/>
                  </a:moveTo>
                  <a:lnTo>
                    <a:pt x="296392" y="152450"/>
                  </a:lnTo>
                  <a:lnTo>
                    <a:pt x="296392" y="153733"/>
                  </a:lnTo>
                  <a:lnTo>
                    <a:pt x="297675" y="153733"/>
                  </a:lnTo>
                  <a:lnTo>
                    <a:pt x="297675" y="152450"/>
                  </a:lnTo>
                  <a:close/>
                </a:path>
                <a:path w="822959" h="1422400">
                  <a:moveTo>
                    <a:pt x="298970" y="272745"/>
                  </a:moveTo>
                  <a:lnTo>
                    <a:pt x="296392" y="271462"/>
                  </a:lnTo>
                  <a:lnTo>
                    <a:pt x="295109" y="272745"/>
                  </a:lnTo>
                  <a:lnTo>
                    <a:pt x="298970" y="272745"/>
                  </a:lnTo>
                  <a:close/>
                </a:path>
                <a:path w="822959" h="1422400">
                  <a:moveTo>
                    <a:pt x="300253" y="279400"/>
                  </a:moveTo>
                  <a:lnTo>
                    <a:pt x="298970" y="279400"/>
                  </a:lnTo>
                  <a:lnTo>
                    <a:pt x="298970" y="292100"/>
                  </a:lnTo>
                  <a:lnTo>
                    <a:pt x="300253" y="292100"/>
                  </a:lnTo>
                  <a:lnTo>
                    <a:pt x="300253" y="279400"/>
                  </a:lnTo>
                  <a:close/>
                </a:path>
                <a:path w="822959" h="1422400">
                  <a:moveTo>
                    <a:pt x="311785" y="177800"/>
                  </a:moveTo>
                  <a:lnTo>
                    <a:pt x="310502" y="165100"/>
                  </a:lnTo>
                  <a:lnTo>
                    <a:pt x="310502" y="177800"/>
                  </a:lnTo>
                  <a:lnTo>
                    <a:pt x="311785" y="177800"/>
                  </a:lnTo>
                  <a:close/>
                </a:path>
                <a:path w="822959" h="1422400">
                  <a:moveTo>
                    <a:pt x="316928" y="139700"/>
                  </a:moveTo>
                  <a:lnTo>
                    <a:pt x="315633" y="152400"/>
                  </a:lnTo>
                  <a:lnTo>
                    <a:pt x="316928" y="152400"/>
                  </a:lnTo>
                  <a:lnTo>
                    <a:pt x="316928" y="139700"/>
                  </a:lnTo>
                  <a:close/>
                </a:path>
                <a:path w="822959" h="1422400">
                  <a:moveTo>
                    <a:pt x="318211" y="236524"/>
                  </a:moveTo>
                  <a:lnTo>
                    <a:pt x="316928" y="235242"/>
                  </a:lnTo>
                  <a:lnTo>
                    <a:pt x="315633" y="236524"/>
                  </a:lnTo>
                  <a:lnTo>
                    <a:pt x="316928" y="236524"/>
                  </a:lnTo>
                  <a:lnTo>
                    <a:pt x="316928" y="237820"/>
                  </a:lnTo>
                  <a:lnTo>
                    <a:pt x="318211" y="236524"/>
                  </a:lnTo>
                  <a:close/>
                </a:path>
                <a:path w="822959" h="1422400">
                  <a:moveTo>
                    <a:pt x="319493" y="211937"/>
                  </a:moveTo>
                  <a:lnTo>
                    <a:pt x="318211" y="210654"/>
                  </a:lnTo>
                  <a:lnTo>
                    <a:pt x="316928" y="210654"/>
                  </a:lnTo>
                  <a:lnTo>
                    <a:pt x="316928" y="211937"/>
                  </a:lnTo>
                  <a:lnTo>
                    <a:pt x="319493" y="211937"/>
                  </a:lnTo>
                  <a:close/>
                </a:path>
                <a:path w="822959" h="1422400">
                  <a:moveTo>
                    <a:pt x="319493" y="133045"/>
                  </a:moveTo>
                  <a:lnTo>
                    <a:pt x="318211" y="133045"/>
                  </a:lnTo>
                  <a:lnTo>
                    <a:pt x="318211" y="135636"/>
                  </a:lnTo>
                  <a:lnTo>
                    <a:pt x="319493" y="135636"/>
                  </a:lnTo>
                  <a:lnTo>
                    <a:pt x="319493" y="133045"/>
                  </a:lnTo>
                  <a:close/>
                </a:path>
                <a:path w="822959" h="1422400">
                  <a:moveTo>
                    <a:pt x="323342" y="248158"/>
                  </a:moveTo>
                  <a:lnTo>
                    <a:pt x="322059" y="248158"/>
                  </a:lnTo>
                  <a:lnTo>
                    <a:pt x="322059" y="249453"/>
                  </a:lnTo>
                  <a:lnTo>
                    <a:pt x="323342" y="248158"/>
                  </a:lnTo>
                  <a:close/>
                </a:path>
                <a:path w="822959" h="1422400">
                  <a:moveTo>
                    <a:pt x="323342" y="130467"/>
                  </a:moveTo>
                  <a:lnTo>
                    <a:pt x="322059" y="130467"/>
                  </a:lnTo>
                  <a:lnTo>
                    <a:pt x="322059" y="131749"/>
                  </a:lnTo>
                  <a:lnTo>
                    <a:pt x="323342" y="131749"/>
                  </a:lnTo>
                  <a:lnTo>
                    <a:pt x="323342" y="130467"/>
                  </a:lnTo>
                  <a:close/>
                </a:path>
                <a:path w="822959" h="1422400">
                  <a:moveTo>
                    <a:pt x="325907" y="244284"/>
                  </a:moveTo>
                  <a:lnTo>
                    <a:pt x="324624" y="242989"/>
                  </a:lnTo>
                  <a:lnTo>
                    <a:pt x="323342" y="242989"/>
                  </a:lnTo>
                  <a:lnTo>
                    <a:pt x="323342" y="244284"/>
                  </a:lnTo>
                  <a:lnTo>
                    <a:pt x="324624" y="244284"/>
                  </a:lnTo>
                  <a:lnTo>
                    <a:pt x="325907" y="244284"/>
                  </a:lnTo>
                  <a:close/>
                </a:path>
                <a:path w="822959" h="1422400">
                  <a:moveTo>
                    <a:pt x="329755" y="275336"/>
                  </a:moveTo>
                  <a:lnTo>
                    <a:pt x="328472" y="275336"/>
                  </a:lnTo>
                  <a:lnTo>
                    <a:pt x="329755" y="276631"/>
                  </a:lnTo>
                  <a:lnTo>
                    <a:pt x="329755" y="275336"/>
                  </a:lnTo>
                  <a:close/>
                </a:path>
                <a:path w="822959" h="1422400">
                  <a:moveTo>
                    <a:pt x="329755" y="248158"/>
                  </a:moveTo>
                  <a:lnTo>
                    <a:pt x="328472" y="248158"/>
                  </a:lnTo>
                  <a:lnTo>
                    <a:pt x="328472" y="252056"/>
                  </a:lnTo>
                  <a:lnTo>
                    <a:pt x="329755" y="250748"/>
                  </a:lnTo>
                  <a:lnTo>
                    <a:pt x="329755" y="248158"/>
                  </a:lnTo>
                  <a:close/>
                </a:path>
                <a:path w="822959" h="1422400">
                  <a:moveTo>
                    <a:pt x="333590" y="259803"/>
                  </a:moveTo>
                  <a:lnTo>
                    <a:pt x="332320" y="261099"/>
                  </a:lnTo>
                  <a:lnTo>
                    <a:pt x="333590" y="261099"/>
                  </a:lnTo>
                  <a:lnTo>
                    <a:pt x="333590" y="259803"/>
                  </a:lnTo>
                  <a:close/>
                </a:path>
                <a:path w="822959" h="1422400">
                  <a:moveTo>
                    <a:pt x="342582" y="292150"/>
                  </a:moveTo>
                  <a:lnTo>
                    <a:pt x="341299" y="292150"/>
                  </a:lnTo>
                  <a:lnTo>
                    <a:pt x="341299" y="293446"/>
                  </a:lnTo>
                  <a:lnTo>
                    <a:pt x="342582" y="293446"/>
                  </a:lnTo>
                  <a:lnTo>
                    <a:pt x="342582" y="292150"/>
                  </a:lnTo>
                  <a:close/>
                </a:path>
                <a:path w="822959" h="1422400">
                  <a:moveTo>
                    <a:pt x="343865" y="254635"/>
                  </a:moveTo>
                  <a:lnTo>
                    <a:pt x="340017" y="254635"/>
                  </a:lnTo>
                  <a:lnTo>
                    <a:pt x="340017" y="257225"/>
                  </a:lnTo>
                  <a:lnTo>
                    <a:pt x="341299" y="257225"/>
                  </a:lnTo>
                  <a:lnTo>
                    <a:pt x="341299" y="255930"/>
                  </a:lnTo>
                  <a:lnTo>
                    <a:pt x="342582" y="255930"/>
                  </a:lnTo>
                  <a:lnTo>
                    <a:pt x="343865" y="254635"/>
                  </a:lnTo>
                  <a:close/>
                </a:path>
                <a:path w="822959" h="1422400">
                  <a:moveTo>
                    <a:pt x="346430" y="296024"/>
                  </a:moveTo>
                  <a:lnTo>
                    <a:pt x="345147" y="296024"/>
                  </a:lnTo>
                  <a:lnTo>
                    <a:pt x="343865" y="294728"/>
                  </a:lnTo>
                  <a:lnTo>
                    <a:pt x="345147" y="297319"/>
                  </a:lnTo>
                  <a:lnTo>
                    <a:pt x="342582" y="297319"/>
                  </a:lnTo>
                  <a:lnTo>
                    <a:pt x="343865" y="299897"/>
                  </a:lnTo>
                  <a:lnTo>
                    <a:pt x="346430" y="297319"/>
                  </a:lnTo>
                  <a:lnTo>
                    <a:pt x="346430" y="296024"/>
                  </a:lnTo>
                  <a:close/>
                </a:path>
                <a:path w="822959" h="1422400">
                  <a:moveTo>
                    <a:pt x="347713" y="211937"/>
                  </a:moveTo>
                  <a:lnTo>
                    <a:pt x="346430" y="210654"/>
                  </a:lnTo>
                  <a:lnTo>
                    <a:pt x="345147" y="210654"/>
                  </a:lnTo>
                  <a:lnTo>
                    <a:pt x="345147" y="213233"/>
                  </a:lnTo>
                  <a:lnTo>
                    <a:pt x="346430" y="211937"/>
                  </a:lnTo>
                  <a:lnTo>
                    <a:pt x="347713" y="211937"/>
                  </a:lnTo>
                  <a:close/>
                </a:path>
                <a:path w="822959" h="1422400">
                  <a:moveTo>
                    <a:pt x="352856" y="296024"/>
                  </a:moveTo>
                  <a:lnTo>
                    <a:pt x="350278" y="296024"/>
                  </a:lnTo>
                  <a:lnTo>
                    <a:pt x="351561" y="297319"/>
                  </a:lnTo>
                  <a:lnTo>
                    <a:pt x="352856" y="296024"/>
                  </a:lnTo>
                  <a:close/>
                </a:path>
                <a:path w="822959" h="1422400">
                  <a:moveTo>
                    <a:pt x="352856" y="183502"/>
                  </a:moveTo>
                  <a:lnTo>
                    <a:pt x="351561" y="183502"/>
                  </a:lnTo>
                  <a:lnTo>
                    <a:pt x="351561" y="184785"/>
                  </a:lnTo>
                  <a:lnTo>
                    <a:pt x="352856" y="184785"/>
                  </a:lnTo>
                  <a:lnTo>
                    <a:pt x="352856" y="183502"/>
                  </a:lnTo>
                  <a:close/>
                </a:path>
                <a:path w="822959" h="1422400">
                  <a:moveTo>
                    <a:pt x="354139" y="285673"/>
                  </a:moveTo>
                  <a:lnTo>
                    <a:pt x="352856" y="285673"/>
                  </a:lnTo>
                  <a:lnTo>
                    <a:pt x="352856" y="286969"/>
                  </a:lnTo>
                  <a:lnTo>
                    <a:pt x="354139" y="286969"/>
                  </a:lnTo>
                  <a:lnTo>
                    <a:pt x="354139" y="285673"/>
                  </a:lnTo>
                  <a:close/>
                </a:path>
                <a:path w="822959" h="1422400">
                  <a:moveTo>
                    <a:pt x="354139" y="187375"/>
                  </a:moveTo>
                  <a:lnTo>
                    <a:pt x="352856" y="187375"/>
                  </a:lnTo>
                  <a:lnTo>
                    <a:pt x="351561" y="188671"/>
                  </a:lnTo>
                  <a:lnTo>
                    <a:pt x="354139" y="188671"/>
                  </a:lnTo>
                  <a:lnTo>
                    <a:pt x="354139" y="187375"/>
                  </a:lnTo>
                  <a:close/>
                </a:path>
                <a:path w="822959" h="1422400">
                  <a:moveTo>
                    <a:pt x="356704" y="495300"/>
                  </a:moveTo>
                  <a:lnTo>
                    <a:pt x="347713" y="495300"/>
                  </a:lnTo>
                  <a:lnTo>
                    <a:pt x="354139" y="508000"/>
                  </a:lnTo>
                  <a:lnTo>
                    <a:pt x="356704" y="495300"/>
                  </a:lnTo>
                  <a:close/>
                </a:path>
                <a:path w="822959" h="1422400">
                  <a:moveTo>
                    <a:pt x="356704" y="190500"/>
                  </a:moveTo>
                  <a:lnTo>
                    <a:pt x="354139" y="190500"/>
                  </a:lnTo>
                  <a:lnTo>
                    <a:pt x="351561" y="190500"/>
                  </a:lnTo>
                  <a:lnTo>
                    <a:pt x="351561" y="203200"/>
                  </a:lnTo>
                  <a:lnTo>
                    <a:pt x="354139" y="203200"/>
                  </a:lnTo>
                  <a:lnTo>
                    <a:pt x="355422" y="203200"/>
                  </a:lnTo>
                  <a:lnTo>
                    <a:pt x="356704" y="190500"/>
                  </a:lnTo>
                  <a:close/>
                </a:path>
                <a:path w="822959" h="1422400">
                  <a:moveTo>
                    <a:pt x="356704" y="182206"/>
                  </a:moveTo>
                  <a:lnTo>
                    <a:pt x="355422" y="182206"/>
                  </a:lnTo>
                  <a:lnTo>
                    <a:pt x="355422" y="184785"/>
                  </a:lnTo>
                  <a:lnTo>
                    <a:pt x="356704" y="184785"/>
                  </a:lnTo>
                  <a:lnTo>
                    <a:pt x="356704" y="182206"/>
                  </a:lnTo>
                  <a:close/>
                </a:path>
                <a:path w="822959" h="1422400">
                  <a:moveTo>
                    <a:pt x="359270" y="182206"/>
                  </a:moveTo>
                  <a:lnTo>
                    <a:pt x="357987" y="180911"/>
                  </a:lnTo>
                  <a:lnTo>
                    <a:pt x="356704" y="180911"/>
                  </a:lnTo>
                  <a:lnTo>
                    <a:pt x="356704" y="182206"/>
                  </a:lnTo>
                  <a:lnTo>
                    <a:pt x="357987" y="183502"/>
                  </a:lnTo>
                  <a:lnTo>
                    <a:pt x="359270" y="182206"/>
                  </a:lnTo>
                  <a:close/>
                </a:path>
                <a:path w="822959" h="1422400">
                  <a:moveTo>
                    <a:pt x="363118" y="167970"/>
                  </a:moveTo>
                  <a:lnTo>
                    <a:pt x="360553" y="169265"/>
                  </a:lnTo>
                  <a:lnTo>
                    <a:pt x="363118" y="169265"/>
                  </a:lnTo>
                  <a:lnTo>
                    <a:pt x="363118" y="167970"/>
                  </a:lnTo>
                  <a:close/>
                </a:path>
                <a:path w="822959" h="1422400">
                  <a:moveTo>
                    <a:pt x="373392" y="217131"/>
                  </a:moveTo>
                  <a:lnTo>
                    <a:pt x="372110" y="217131"/>
                  </a:lnTo>
                  <a:lnTo>
                    <a:pt x="372110" y="218427"/>
                  </a:lnTo>
                  <a:lnTo>
                    <a:pt x="373392" y="218427"/>
                  </a:lnTo>
                  <a:lnTo>
                    <a:pt x="373392" y="217131"/>
                  </a:lnTo>
                  <a:close/>
                </a:path>
                <a:path w="822959" h="1422400">
                  <a:moveTo>
                    <a:pt x="378510" y="217131"/>
                  </a:moveTo>
                  <a:lnTo>
                    <a:pt x="375945" y="217131"/>
                  </a:lnTo>
                  <a:lnTo>
                    <a:pt x="375945" y="218427"/>
                  </a:lnTo>
                  <a:lnTo>
                    <a:pt x="377228" y="218427"/>
                  </a:lnTo>
                  <a:lnTo>
                    <a:pt x="378510" y="217131"/>
                  </a:lnTo>
                  <a:close/>
                </a:path>
                <a:path w="822959" h="1422400">
                  <a:moveTo>
                    <a:pt x="378510" y="158927"/>
                  </a:moveTo>
                  <a:lnTo>
                    <a:pt x="377228" y="157632"/>
                  </a:lnTo>
                  <a:lnTo>
                    <a:pt x="377228" y="160223"/>
                  </a:lnTo>
                  <a:lnTo>
                    <a:pt x="378510" y="160223"/>
                  </a:lnTo>
                  <a:lnTo>
                    <a:pt x="378510" y="158927"/>
                  </a:lnTo>
                  <a:close/>
                </a:path>
                <a:path w="822959" h="1422400">
                  <a:moveTo>
                    <a:pt x="379793" y="221005"/>
                  </a:moveTo>
                  <a:lnTo>
                    <a:pt x="378510" y="221005"/>
                  </a:lnTo>
                  <a:lnTo>
                    <a:pt x="378510" y="222300"/>
                  </a:lnTo>
                  <a:lnTo>
                    <a:pt x="379793" y="221005"/>
                  </a:lnTo>
                  <a:close/>
                </a:path>
                <a:path w="822959" h="1422400">
                  <a:moveTo>
                    <a:pt x="384924" y="219710"/>
                  </a:moveTo>
                  <a:lnTo>
                    <a:pt x="383641" y="219710"/>
                  </a:lnTo>
                  <a:lnTo>
                    <a:pt x="383641" y="221005"/>
                  </a:lnTo>
                  <a:lnTo>
                    <a:pt x="384924" y="221005"/>
                  </a:lnTo>
                  <a:lnTo>
                    <a:pt x="384924" y="219710"/>
                  </a:lnTo>
                  <a:close/>
                </a:path>
                <a:path w="822959" h="1422400">
                  <a:moveTo>
                    <a:pt x="391350" y="219710"/>
                  </a:moveTo>
                  <a:lnTo>
                    <a:pt x="390067" y="219710"/>
                  </a:lnTo>
                  <a:lnTo>
                    <a:pt x="390067" y="221005"/>
                  </a:lnTo>
                  <a:lnTo>
                    <a:pt x="391350" y="221005"/>
                  </a:lnTo>
                  <a:lnTo>
                    <a:pt x="391350" y="219710"/>
                  </a:lnTo>
                  <a:close/>
                </a:path>
                <a:path w="822959" h="1422400">
                  <a:moveTo>
                    <a:pt x="392633" y="223596"/>
                  </a:moveTo>
                  <a:lnTo>
                    <a:pt x="391350" y="223596"/>
                  </a:lnTo>
                  <a:lnTo>
                    <a:pt x="388785" y="226174"/>
                  </a:lnTo>
                  <a:lnTo>
                    <a:pt x="390067" y="226174"/>
                  </a:lnTo>
                  <a:lnTo>
                    <a:pt x="390067" y="227469"/>
                  </a:lnTo>
                  <a:lnTo>
                    <a:pt x="391350" y="226174"/>
                  </a:lnTo>
                  <a:lnTo>
                    <a:pt x="391350" y="224878"/>
                  </a:lnTo>
                  <a:lnTo>
                    <a:pt x="392633" y="223596"/>
                  </a:lnTo>
                  <a:close/>
                </a:path>
                <a:path w="822959" h="1422400">
                  <a:moveTo>
                    <a:pt x="396481" y="227469"/>
                  </a:moveTo>
                  <a:lnTo>
                    <a:pt x="395198" y="226174"/>
                  </a:lnTo>
                  <a:lnTo>
                    <a:pt x="395198" y="224878"/>
                  </a:lnTo>
                  <a:lnTo>
                    <a:pt x="393915" y="226174"/>
                  </a:lnTo>
                  <a:lnTo>
                    <a:pt x="392633" y="226174"/>
                  </a:lnTo>
                  <a:lnTo>
                    <a:pt x="392633" y="227469"/>
                  </a:lnTo>
                  <a:lnTo>
                    <a:pt x="393915" y="230047"/>
                  </a:lnTo>
                  <a:lnTo>
                    <a:pt x="396481" y="227469"/>
                  </a:lnTo>
                  <a:close/>
                </a:path>
                <a:path w="822959" h="1422400">
                  <a:moveTo>
                    <a:pt x="397764" y="215900"/>
                  </a:moveTo>
                  <a:lnTo>
                    <a:pt x="396481" y="203200"/>
                  </a:lnTo>
                  <a:lnTo>
                    <a:pt x="396481" y="215900"/>
                  </a:lnTo>
                  <a:lnTo>
                    <a:pt x="397764" y="215900"/>
                  </a:lnTo>
                  <a:close/>
                </a:path>
                <a:path w="822959" h="1422400">
                  <a:moveTo>
                    <a:pt x="400329" y="228765"/>
                  </a:moveTo>
                  <a:lnTo>
                    <a:pt x="399046" y="228765"/>
                  </a:lnTo>
                  <a:lnTo>
                    <a:pt x="399046" y="230047"/>
                  </a:lnTo>
                  <a:lnTo>
                    <a:pt x="400329" y="230047"/>
                  </a:lnTo>
                  <a:lnTo>
                    <a:pt x="400329" y="228765"/>
                  </a:lnTo>
                  <a:close/>
                </a:path>
                <a:path w="822959" h="1422400">
                  <a:moveTo>
                    <a:pt x="401612" y="224878"/>
                  </a:moveTo>
                  <a:lnTo>
                    <a:pt x="400329" y="224878"/>
                  </a:lnTo>
                  <a:lnTo>
                    <a:pt x="400329" y="226174"/>
                  </a:lnTo>
                  <a:lnTo>
                    <a:pt x="401612" y="226174"/>
                  </a:lnTo>
                  <a:lnTo>
                    <a:pt x="401612" y="224878"/>
                  </a:lnTo>
                  <a:close/>
                </a:path>
                <a:path w="822959" h="1422400">
                  <a:moveTo>
                    <a:pt x="413156" y="224878"/>
                  </a:moveTo>
                  <a:lnTo>
                    <a:pt x="411873" y="224878"/>
                  </a:lnTo>
                  <a:lnTo>
                    <a:pt x="411873" y="226174"/>
                  </a:lnTo>
                  <a:lnTo>
                    <a:pt x="413156" y="226174"/>
                  </a:lnTo>
                  <a:lnTo>
                    <a:pt x="413156" y="224878"/>
                  </a:lnTo>
                  <a:close/>
                </a:path>
                <a:path w="822959" h="1422400">
                  <a:moveTo>
                    <a:pt x="418287" y="227469"/>
                  </a:moveTo>
                  <a:lnTo>
                    <a:pt x="417004" y="227469"/>
                  </a:lnTo>
                  <a:lnTo>
                    <a:pt x="417004" y="228765"/>
                  </a:lnTo>
                  <a:lnTo>
                    <a:pt x="418287" y="228765"/>
                  </a:lnTo>
                  <a:lnTo>
                    <a:pt x="418287" y="227469"/>
                  </a:lnTo>
                  <a:close/>
                </a:path>
                <a:path w="822959" h="1422400">
                  <a:moveTo>
                    <a:pt x="822477" y="749300"/>
                  </a:moveTo>
                  <a:lnTo>
                    <a:pt x="822401" y="660400"/>
                  </a:lnTo>
                  <a:lnTo>
                    <a:pt x="818362" y="596900"/>
                  </a:lnTo>
                  <a:lnTo>
                    <a:pt x="811771" y="546100"/>
                  </a:lnTo>
                  <a:lnTo>
                    <a:pt x="802728" y="482600"/>
                  </a:lnTo>
                  <a:lnTo>
                    <a:pt x="791337" y="431800"/>
                  </a:lnTo>
                  <a:lnTo>
                    <a:pt x="781126" y="393700"/>
                  </a:lnTo>
                  <a:lnTo>
                    <a:pt x="777722" y="381000"/>
                  </a:lnTo>
                  <a:lnTo>
                    <a:pt x="761961" y="342900"/>
                  </a:lnTo>
                  <a:lnTo>
                    <a:pt x="757516" y="330200"/>
                  </a:lnTo>
                  <a:lnTo>
                    <a:pt x="744181" y="292100"/>
                  </a:lnTo>
                  <a:lnTo>
                    <a:pt x="724484" y="254000"/>
                  </a:lnTo>
                  <a:lnTo>
                    <a:pt x="719112" y="241300"/>
                  </a:lnTo>
                  <a:lnTo>
                    <a:pt x="702983" y="203200"/>
                  </a:lnTo>
                  <a:lnTo>
                    <a:pt x="679780" y="177800"/>
                  </a:lnTo>
                  <a:lnTo>
                    <a:pt x="654964" y="139700"/>
                  </a:lnTo>
                  <a:lnTo>
                    <a:pt x="637438" y="114300"/>
                  </a:lnTo>
                  <a:lnTo>
                    <a:pt x="601002" y="76200"/>
                  </a:lnTo>
                  <a:lnTo>
                    <a:pt x="572046" y="50800"/>
                  </a:lnTo>
                  <a:lnTo>
                    <a:pt x="510743" y="25400"/>
                  </a:lnTo>
                  <a:lnTo>
                    <a:pt x="446646" y="0"/>
                  </a:lnTo>
                  <a:lnTo>
                    <a:pt x="423418" y="0"/>
                  </a:lnTo>
                  <a:lnTo>
                    <a:pt x="423418" y="215900"/>
                  </a:lnTo>
                  <a:lnTo>
                    <a:pt x="423418" y="241300"/>
                  </a:lnTo>
                  <a:lnTo>
                    <a:pt x="408038" y="241300"/>
                  </a:lnTo>
                  <a:lnTo>
                    <a:pt x="405447" y="228600"/>
                  </a:lnTo>
                  <a:lnTo>
                    <a:pt x="404164" y="241300"/>
                  </a:lnTo>
                  <a:lnTo>
                    <a:pt x="390067" y="241300"/>
                  </a:lnTo>
                  <a:lnTo>
                    <a:pt x="388785" y="228600"/>
                  </a:lnTo>
                  <a:lnTo>
                    <a:pt x="387489" y="241300"/>
                  </a:lnTo>
                  <a:lnTo>
                    <a:pt x="386207" y="241300"/>
                  </a:lnTo>
                  <a:lnTo>
                    <a:pt x="386207" y="228600"/>
                  </a:lnTo>
                  <a:lnTo>
                    <a:pt x="378510" y="228600"/>
                  </a:lnTo>
                  <a:lnTo>
                    <a:pt x="378510" y="292100"/>
                  </a:lnTo>
                  <a:lnTo>
                    <a:pt x="377228" y="304800"/>
                  </a:lnTo>
                  <a:lnTo>
                    <a:pt x="375945" y="304800"/>
                  </a:lnTo>
                  <a:lnTo>
                    <a:pt x="375945" y="292100"/>
                  </a:lnTo>
                  <a:lnTo>
                    <a:pt x="378510" y="292100"/>
                  </a:lnTo>
                  <a:lnTo>
                    <a:pt x="378510" y="228600"/>
                  </a:lnTo>
                  <a:lnTo>
                    <a:pt x="357987" y="228600"/>
                  </a:lnTo>
                  <a:lnTo>
                    <a:pt x="360553" y="215900"/>
                  </a:lnTo>
                  <a:lnTo>
                    <a:pt x="359270" y="215900"/>
                  </a:lnTo>
                  <a:lnTo>
                    <a:pt x="356704" y="228600"/>
                  </a:lnTo>
                  <a:lnTo>
                    <a:pt x="355422" y="228600"/>
                  </a:lnTo>
                  <a:lnTo>
                    <a:pt x="355422" y="215900"/>
                  </a:lnTo>
                  <a:lnTo>
                    <a:pt x="351561" y="215900"/>
                  </a:lnTo>
                  <a:lnTo>
                    <a:pt x="351561" y="228600"/>
                  </a:lnTo>
                  <a:lnTo>
                    <a:pt x="347713" y="228600"/>
                  </a:lnTo>
                  <a:lnTo>
                    <a:pt x="345147" y="215900"/>
                  </a:lnTo>
                  <a:lnTo>
                    <a:pt x="329793" y="215900"/>
                  </a:lnTo>
                  <a:lnTo>
                    <a:pt x="329793" y="241757"/>
                  </a:lnTo>
                  <a:lnTo>
                    <a:pt x="328472" y="241706"/>
                  </a:lnTo>
                  <a:lnTo>
                    <a:pt x="328472" y="240411"/>
                  </a:lnTo>
                  <a:lnTo>
                    <a:pt x="327190" y="240411"/>
                  </a:lnTo>
                  <a:lnTo>
                    <a:pt x="327190" y="228600"/>
                  </a:lnTo>
                  <a:lnTo>
                    <a:pt x="329755" y="228600"/>
                  </a:lnTo>
                  <a:lnTo>
                    <a:pt x="329755" y="241300"/>
                  </a:lnTo>
                  <a:lnTo>
                    <a:pt x="329793" y="241757"/>
                  </a:lnTo>
                  <a:lnTo>
                    <a:pt x="329793" y="215900"/>
                  </a:lnTo>
                  <a:lnTo>
                    <a:pt x="320776" y="215900"/>
                  </a:lnTo>
                  <a:lnTo>
                    <a:pt x="322059" y="228600"/>
                  </a:lnTo>
                  <a:lnTo>
                    <a:pt x="318211" y="228600"/>
                  </a:lnTo>
                  <a:lnTo>
                    <a:pt x="318211" y="230047"/>
                  </a:lnTo>
                  <a:lnTo>
                    <a:pt x="316928" y="231343"/>
                  </a:lnTo>
                  <a:lnTo>
                    <a:pt x="318211" y="232638"/>
                  </a:lnTo>
                  <a:lnTo>
                    <a:pt x="318211" y="241300"/>
                  </a:lnTo>
                  <a:lnTo>
                    <a:pt x="320776" y="241300"/>
                  </a:lnTo>
                  <a:lnTo>
                    <a:pt x="320776" y="241706"/>
                  </a:lnTo>
                  <a:lnTo>
                    <a:pt x="322059" y="241706"/>
                  </a:lnTo>
                  <a:lnTo>
                    <a:pt x="321652" y="241300"/>
                  </a:lnTo>
                  <a:lnTo>
                    <a:pt x="325907" y="241300"/>
                  </a:lnTo>
                  <a:lnTo>
                    <a:pt x="325907" y="241706"/>
                  </a:lnTo>
                  <a:lnTo>
                    <a:pt x="327190" y="241706"/>
                  </a:lnTo>
                  <a:lnTo>
                    <a:pt x="327190" y="242989"/>
                  </a:lnTo>
                  <a:lnTo>
                    <a:pt x="325907" y="245579"/>
                  </a:lnTo>
                  <a:lnTo>
                    <a:pt x="328472" y="245579"/>
                  </a:lnTo>
                  <a:lnTo>
                    <a:pt x="328472" y="248158"/>
                  </a:lnTo>
                  <a:lnTo>
                    <a:pt x="329755" y="245579"/>
                  </a:lnTo>
                  <a:lnTo>
                    <a:pt x="330187" y="245579"/>
                  </a:lnTo>
                  <a:lnTo>
                    <a:pt x="331038" y="254000"/>
                  </a:lnTo>
                  <a:lnTo>
                    <a:pt x="338099" y="254000"/>
                  </a:lnTo>
                  <a:lnTo>
                    <a:pt x="337464" y="254635"/>
                  </a:lnTo>
                  <a:lnTo>
                    <a:pt x="337464" y="255930"/>
                  </a:lnTo>
                  <a:lnTo>
                    <a:pt x="338747" y="254635"/>
                  </a:lnTo>
                  <a:lnTo>
                    <a:pt x="340017" y="254635"/>
                  </a:lnTo>
                  <a:lnTo>
                    <a:pt x="340017" y="254000"/>
                  </a:lnTo>
                  <a:lnTo>
                    <a:pt x="346430" y="254000"/>
                  </a:lnTo>
                  <a:lnTo>
                    <a:pt x="345147" y="266700"/>
                  </a:lnTo>
                  <a:lnTo>
                    <a:pt x="347281" y="266700"/>
                  </a:lnTo>
                  <a:lnTo>
                    <a:pt x="346430" y="267563"/>
                  </a:lnTo>
                  <a:lnTo>
                    <a:pt x="346430" y="268859"/>
                  </a:lnTo>
                  <a:lnTo>
                    <a:pt x="347713" y="270141"/>
                  </a:lnTo>
                  <a:lnTo>
                    <a:pt x="347713" y="268859"/>
                  </a:lnTo>
                  <a:lnTo>
                    <a:pt x="348996" y="268859"/>
                  </a:lnTo>
                  <a:lnTo>
                    <a:pt x="347713" y="267563"/>
                  </a:lnTo>
                  <a:lnTo>
                    <a:pt x="347713" y="266700"/>
                  </a:lnTo>
                  <a:lnTo>
                    <a:pt x="348996" y="266700"/>
                  </a:lnTo>
                  <a:lnTo>
                    <a:pt x="347713" y="260350"/>
                  </a:lnTo>
                  <a:lnTo>
                    <a:pt x="347713" y="254000"/>
                  </a:lnTo>
                  <a:lnTo>
                    <a:pt x="351561" y="254000"/>
                  </a:lnTo>
                  <a:lnTo>
                    <a:pt x="350316" y="266268"/>
                  </a:lnTo>
                  <a:lnTo>
                    <a:pt x="348996" y="266268"/>
                  </a:lnTo>
                  <a:lnTo>
                    <a:pt x="348996" y="266700"/>
                  </a:lnTo>
                  <a:lnTo>
                    <a:pt x="348996" y="268859"/>
                  </a:lnTo>
                  <a:lnTo>
                    <a:pt x="347713" y="270141"/>
                  </a:lnTo>
                  <a:lnTo>
                    <a:pt x="348996" y="270141"/>
                  </a:lnTo>
                  <a:lnTo>
                    <a:pt x="348996" y="271462"/>
                  </a:lnTo>
                  <a:lnTo>
                    <a:pt x="350278" y="271462"/>
                  </a:lnTo>
                  <a:lnTo>
                    <a:pt x="350278" y="268859"/>
                  </a:lnTo>
                  <a:lnTo>
                    <a:pt x="350278" y="267563"/>
                  </a:lnTo>
                  <a:lnTo>
                    <a:pt x="351129" y="266700"/>
                  </a:lnTo>
                  <a:lnTo>
                    <a:pt x="352856" y="266700"/>
                  </a:lnTo>
                  <a:lnTo>
                    <a:pt x="352856" y="270141"/>
                  </a:lnTo>
                  <a:lnTo>
                    <a:pt x="352856" y="272745"/>
                  </a:lnTo>
                  <a:lnTo>
                    <a:pt x="352856" y="274053"/>
                  </a:lnTo>
                  <a:lnTo>
                    <a:pt x="351561" y="272745"/>
                  </a:lnTo>
                  <a:lnTo>
                    <a:pt x="348996" y="271462"/>
                  </a:lnTo>
                  <a:lnTo>
                    <a:pt x="348996" y="275336"/>
                  </a:lnTo>
                  <a:lnTo>
                    <a:pt x="351561" y="275336"/>
                  </a:lnTo>
                  <a:lnTo>
                    <a:pt x="352856" y="276631"/>
                  </a:lnTo>
                  <a:lnTo>
                    <a:pt x="350278" y="277914"/>
                  </a:lnTo>
                  <a:lnTo>
                    <a:pt x="351561" y="279209"/>
                  </a:lnTo>
                  <a:lnTo>
                    <a:pt x="352856" y="279209"/>
                  </a:lnTo>
                  <a:lnTo>
                    <a:pt x="352856" y="279400"/>
                  </a:lnTo>
                  <a:lnTo>
                    <a:pt x="352856" y="280504"/>
                  </a:lnTo>
                  <a:lnTo>
                    <a:pt x="355422" y="280504"/>
                  </a:lnTo>
                  <a:lnTo>
                    <a:pt x="355422" y="279400"/>
                  </a:lnTo>
                  <a:lnTo>
                    <a:pt x="368236" y="279400"/>
                  </a:lnTo>
                  <a:lnTo>
                    <a:pt x="368236" y="292100"/>
                  </a:lnTo>
                  <a:lnTo>
                    <a:pt x="373392" y="292100"/>
                  </a:lnTo>
                  <a:lnTo>
                    <a:pt x="373392" y="304800"/>
                  </a:lnTo>
                  <a:lnTo>
                    <a:pt x="361835" y="304800"/>
                  </a:lnTo>
                  <a:lnTo>
                    <a:pt x="359270" y="317500"/>
                  </a:lnTo>
                  <a:lnTo>
                    <a:pt x="352856" y="317500"/>
                  </a:lnTo>
                  <a:lnTo>
                    <a:pt x="352856" y="304800"/>
                  </a:lnTo>
                  <a:lnTo>
                    <a:pt x="337464" y="304800"/>
                  </a:lnTo>
                  <a:lnTo>
                    <a:pt x="338747" y="292100"/>
                  </a:lnTo>
                  <a:lnTo>
                    <a:pt x="329755" y="292100"/>
                  </a:lnTo>
                  <a:lnTo>
                    <a:pt x="329755" y="279400"/>
                  </a:lnTo>
                  <a:lnTo>
                    <a:pt x="328472" y="292100"/>
                  </a:lnTo>
                  <a:lnTo>
                    <a:pt x="328472" y="279400"/>
                  </a:lnTo>
                  <a:lnTo>
                    <a:pt x="318211" y="279400"/>
                  </a:lnTo>
                  <a:lnTo>
                    <a:pt x="315633" y="266700"/>
                  </a:lnTo>
                  <a:lnTo>
                    <a:pt x="302818" y="266700"/>
                  </a:lnTo>
                  <a:lnTo>
                    <a:pt x="301536" y="279400"/>
                  </a:lnTo>
                  <a:lnTo>
                    <a:pt x="300253" y="279400"/>
                  </a:lnTo>
                  <a:lnTo>
                    <a:pt x="302818" y="292100"/>
                  </a:lnTo>
                  <a:lnTo>
                    <a:pt x="301536" y="292100"/>
                  </a:lnTo>
                  <a:lnTo>
                    <a:pt x="302818" y="304800"/>
                  </a:lnTo>
                  <a:lnTo>
                    <a:pt x="306654" y="304800"/>
                  </a:lnTo>
                  <a:lnTo>
                    <a:pt x="306654" y="317500"/>
                  </a:lnTo>
                  <a:lnTo>
                    <a:pt x="284848" y="317500"/>
                  </a:lnTo>
                  <a:lnTo>
                    <a:pt x="286131" y="304800"/>
                  </a:lnTo>
                  <a:lnTo>
                    <a:pt x="281000" y="304800"/>
                  </a:lnTo>
                  <a:lnTo>
                    <a:pt x="279704" y="292100"/>
                  </a:lnTo>
                  <a:lnTo>
                    <a:pt x="282282" y="292100"/>
                  </a:lnTo>
                  <a:lnTo>
                    <a:pt x="281000" y="279400"/>
                  </a:lnTo>
                  <a:lnTo>
                    <a:pt x="282282" y="279400"/>
                  </a:lnTo>
                  <a:lnTo>
                    <a:pt x="282282" y="266700"/>
                  </a:lnTo>
                  <a:lnTo>
                    <a:pt x="270725" y="266700"/>
                  </a:lnTo>
                  <a:lnTo>
                    <a:pt x="272008" y="279400"/>
                  </a:lnTo>
                  <a:lnTo>
                    <a:pt x="263042" y="279400"/>
                  </a:lnTo>
                  <a:lnTo>
                    <a:pt x="261759" y="292100"/>
                  </a:lnTo>
                  <a:lnTo>
                    <a:pt x="256616" y="292100"/>
                  </a:lnTo>
                  <a:lnTo>
                    <a:pt x="247637" y="292100"/>
                  </a:lnTo>
                  <a:lnTo>
                    <a:pt x="247637" y="304800"/>
                  </a:lnTo>
                  <a:lnTo>
                    <a:pt x="224536" y="304800"/>
                  </a:lnTo>
                  <a:lnTo>
                    <a:pt x="221970" y="292100"/>
                  </a:lnTo>
                  <a:lnTo>
                    <a:pt x="215557" y="292100"/>
                  </a:lnTo>
                  <a:lnTo>
                    <a:pt x="218122" y="279400"/>
                  </a:lnTo>
                  <a:lnTo>
                    <a:pt x="225831" y="279400"/>
                  </a:lnTo>
                  <a:lnTo>
                    <a:pt x="225831" y="266700"/>
                  </a:lnTo>
                  <a:lnTo>
                    <a:pt x="236080" y="266700"/>
                  </a:lnTo>
                  <a:lnTo>
                    <a:pt x="236080" y="254000"/>
                  </a:lnTo>
                  <a:lnTo>
                    <a:pt x="246354" y="254000"/>
                  </a:lnTo>
                  <a:lnTo>
                    <a:pt x="246354" y="241300"/>
                  </a:lnTo>
                  <a:lnTo>
                    <a:pt x="261759" y="241300"/>
                  </a:lnTo>
                  <a:lnTo>
                    <a:pt x="261759" y="228600"/>
                  </a:lnTo>
                  <a:lnTo>
                    <a:pt x="263042" y="241300"/>
                  </a:lnTo>
                  <a:lnTo>
                    <a:pt x="263042" y="228600"/>
                  </a:lnTo>
                  <a:lnTo>
                    <a:pt x="264325" y="228600"/>
                  </a:lnTo>
                  <a:lnTo>
                    <a:pt x="263042" y="215900"/>
                  </a:lnTo>
                  <a:lnTo>
                    <a:pt x="195033" y="215900"/>
                  </a:lnTo>
                  <a:lnTo>
                    <a:pt x="195033" y="228600"/>
                  </a:lnTo>
                  <a:lnTo>
                    <a:pt x="189903" y="228600"/>
                  </a:lnTo>
                  <a:lnTo>
                    <a:pt x="189903" y="215900"/>
                  </a:lnTo>
                  <a:lnTo>
                    <a:pt x="188607" y="215900"/>
                  </a:lnTo>
                  <a:lnTo>
                    <a:pt x="188607" y="228600"/>
                  </a:lnTo>
                  <a:lnTo>
                    <a:pt x="184759" y="228600"/>
                  </a:lnTo>
                  <a:lnTo>
                    <a:pt x="186042" y="215900"/>
                  </a:lnTo>
                  <a:lnTo>
                    <a:pt x="180911" y="215900"/>
                  </a:lnTo>
                  <a:lnTo>
                    <a:pt x="180911" y="203200"/>
                  </a:lnTo>
                  <a:lnTo>
                    <a:pt x="192468" y="203200"/>
                  </a:lnTo>
                  <a:lnTo>
                    <a:pt x="200164" y="190500"/>
                  </a:lnTo>
                  <a:lnTo>
                    <a:pt x="201434" y="190500"/>
                  </a:lnTo>
                  <a:lnTo>
                    <a:pt x="202717" y="203200"/>
                  </a:lnTo>
                  <a:lnTo>
                    <a:pt x="205282" y="203200"/>
                  </a:lnTo>
                  <a:lnTo>
                    <a:pt x="206565" y="190500"/>
                  </a:lnTo>
                  <a:lnTo>
                    <a:pt x="211709" y="190500"/>
                  </a:lnTo>
                  <a:lnTo>
                    <a:pt x="211709" y="203200"/>
                  </a:lnTo>
                  <a:lnTo>
                    <a:pt x="212991" y="203200"/>
                  </a:lnTo>
                  <a:lnTo>
                    <a:pt x="212991" y="190500"/>
                  </a:lnTo>
                  <a:lnTo>
                    <a:pt x="214274" y="203200"/>
                  </a:lnTo>
                  <a:lnTo>
                    <a:pt x="214274" y="190500"/>
                  </a:lnTo>
                  <a:lnTo>
                    <a:pt x="215557" y="190500"/>
                  </a:lnTo>
                  <a:lnTo>
                    <a:pt x="215557" y="203200"/>
                  </a:lnTo>
                  <a:lnTo>
                    <a:pt x="218122" y="203200"/>
                  </a:lnTo>
                  <a:lnTo>
                    <a:pt x="218122" y="190500"/>
                  </a:lnTo>
                  <a:lnTo>
                    <a:pt x="220687" y="190500"/>
                  </a:lnTo>
                  <a:lnTo>
                    <a:pt x="221970" y="203200"/>
                  </a:lnTo>
                  <a:lnTo>
                    <a:pt x="221970" y="190500"/>
                  </a:lnTo>
                  <a:lnTo>
                    <a:pt x="223253" y="190500"/>
                  </a:lnTo>
                  <a:lnTo>
                    <a:pt x="224536" y="203200"/>
                  </a:lnTo>
                  <a:lnTo>
                    <a:pt x="225831" y="190500"/>
                  </a:lnTo>
                  <a:lnTo>
                    <a:pt x="227114" y="203200"/>
                  </a:lnTo>
                  <a:lnTo>
                    <a:pt x="229679" y="203200"/>
                  </a:lnTo>
                  <a:lnTo>
                    <a:pt x="229679" y="190500"/>
                  </a:lnTo>
                  <a:lnTo>
                    <a:pt x="230962" y="190500"/>
                  </a:lnTo>
                  <a:lnTo>
                    <a:pt x="232244" y="203200"/>
                  </a:lnTo>
                  <a:lnTo>
                    <a:pt x="233527" y="203200"/>
                  </a:lnTo>
                  <a:lnTo>
                    <a:pt x="233527" y="190500"/>
                  </a:lnTo>
                  <a:lnTo>
                    <a:pt x="236080" y="190500"/>
                  </a:lnTo>
                  <a:lnTo>
                    <a:pt x="236080" y="177800"/>
                  </a:lnTo>
                  <a:lnTo>
                    <a:pt x="224536" y="177800"/>
                  </a:lnTo>
                  <a:lnTo>
                    <a:pt x="223253" y="165100"/>
                  </a:lnTo>
                  <a:lnTo>
                    <a:pt x="218122" y="165100"/>
                  </a:lnTo>
                  <a:lnTo>
                    <a:pt x="215557" y="152400"/>
                  </a:lnTo>
                  <a:lnTo>
                    <a:pt x="210426" y="152400"/>
                  </a:lnTo>
                  <a:lnTo>
                    <a:pt x="211709" y="139700"/>
                  </a:lnTo>
                  <a:lnTo>
                    <a:pt x="238645" y="139700"/>
                  </a:lnTo>
                  <a:lnTo>
                    <a:pt x="238353" y="136918"/>
                  </a:lnTo>
                  <a:lnTo>
                    <a:pt x="238925" y="136918"/>
                  </a:lnTo>
                  <a:lnTo>
                    <a:pt x="238658" y="139484"/>
                  </a:lnTo>
                  <a:lnTo>
                    <a:pt x="238645" y="139700"/>
                  </a:lnTo>
                  <a:lnTo>
                    <a:pt x="239928" y="139700"/>
                  </a:lnTo>
                  <a:lnTo>
                    <a:pt x="239928" y="139522"/>
                  </a:lnTo>
                  <a:lnTo>
                    <a:pt x="241211" y="138226"/>
                  </a:lnTo>
                  <a:lnTo>
                    <a:pt x="242493" y="138226"/>
                  </a:lnTo>
                  <a:lnTo>
                    <a:pt x="242493" y="136918"/>
                  </a:lnTo>
                  <a:lnTo>
                    <a:pt x="239928" y="136918"/>
                  </a:lnTo>
                  <a:lnTo>
                    <a:pt x="241211" y="135636"/>
                  </a:lnTo>
                  <a:lnTo>
                    <a:pt x="239928" y="134340"/>
                  </a:lnTo>
                  <a:lnTo>
                    <a:pt x="239928" y="127000"/>
                  </a:lnTo>
                  <a:lnTo>
                    <a:pt x="239179" y="134340"/>
                  </a:lnTo>
                  <a:lnTo>
                    <a:pt x="238645" y="134340"/>
                  </a:lnTo>
                  <a:lnTo>
                    <a:pt x="238645" y="135636"/>
                  </a:lnTo>
                  <a:lnTo>
                    <a:pt x="238264" y="136017"/>
                  </a:lnTo>
                  <a:lnTo>
                    <a:pt x="237363" y="127000"/>
                  </a:lnTo>
                  <a:lnTo>
                    <a:pt x="239928" y="127000"/>
                  </a:lnTo>
                  <a:lnTo>
                    <a:pt x="251485" y="127000"/>
                  </a:lnTo>
                  <a:lnTo>
                    <a:pt x="248920" y="139700"/>
                  </a:lnTo>
                  <a:lnTo>
                    <a:pt x="246354" y="139700"/>
                  </a:lnTo>
                  <a:lnTo>
                    <a:pt x="245579" y="147281"/>
                  </a:lnTo>
                  <a:lnTo>
                    <a:pt x="245071" y="147281"/>
                  </a:lnTo>
                  <a:lnTo>
                    <a:pt x="245071" y="145986"/>
                  </a:lnTo>
                  <a:lnTo>
                    <a:pt x="243789" y="145986"/>
                  </a:lnTo>
                  <a:lnTo>
                    <a:pt x="242493" y="144691"/>
                  </a:lnTo>
                  <a:lnTo>
                    <a:pt x="242493" y="145986"/>
                  </a:lnTo>
                  <a:lnTo>
                    <a:pt x="241211" y="145986"/>
                  </a:lnTo>
                  <a:lnTo>
                    <a:pt x="242493" y="148564"/>
                  </a:lnTo>
                  <a:lnTo>
                    <a:pt x="243789" y="148564"/>
                  </a:lnTo>
                  <a:lnTo>
                    <a:pt x="243789" y="147281"/>
                  </a:lnTo>
                  <a:lnTo>
                    <a:pt x="245414" y="148932"/>
                  </a:lnTo>
                  <a:lnTo>
                    <a:pt x="245071" y="152400"/>
                  </a:lnTo>
                  <a:lnTo>
                    <a:pt x="248920" y="152400"/>
                  </a:lnTo>
                  <a:lnTo>
                    <a:pt x="250202" y="152400"/>
                  </a:lnTo>
                  <a:lnTo>
                    <a:pt x="252768" y="139700"/>
                  </a:lnTo>
                  <a:lnTo>
                    <a:pt x="254050" y="139700"/>
                  </a:lnTo>
                  <a:lnTo>
                    <a:pt x="254050" y="152400"/>
                  </a:lnTo>
                  <a:lnTo>
                    <a:pt x="257898" y="152400"/>
                  </a:lnTo>
                  <a:lnTo>
                    <a:pt x="257898" y="164096"/>
                  </a:lnTo>
                  <a:lnTo>
                    <a:pt x="256616" y="165392"/>
                  </a:lnTo>
                  <a:lnTo>
                    <a:pt x="256616" y="166674"/>
                  </a:lnTo>
                  <a:lnTo>
                    <a:pt x="257898" y="167970"/>
                  </a:lnTo>
                  <a:lnTo>
                    <a:pt x="260464" y="165392"/>
                  </a:lnTo>
                  <a:lnTo>
                    <a:pt x="257898" y="165392"/>
                  </a:lnTo>
                  <a:lnTo>
                    <a:pt x="257898" y="165100"/>
                  </a:lnTo>
                  <a:lnTo>
                    <a:pt x="259181" y="165100"/>
                  </a:lnTo>
                  <a:lnTo>
                    <a:pt x="259181" y="164096"/>
                  </a:lnTo>
                  <a:lnTo>
                    <a:pt x="260464" y="164096"/>
                  </a:lnTo>
                  <a:lnTo>
                    <a:pt x="260464" y="162801"/>
                  </a:lnTo>
                  <a:lnTo>
                    <a:pt x="259181" y="161505"/>
                  </a:lnTo>
                  <a:lnTo>
                    <a:pt x="259181" y="152400"/>
                  </a:lnTo>
                  <a:lnTo>
                    <a:pt x="263042" y="152400"/>
                  </a:lnTo>
                  <a:lnTo>
                    <a:pt x="261759" y="165100"/>
                  </a:lnTo>
                  <a:lnTo>
                    <a:pt x="269455" y="165100"/>
                  </a:lnTo>
                  <a:lnTo>
                    <a:pt x="268173" y="177800"/>
                  </a:lnTo>
                  <a:lnTo>
                    <a:pt x="283565" y="177800"/>
                  </a:lnTo>
                  <a:lnTo>
                    <a:pt x="283565" y="190500"/>
                  </a:lnTo>
                  <a:lnTo>
                    <a:pt x="286131" y="190500"/>
                  </a:lnTo>
                  <a:lnTo>
                    <a:pt x="287413" y="190500"/>
                  </a:lnTo>
                  <a:lnTo>
                    <a:pt x="287413" y="165100"/>
                  </a:lnTo>
                  <a:lnTo>
                    <a:pt x="289979" y="165100"/>
                  </a:lnTo>
                  <a:lnTo>
                    <a:pt x="292544" y="165100"/>
                  </a:lnTo>
                  <a:lnTo>
                    <a:pt x="293827" y="152400"/>
                  </a:lnTo>
                  <a:lnTo>
                    <a:pt x="295109" y="152400"/>
                  </a:lnTo>
                  <a:lnTo>
                    <a:pt x="295109" y="139700"/>
                  </a:lnTo>
                  <a:lnTo>
                    <a:pt x="298970" y="139700"/>
                  </a:lnTo>
                  <a:lnTo>
                    <a:pt x="298970" y="127000"/>
                  </a:lnTo>
                  <a:lnTo>
                    <a:pt x="302818" y="127000"/>
                  </a:lnTo>
                  <a:lnTo>
                    <a:pt x="302818" y="114300"/>
                  </a:lnTo>
                  <a:lnTo>
                    <a:pt x="331038" y="114300"/>
                  </a:lnTo>
                  <a:lnTo>
                    <a:pt x="332320" y="114300"/>
                  </a:lnTo>
                  <a:lnTo>
                    <a:pt x="333590" y="127000"/>
                  </a:lnTo>
                  <a:lnTo>
                    <a:pt x="332320" y="127000"/>
                  </a:lnTo>
                  <a:lnTo>
                    <a:pt x="331038" y="114300"/>
                  </a:lnTo>
                  <a:lnTo>
                    <a:pt x="329755" y="127000"/>
                  </a:lnTo>
                  <a:lnTo>
                    <a:pt x="331038" y="127000"/>
                  </a:lnTo>
                  <a:lnTo>
                    <a:pt x="329755" y="139700"/>
                  </a:lnTo>
                  <a:lnTo>
                    <a:pt x="324624" y="127000"/>
                  </a:lnTo>
                  <a:lnTo>
                    <a:pt x="324624" y="139700"/>
                  </a:lnTo>
                  <a:lnTo>
                    <a:pt x="322059" y="139700"/>
                  </a:lnTo>
                  <a:lnTo>
                    <a:pt x="320776" y="139700"/>
                  </a:lnTo>
                  <a:lnTo>
                    <a:pt x="320776" y="152400"/>
                  </a:lnTo>
                  <a:lnTo>
                    <a:pt x="318211" y="152400"/>
                  </a:lnTo>
                  <a:lnTo>
                    <a:pt x="314350" y="165100"/>
                  </a:lnTo>
                  <a:lnTo>
                    <a:pt x="313067" y="165100"/>
                  </a:lnTo>
                  <a:lnTo>
                    <a:pt x="311785" y="177800"/>
                  </a:lnTo>
                  <a:lnTo>
                    <a:pt x="315633" y="177800"/>
                  </a:lnTo>
                  <a:lnTo>
                    <a:pt x="315633" y="165100"/>
                  </a:lnTo>
                  <a:lnTo>
                    <a:pt x="316928" y="165100"/>
                  </a:lnTo>
                  <a:lnTo>
                    <a:pt x="319493" y="177800"/>
                  </a:lnTo>
                  <a:lnTo>
                    <a:pt x="320776" y="177800"/>
                  </a:lnTo>
                  <a:lnTo>
                    <a:pt x="320776" y="165100"/>
                  </a:lnTo>
                  <a:lnTo>
                    <a:pt x="323342" y="165100"/>
                  </a:lnTo>
                  <a:lnTo>
                    <a:pt x="320776" y="177800"/>
                  </a:lnTo>
                  <a:lnTo>
                    <a:pt x="331038" y="177800"/>
                  </a:lnTo>
                  <a:lnTo>
                    <a:pt x="331038" y="165100"/>
                  </a:lnTo>
                  <a:lnTo>
                    <a:pt x="332320" y="165100"/>
                  </a:lnTo>
                  <a:lnTo>
                    <a:pt x="332346" y="165392"/>
                  </a:lnTo>
                  <a:lnTo>
                    <a:pt x="332320" y="166674"/>
                  </a:lnTo>
                  <a:lnTo>
                    <a:pt x="332473" y="166674"/>
                  </a:lnTo>
                  <a:lnTo>
                    <a:pt x="333590" y="177800"/>
                  </a:lnTo>
                  <a:lnTo>
                    <a:pt x="334899" y="165100"/>
                  </a:lnTo>
                  <a:lnTo>
                    <a:pt x="348996" y="165100"/>
                  </a:lnTo>
                  <a:lnTo>
                    <a:pt x="351561" y="152400"/>
                  </a:lnTo>
                  <a:lnTo>
                    <a:pt x="365683" y="152400"/>
                  </a:lnTo>
                  <a:lnTo>
                    <a:pt x="366966" y="139700"/>
                  </a:lnTo>
                  <a:lnTo>
                    <a:pt x="375945" y="139700"/>
                  </a:lnTo>
                  <a:lnTo>
                    <a:pt x="377228" y="152400"/>
                  </a:lnTo>
                  <a:lnTo>
                    <a:pt x="386207" y="152400"/>
                  </a:lnTo>
                  <a:lnTo>
                    <a:pt x="386207" y="165100"/>
                  </a:lnTo>
                  <a:lnTo>
                    <a:pt x="387489" y="152400"/>
                  </a:lnTo>
                  <a:lnTo>
                    <a:pt x="387489" y="165100"/>
                  </a:lnTo>
                  <a:lnTo>
                    <a:pt x="386207" y="165100"/>
                  </a:lnTo>
                  <a:lnTo>
                    <a:pt x="382358" y="165100"/>
                  </a:lnTo>
                  <a:lnTo>
                    <a:pt x="382358" y="177800"/>
                  </a:lnTo>
                  <a:lnTo>
                    <a:pt x="369519" y="177800"/>
                  </a:lnTo>
                  <a:lnTo>
                    <a:pt x="369519" y="190500"/>
                  </a:lnTo>
                  <a:lnTo>
                    <a:pt x="368236" y="190500"/>
                  </a:lnTo>
                  <a:lnTo>
                    <a:pt x="368236" y="177800"/>
                  </a:lnTo>
                  <a:lnTo>
                    <a:pt x="365683" y="177800"/>
                  </a:lnTo>
                  <a:lnTo>
                    <a:pt x="365683" y="190500"/>
                  </a:lnTo>
                  <a:lnTo>
                    <a:pt x="356704" y="190500"/>
                  </a:lnTo>
                  <a:lnTo>
                    <a:pt x="357987" y="203200"/>
                  </a:lnTo>
                  <a:lnTo>
                    <a:pt x="396481" y="203200"/>
                  </a:lnTo>
                  <a:lnTo>
                    <a:pt x="399046" y="203200"/>
                  </a:lnTo>
                  <a:lnTo>
                    <a:pt x="399402" y="206768"/>
                  </a:lnTo>
                  <a:lnTo>
                    <a:pt x="399046" y="206768"/>
                  </a:lnTo>
                  <a:lnTo>
                    <a:pt x="399046" y="208064"/>
                  </a:lnTo>
                  <a:lnTo>
                    <a:pt x="399529" y="208064"/>
                  </a:lnTo>
                  <a:lnTo>
                    <a:pt x="400329" y="215900"/>
                  </a:lnTo>
                  <a:lnTo>
                    <a:pt x="402882" y="203200"/>
                  </a:lnTo>
                  <a:lnTo>
                    <a:pt x="405447" y="215900"/>
                  </a:lnTo>
                  <a:lnTo>
                    <a:pt x="423418" y="215900"/>
                  </a:lnTo>
                  <a:lnTo>
                    <a:pt x="423418" y="0"/>
                  </a:lnTo>
                  <a:lnTo>
                    <a:pt x="390067" y="0"/>
                  </a:lnTo>
                  <a:lnTo>
                    <a:pt x="390067" y="152400"/>
                  </a:lnTo>
                  <a:lnTo>
                    <a:pt x="390067" y="165100"/>
                  </a:lnTo>
                  <a:lnTo>
                    <a:pt x="388785" y="165100"/>
                  </a:lnTo>
                  <a:lnTo>
                    <a:pt x="388785" y="152400"/>
                  </a:lnTo>
                  <a:lnTo>
                    <a:pt x="390067" y="152400"/>
                  </a:lnTo>
                  <a:lnTo>
                    <a:pt x="390067" y="0"/>
                  </a:lnTo>
                  <a:lnTo>
                    <a:pt x="376504" y="0"/>
                  </a:lnTo>
                  <a:lnTo>
                    <a:pt x="342036" y="12700"/>
                  </a:lnTo>
                  <a:lnTo>
                    <a:pt x="276009" y="38100"/>
                  </a:lnTo>
                  <a:lnTo>
                    <a:pt x="244716" y="63500"/>
                  </a:lnTo>
                  <a:lnTo>
                    <a:pt x="214757" y="88900"/>
                  </a:lnTo>
                  <a:lnTo>
                    <a:pt x="186220" y="114300"/>
                  </a:lnTo>
                  <a:lnTo>
                    <a:pt x="159232" y="152400"/>
                  </a:lnTo>
                  <a:lnTo>
                    <a:pt x="133921" y="190500"/>
                  </a:lnTo>
                  <a:lnTo>
                    <a:pt x="110401" y="228600"/>
                  </a:lnTo>
                  <a:lnTo>
                    <a:pt x="88798" y="266700"/>
                  </a:lnTo>
                  <a:lnTo>
                    <a:pt x="69240" y="317500"/>
                  </a:lnTo>
                  <a:lnTo>
                    <a:pt x="51816" y="368300"/>
                  </a:lnTo>
                  <a:lnTo>
                    <a:pt x="36677" y="419100"/>
                  </a:lnTo>
                  <a:lnTo>
                    <a:pt x="23939" y="469900"/>
                  </a:lnTo>
                  <a:lnTo>
                    <a:pt x="13716" y="533400"/>
                  </a:lnTo>
                  <a:lnTo>
                    <a:pt x="6121" y="584200"/>
                  </a:lnTo>
                  <a:lnTo>
                    <a:pt x="1282" y="647700"/>
                  </a:lnTo>
                  <a:lnTo>
                    <a:pt x="17145" y="673100"/>
                  </a:lnTo>
                  <a:lnTo>
                    <a:pt x="42938" y="698500"/>
                  </a:lnTo>
                  <a:lnTo>
                    <a:pt x="73964" y="723900"/>
                  </a:lnTo>
                  <a:lnTo>
                    <a:pt x="105524" y="736600"/>
                  </a:lnTo>
                  <a:lnTo>
                    <a:pt x="132930" y="749300"/>
                  </a:lnTo>
                  <a:lnTo>
                    <a:pt x="151498" y="774700"/>
                  </a:lnTo>
                  <a:lnTo>
                    <a:pt x="156540" y="825500"/>
                  </a:lnTo>
                  <a:lnTo>
                    <a:pt x="146265" y="825500"/>
                  </a:lnTo>
                  <a:lnTo>
                    <a:pt x="126720" y="787400"/>
                  </a:lnTo>
                  <a:lnTo>
                    <a:pt x="100558" y="749300"/>
                  </a:lnTo>
                  <a:lnTo>
                    <a:pt x="67424" y="723900"/>
                  </a:lnTo>
                  <a:lnTo>
                    <a:pt x="26936" y="711200"/>
                  </a:lnTo>
                  <a:lnTo>
                    <a:pt x="21285" y="711200"/>
                  </a:lnTo>
                  <a:lnTo>
                    <a:pt x="14427" y="698500"/>
                  </a:lnTo>
                  <a:lnTo>
                    <a:pt x="7086" y="685800"/>
                  </a:lnTo>
                  <a:lnTo>
                    <a:pt x="0" y="685800"/>
                  </a:lnTo>
                  <a:lnTo>
                    <a:pt x="0" y="736600"/>
                  </a:lnTo>
                  <a:lnTo>
                    <a:pt x="35725" y="749300"/>
                  </a:lnTo>
                  <a:lnTo>
                    <a:pt x="75057" y="762000"/>
                  </a:lnTo>
                  <a:lnTo>
                    <a:pt x="105727" y="787400"/>
                  </a:lnTo>
                  <a:lnTo>
                    <a:pt x="115468" y="838200"/>
                  </a:lnTo>
                  <a:lnTo>
                    <a:pt x="114477" y="850900"/>
                  </a:lnTo>
                  <a:lnTo>
                    <a:pt x="115150" y="850900"/>
                  </a:lnTo>
                  <a:lnTo>
                    <a:pt x="114388" y="863600"/>
                  </a:lnTo>
                  <a:lnTo>
                    <a:pt x="109054" y="876300"/>
                  </a:lnTo>
                  <a:lnTo>
                    <a:pt x="97510" y="876300"/>
                  </a:lnTo>
                  <a:lnTo>
                    <a:pt x="84353" y="825500"/>
                  </a:lnTo>
                  <a:lnTo>
                    <a:pt x="74409" y="800100"/>
                  </a:lnTo>
                  <a:lnTo>
                    <a:pt x="57734" y="787400"/>
                  </a:lnTo>
                  <a:lnTo>
                    <a:pt x="43116" y="787400"/>
                  </a:lnTo>
                  <a:lnTo>
                    <a:pt x="28384" y="774700"/>
                  </a:lnTo>
                  <a:lnTo>
                    <a:pt x="13881" y="774700"/>
                  </a:lnTo>
                  <a:lnTo>
                    <a:pt x="0" y="762000"/>
                  </a:lnTo>
                  <a:lnTo>
                    <a:pt x="4241" y="825500"/>
                  </a:lnTo>
                  <a:lnTo>
                    <a:pt x="11328" y="889000"/>
                  </a:lnTo>
                  <a:lnTo>
                    <a:pt x="21145" y="939800"/>
                  </a:lnTo>
                  <a:lnTo>
                    <a:pt x="33566" y="1003300"/>
                  </a:lnTo>
                  <a:lnTo>
                    <a:pt x="48463" y="1054100"/>
                  </a:lnTo>
                  <a:lnTo>
                    <a:pt x="65722" y="1104900"/>
                  </a:lnTo>
                  <a:lnTo>
                    <a:pt x="85204" y="1155700"/>
                  </a:lnTo>
                  <a:lnTo>
                    <a:pt x="106807" y="1193800"/>
                  </a:lnTo>
                  <a:lnTo>
                    <a:pt x="130390" y="1231900"/>
                  </a:lnTo>
                  <a:lnTo>
                    <a:pt x="155841" y="1270000"/>
                  </a:lnTo>
                  <a:lnTo>
                    <a:pt x="183045" y="1308100"/>
                  </a:lnTo>
                  <a:lnTo>
                    <a:pt x="211848" y="1333500"/>
                  </a:lnTo>
                  <a:lnTo>
                    <a:pt x="242163" y="1371600"/>
                  </a:lnTo>
                  <a:lnTo>
                    <a:pt x="273850" y="1384300"/>
                  </a:lnTo>
                  <a:lnTo>
                    <a:pt x="306793" y="1409700"/>
                  </a:lnTo>
                  <a:lnTo>
                    <a:pt x="340855" y="1422400"/>
                  </a:lnTo>
                  <a:lnTo>
                    <a:pt x="457530" y="1422400"/>
                  </a:lnTo>
                  <a:lnTo>
                    <a:pt x="501853" y="1409700"/>
                  </a:lnTo>
                  <a:lnTo>
                    <a:pt x="544487" y="1384300"/>
                  </a:lnTo>
                  <a:lnTo>
                    <a:pt x="585089" y="1358900"/>
                  </a:lnTo>
                  <a:lnTo>
                    <a:pt x="579958" y="1358900"/>
                  </a:lnTo>
                  <a:lnTo>
                    <a:pt x="576313" y="1346200"/>
                  </a:lnTo>
                  <a:lnTo>
                    <a:pt x="573874" y="1333500"/>
                  </a:lnTo>
                  <a:lnTo>
                    <a:pt x="577392" y="1320800"/>
                  </a:lnTo>
                  <a:lnTo>
                    <a:pt x="582523" y="1320800"/>
                  </a:lnTo>
                  <a:lnTo>
                    <a:pt x="583806" y="1333500"/>
                  </a:lnTo>
                  <a:lnTo>
                    <a:pt x="591680" y="1333500"/>
                  </a:lnTo>
                  <a:lnTo>
                    <a:pt x="594461" y="1346200"/>
                  </a:lnTo>
                  <a:lnTo>
                    <a:pt x="605485" y="1346200"/>
                  </a:lnTo>
                  <a:lnTo>
                    <a:pt x="614451" y="1333500"/>
                  </a:lnTo>
                  <a:lnTo>
                    <a:pt x="623163" y="1320800"/>
                  </a:lnTo>
                  <a:lnTo>
                    <a:pt x="631291" y="1320800"/>
                  </a:lnTo>
                  <a:lnTo>
                    <a:pt x="609079" y="1282700"/>
                  </a:lnTo>
                  <a:lnTo>
                    <a:pt x="572909" y="1257300"/>
                  </a:lnTo>
                  <a:lnTo>
                    <a:pt x="530961" y="1244600"/>
                  </a:lnTo>
                  <a:lnTo>
                    <a:pt x="491426" y="1231900"/>
                  </a:lnTo>
                  <a:lnTo>
                    <a:pt x="471703" y="1206500"/>
                  </a:lnTo>
                  <a:lnTo>
                    <a:pt x="450049" y="1193800"/>
                  </a:lnTo>
                  <a:lnTo>
                    <a:pt x="433692" y="1181100"/>
                  </a:lnTo>
                  <a:lnTo>
                    <a:pt x="429844" y="1155700"/>
                  </a:lnTo>
                  <a:lnTo>
                    <a:pt x="446278" y="1168400"/>
                  </a:lnTo>
                  <a:lnTo>
                    <a:pt x="472427" y="1193800"/>
                  </a:lnTo>
                  <a:lnTo>
                    <a:pt x="488861" y="1206500"/>
                  </a:lnTo>
                  <a:lnTo>
                    <a:pt x="531787" y="1219200"/>
                  </a:lnTo>
                  <a:lnTo>
                    <a:pt x="574357" y="1244600"/>
                  </a:lnTo>
                  <a:lnTo>
                    <a:pt x="614273" y="1270000"/>
                  </a:lnTo>
                  <a:lnTo>
                    <a:pt x="649249" y="1295400"/>
                  </a:lnTo>
                  <a:lnTo>
                    <a:pt x="656755" y="1282700"/>
                  </a:lnTo>
                  <a:lnTo>
                    <a:pt x="664006" y="1282700"/>
                  </a:lnTo>
                  <a:lnTo>
                    <a:pt x="671271" y="1270000"/>
                  </a:lnTo>
                  <a:lnTo>
                    <a:pt x="678776" y="1257300"/>
                  </a:lnTo>
                  <a:lnTo>
                    <a:pt x="587667" y="1193800"/>
                  </a:lnTo>
                  <a:lnTo>
                    <a:pt x="587667" y="1181100"/>
                  </a:lnTo>
                  <a:lnTo>
                    <a:pt x="641883" y="1206500"/>
                  </a:lnTo>
                  <a:lnTo>
                    <a:pt x="686460" y="1231900"/>
                  </a:lnTo>
                  <a:lnTo>
                    <a:pt x="690308" y="1244600"/>
                  </a:lnTo>
                  <a:lnTo>
                    <a:pt x="712584" y="1206500"/>
                  </a:lnTo>
                  <a:lnTo>
                    <a:pt x="717715" y="1193800"/>
                  </a:lnTo>
                  <a:lnTo>
                    <a:pt x="733132" y="1155700"/>
                  </a:lnTo>
                  <a:lnTo>
                    <a:pt x="751852" y="1117600"/>
                  </a:lnTo>
                  <a:lnTo>
                    <a:pt x="768642" y="1066800"/>
                  </a:lnTo>
                  <a:lnTo>
                    <a:pt x="783399" y="1016000"/>
                  </a:lnTo>
                  <a:lnTo>
                    <a:pt x="700582" y="1016000"/>
                  </a:lnTo>
                  <a:lnTo>
                    <a:pt x="700582" y="1193800"/>
                  </a:lnTo>
                  <a:lnTo>
                    <a:pt x="696734" y="1193800"/>
                  </a:lnTo>
                  <a:lnTo>
                    <a:pt x="685800" y="1181100"/>
                  </a:lnTo>
                  <a:lnTo>
                    <a:pt x="669937" y="1168400"/>
                  </a:lnTo>
                  <a:lnTo>
                    <a:pt x="651433" y="1155700"/>
                  </a:lnTo>
                  <a:lnTo>
                    <a:pt x="632574" y="1155700"/>
                  </a:lnTo>
                  <a:lnTo>
                    <a:pt x="588086" y="1168400"/>
                  </a:lnTo>
                  <a:lnTo>
                    <a:pt x="499592" y="1168400"/>
                  </a:lnTo>
                  <a:lnTo>
                    <a:pt x="464489" y="1130300"/>
                  </a:lnTo>
                  <a:lnTo>
                    <a:pt x="463207" y="1130300"/>
                  </a:lnTo>
                  <a:lnTo>
                    <a:pt x="464489" y="1117600"/>
                  </a:lnTo>
                  <a:lnTo>
                    <a:pt x="474738" y="1117600"/>
                  </a:lnTo>
                  <a:lnTo>
                    <a:pt x="499706" y="1143000"/>
                  </a:lnTo>
                  <a:lnTo>
                    <a:pt x="659879" y="1143000"/>
                  </a:lnTo>
                  <a:lnTo>
                    <a:pt x="684034" y="1155700"/>
                  </a:lnTo>
                  <a:lnTo>
                    <a:pt x="700582" y="1193800"/>
                  </a:lnTo>
                  <a:lnTo>
                    <a:pt x="700582" y="1016000"/>
                  </a:lnTo>
                  <a:lnTo>
                    <a:pt x="564565" y="1016000"/>
                  </a:lnTo>
                  <a:lnTo>
                    <a:pt x="527837" y="1016000"/>
                  </a:lnTo>
                  <a:lnTo>
                    <a:pt x="519277" y="1041400"/>
                  </a:lnTo>
                  <a:lnTo>
                    <a:pt x="509384" y="1054100"/>
                  </a:lnTo>
                  <a:lnTo>
                    <a:pt x="511835" y="1066800"/>
                  </a:lnTo>
                  <a:lnTo>
                    <a:pt x="517410" y="1079500"/>
                  </a:lnTo>
                  <a:lnTo>
                    <a:pt x="520585" y="1092200"/>
                  </a:lnTo>
                  <a:lnTo>
                    <a:pt x="515810" y="1104900"/>
                  </a:lnTo>
                  <a:lnTo>
                    <a:pt x="505485" y="1092200"/>
                  </a:lnTo>
                  <a:lnTo>
                    <a:pt x="496722" y="1092200"/>
                  </a:lnTo>
                  <a:lnTo>
                    <a:pt x="488200" y="1079500"/>
                  </a:lnTo>
                  <a:lnTo>
                    <a:pt x="478612" y="1092200"/>
                  </a:lnTo>
                  <a:lnTo>
                    <a:pt x="468490" y="1104900"/>
                  </a:lnTo>
                  <a:lnTo>
                    <a:pt x="453580" y="1104900"/>
                  </a:lnTo>
                  <a:lnTo>
                    <a:pt x="436727" y="1117600"/>
                  </a:lnTo>
                  <a:lnTo>
                    <a:pt x="420852" y="1130300"/>
                  </a:lnTo>
                  <a:lnTo>
                    <a:pt x="417753" y="1130300"/>
                  </a:lnTo>
                  <a:lnTo>
                    <a:pt x="418134" y="1143000"/>
                  </a:lnTo>
                  <a:lnTo>
                    <a:pt x="416356" y="1155700"/>
                  </a:lnTo>
                  <a:lnTo>
                    <a:pt x="406755" y="1155700"/>
                  </a:lnTo>
                  <a:lnTo>
                    <a:pt x="397256" y="1143000"/>
                  </a:lnTo>
                  <a:lnTo>
                    <a:pt x="380923" y="1130300"/>
                  </a:lnTo>
                  <a:lnTo>
                    <a:pt x="342582" y="1130300"/>
                  </a:lnTo>
                  <a:lnTo>
                    <a:pt x="335953" y="1143000"/>
                  </a:lnTo>
                  <a:lnTo>
                    <a:pt x="329907" y="1155700"/>
                  </a:lnTo>
                  <a:lnTo>
                    <a:pt x="310502" y="1155700"/>
                  </a:lnTo>
                  <a:lnTo>
                    <a:pt x="311645" y="1143000"/>
                  </a:lnTo>
                  <a:lnTo>
                    <a:pt x="296557" y="1130300"/>
                  </a:lnTo>
                  <a:lnTo>
                    <a:pt x="274955" y="1117600"/>
                  </a:lnTo>
                  <a:lnTo>
                    <a:pt x="256616" y="1104900"/>
                  </a:lnTo>
                  <a:lnTo>
                    <a:pt x="198882" y="1104900"/>
                  </a:lnTo>
                  <a:lnTo>
                    <a:pt x="207124" y="1079500"/>
                  </a:lnTo>
                  <a:lnTo>
                    <a:pt x="194551" y="1066800"/>
                  </a:lnTo>
                  <a:lnTo>
                    <a:pt x="174523" y="1054100"/>
                  </a:lnTo>
                  <a:lnTo>
                    <a:pt x="160388" y="1041400"/>
                  </a:lnTo>
                  <a:lnTo>
                    <a:pt x="143700" y="1028700"/>
                  </a:lnTo>
                  <a:lnTo>
                    <a:pt x="145884" y="1016000"/>
                  </a:lnTo>
                  <a:lnTo>
                    <a:pt x="160845" y="1016000"/>
                  </a:lnTo>
                  <a:lnTo>
                    <a:pt x="156540" y="1003300"/>
                  </a:lnTo>
                  <a:lnTo>
                    <a:pt x="147650" y="977900"/>
                  </a:lnTo>
                  <a:lnTo>
                    <a:pt x="146113" y="939800"/>
                  </a:lnTo>
                  <a:lnTo>
                    <a:pt x="140474" y="914400"/>
                  </a:lnTo>
                  <a:lnTo>
                    <a:pt x="119329" y="901700"/>
                  </a:lnTo>
                  <a:lnTo>
                    <a:pt x="119329" y="876300"/>
                  </a:lnTo>
                  <a:lnTo>
                    <a:pt x="126441" y="889000"/>
                  </a:lnTo>
                  <a:lnTo>
                    <a:pt x="147548" y="889000"/>
                  </a:lnTo>
                  <a:lnTo>
                    <a:pt x="151523" y="863600"/>
                  </a:lnTo>
                  <a:lnTo>
                    <a:pt x="159105" y="838200"/>
                  </a:lnTo>
                  <a:lnTo>
                    <a:pt x="169570" y="825500"/>
                  </a:lnTo>
                  <a:lnTo>
                    <a:pt x="182194" y="800100"/>
                  </a:lnTo>
                  <a:lnTo>
                    <a:pt x="178587" y="800100"/>
                  </a:lnTo>
                  <a:lnTo>
                    <a:pt x="177393" y="787400"/>
                  </a:lnTo>
                  <a:lnTo>
                    <a:pt x="178587" y="774700"/>
                  </a:lnTo>
                  <a:lnTo>
                    <a:pt x="182194" y="762000"/>
                  </a:lnTo>
                  <a:lnTo>
                    <a:pt x="195453" y="762000"/>
                  </a:lnTo>
                  <a:lnTo>
                    <a:pt x="200647" y="774700"/>
                  </a:lnTo>
                  <a:lnTo>
                    <a:pt x="206552" y="787400"/>
                  </a:lnTo>
                  <a:lnTo>
                    <a:pt x="221970" y="774700"/>
                  </a:lnTo>
                  <a:lnTo>
                    <a:pt x="256616" y="762000"/>
                  </a:lnTo>
                  <a:lnTo>
                    <a:pt x="261772" y="749300"/>
                  </a:lnTo>
                  <a:lnTo>
                    <a:pt x="268973" y="736600"/>
                  </a:lnTo>
                  <a:lnTo>
                    <a:pt x="280250" y="723900"/>
                  </a:lnTo>
                  <a:lnTo>
                    <a:pt x="297675" y="723900"/>
                  </a:lnTo>
                  <a:lnTo>
                    <a:pt x="293827" y="749300"/>
                  </a:lnTo>
                  <a:lnTo>
                    <a:pt x="373405" y="749300"/>
                  </a:lnTo>
                  <a:lnTo>
                    <a:pt x="393915" y="723900"/>
                  </a:lnTo>
                  <a:lnTo>
                    <a:pt x="413156" y="736600"/>
                  </a:lnTo>
                  <a:lnTo>
                    <a:pt x="411873" y="736600"/>
                  </a:lnTo>
                  <a:lnTo>
                    <a:pt x="405777" y="749300"/>
                  </a:lnTo>
                  <a:lnTo>
                    <a:pt x="400164" y="749300"/>
                  </a:lnTo>
                  <a:lnTo>
                    <a:pt x="400329" y="762000"/>
                  </a:lnTo>
                  <a:lnTo>
                    <a:pt x="421881" y="774700"/>
                  </a:lnTo>
                  <a:lnTo>
                    <a:pt x="442836" y="787400"/>
                  </a:lnTo>
                  <a:lnTo>
                    <a:pt x="464019" y="787400"/>
                  </a:lnTo>
                  <a:lnTo>
                    <a:pt x="486295" y="774700"/>
                  </a:lnTo>
                  <a:lnTo>
                    <a:pt x="497852" y="774700"/>
                  </a:lnTo>
                  <a:lnTo>
                    <a:pt x="502983" y="787400"/>
                  </a:lnTo>
                  <a:lnTo>
                    <a:pt x="478612" y="812800"/>
                  </a:lnTo>
                  <a:lnTo>
                    <a:pt x="500049" y="838200"/>
                  </a:lnTo>
                  <a:lnTo>
                    <a:pt x="513562" y="863600"/>
                  </a:lnTo>
                  <a:lnTo>
                    <a:pt x="529488" y="876300"/>
                  </a:lnTo>
                  <a:lnTo>
                    <a:pt x="564565" y="876300"/>
                  </a:lnTo>
                  <a:lnTo>
                    <a:pt x="533781" y="901700"/>
                  </a:lnTo>
                  <a:lnTo>
                    <a:pt x="544004" y="927100"/>
                  </a:lnTo>
                  <a:lnTo>
                    <a:pt x="541477" y="952500"/>
                  </a:lnTo>
                  <a:lnTo>
                    <a:pt x="542798" y="977900"/>
                  </a:lnTo>
                  <a:lnTo>
                    <a:pt x="564565" y="1003300"/>
                  </a:lnTo>
                  <a:lnTo>
                    <a:pt x="786549" y="1003300"/>
                  </a:lnTo>
                  <a:lnTo>
                    <a:pt x="795997" y="965200"/>
                  </a:lnTo>
                  <a:lnTo>
                    <a:pt x="801179" y="939800"/>
                  </a:lnTo>
                  <a:lnTo>
                    <a:pt x="806361" y="914400"/>
                  </a:lnTo>
                  <a:lnTo>
                    <a:pt x="814362" y="863600"/>
                  </a:lnTo>
                  <a:lnTo>
                    <a:pt x="819899" y="800100"/>
                  </a:lnTo>
                  <a:lnTo>
                    <a:pt x="821182" y="787400"/>
                  </a:lnTo>
                  <a:lnTo>
                    <a:pt x="730084" y="812800"/>
                  </a:lnTo>
                  <a:lnTo>
                    <a:pt x="688746" y="825500"/>
                  </a:lnTo>
                  <a:lnTo>
                    <a:pt x="658228" y="863600"/>
                  </a:lnTo>
                  <a:lnTo>
                    <a:pt x="660311" y="889000"/>
                  </a:lnTo>
                  <a:lnTo>
                    <a:pt x="649884" y="914400"/>
                  </a:lnTo>
                  <a:lnTo>
                    <a:pt x="630809" y="927100"/>
                  </a:lnTo>
                  <a:lnTo>
                    <a:pt x="606920" y="939800"/>
                  </a:lnTo>
                  <a:lnTo>
                    <a:pt x="600456" y="939800"/>
                  </a:lnTo>
                  <a:lnTo>
                    <a:pt x="600481" y="927100"/>
                  </a:lnTo>
                  <a:lnTo>
                    <a:pt x="600494" y="914400"/>
                  </a:lnTo>
                  <a:lnTo>
                    <a:pt x="598601" y="914400"/>
                  </a:lnTo>
                  <a:lnTo>
                    <a:pt x="586371" y="901700"/>
                  </a:lnTo>
                  <a:lnTo>
                    <a:pt x="579577" y="914400"/>
                  </a:lnTo>
                  <a:lnTo>
                    <a:pt x="572427" y="914400"/>
                  </a:lnTo>
                  <a:lnTo>
                    <a:pt x="564540" y="927100"/>
                  </a:lnTo>
                  <a:lnTo>
                    <a:pt x="555586" y="927100"/>
                  </a:lnTo>
                  <a:lnTo>
                    <a:pt x="563905" y="901700"/>
                  </a:lnTo>
                  <a:lnTo>
                    <a:pt x="576922" y="889000"/>
                  </a:lnTo>
                  <a:lnTo>
                    <a:pt x="591134" y="876300"/>
                  </a:lnTo>
                  <a:lnTo>
                    <a:pt x="603059" y="863600"/>
                  </a:lnTo>
                  <a:lnTo>
                    <a:pt x="605701" y="825500"/>
                  </a:lnTo>
                  <a:lnTo>
                    <a:pt x="605066" y="774700"/>
                  </a:lnTo>
                  <a:lnTo>
                    <a:pt x="597611" y="736600"/>
                  </a:lnTo>
                  <a:lnTo>
                    <a:pt x="591654" y="723900"/>
                  </a:lnTo>
                  <a:lnTo>
                    <a:pt x="579729" y="698500"/>
                  </a:lnTo>
                  <a:lnTo>
                    <a:pt x="547878" y="673100"/>
                  </a:lnTo>
                  <a:lnTo>
                    <a:pt x="519493" y="660400"/>
                  </a:lnTo>
                  <a:lnTo>
                    <a:pt x="411353" y="660400"/>
                  </a:lnTo>
                  <a:lnTo>
                    <a:pt x="393915" y="647700"/>
                  </a:lnTo>
                  <a:lnTo>
                    <a:pt x="378396" y="647700"/>
                  </a:lnTo>
                  <a:lnTo>
                    <a:pt x="366966" y="635000"/>
                  </a:lnTo>
                  <a:lnTo>
                    <a:pt x="372745" y="622300"/>
                  </a:lnTo>
                  <a:lnTo>
                    <a:pt x="401612" y="622300"/>
                  </a:lnTo>
                  <a:lnTo>
                    <a:pt x="385749" y="609600"/>
                  </a:lnTo>
                  <a:lnTo>
                    <a:pt x="367118" y="609600"/>
                  </a:lnTo>
                  <a:lnTo>
                    <a:pt x="348729" y="596900"/>
                  </a:lnTo>
                  <a:lnTo>
                    <a:pt x="333590" y="584200"/>
                  </a:lnTo>
                  <a:lnTo>
                    <a:pt x="328371" y="584200"/>
                  </a:lnTo>
                  <a:lnTo>
                    <a:pt x="318681" y="571500"/>
                  </a:lnTo>
                  <a:lnTo>
                    <a:pt x="307809" y="571500"/>
                  </a:lnTo>
                  <a:lnTo>
                    <a:pt x="298970" y="558800"/>
                  </a:lnTo>
                  <a:lnTo>
                    <a:pt x="340017" y="558800"/>
                  </a:lnTo>
                  <a:lnTo>
                    <a:pt x="342188" y="571500"/>
                  </a:lnTo>
                  <a:lnTo>
                    <a:pt x="361416" y="571500"/>
                  </a:lnTo>
                  <a:lnTo>
                    <a:pt x="356222" y="558800"/>
                  </a:lnTo>
                  <a:lnTo>
                    <a:pt x="346430" y="546100"/>
                  </a:lnTo>
                  <a:lnTo>
                    <a:pt x="371475" y="558800"/>
                  </a:lnTo>
                  <a:lnTo>
                    <a:pt x="394716" y="571500"/>
                  </a:lnTo>
                  <a:lnTo>
                    <a:pt x="416267" y="584200"/>
                  </a:lnTo>
                  <a:lnTo>
                    <a:pt x="436257" y="609600"/>
                  </a:lnTo>
                  <a:lnTo>
                    <a:pt x="441375" y="596900"/>
                  </a:lnTo>
                  <a:lnTo>
                    <a:pt x="449084" y="609600"/>
                  </a:lnTo>
                  <a:lnTo>
                    <a:pt x="452932" y="596900"/>
                  </a:lnTo>
                  <a:lnTo>
                    <a:pt x="432612" y="571500"/>
                  </a:lnTo>
                  <a:lnTo>
                    <a:pt x="408673" y="558800"/>
                  </a:lnTo>
                  <a:lnTo>
                    <a:pt x="381850" y="546100"/>
                  </a:lnTo>
                  <a:lnTo>
                    <a:pt x="352856" y="533400"/>
                  </a:lnTo>
                  <a:lnTo>
                    <a:pt x="349631" y="520700"/>
                  </a:lnTo>
                  <a:lnTo>
                    <a:pt x="345313" y="520700"/>
                  </a:lnTo>
                  <a:lnTo>
                    <a:pt x="342201" y="508000"/>
                  </a:lnTo>
                  <a:lnTo>
                    <a:pt x="342582" y="508000"/>
                  </a:lnTo>
                  <a:lnTo>
                    <a:pt x="347713" y="495300"/>
                  </a:lnTo>
                  <a:lnTo>
                    <a:pt x="345897" y="495300"/>
                  </a:lnTo>
                  <a:lnTo>
                    <a:pt x="334721" y="482600"/>
                  </a:lnTo>
                  <a:lnTo>
                    <a:pt x="323316" y="482600"/>
                  </a:lnTo>
                  <a:lnTo>
                    <a:pt x="311785" y="469900"/>
                  </a:lnTo>
                  <a:lnTo>
                    <a:pt x="307936" y="469900"/>
                  </a:lnTo>
                  <a:lnTo>
                    <a:pt x="307936" y="457200"/>
                  </a:lnTo>
                  <a:lnTo>
                    <a:pt x="316382" y="457200"/>
                  </a:lnTo>
                  <a:lnTo>
                    <a:pt x="324459" y="469900"/>
                  </a:lnTo>
                  <a:lnTo>
                    <a:pt x="347764" y="469900"/>
                  </a:lnTo>
                  <a:lnTo>
                    <a:pt x="350926" y="457200"/>
                  </a:lnTo>
                  <a:lnTo>
                    <a:pt x="351205" y="444500"/>
                  </a:lnTo>
                  <a:lnTo>
                    <a:pt x="363118" y="444500"/>
                  </a:lnTo>
                  <a:lnTo>
                    <a:pt x="366966" y="393700"/>
                  </a:lnTo>
                  <a:lnTo>
                    <a:pt x="374840" y="406400"/>
                  </a:lnTo>
                  <a:lnTo>
                    <a:pt x="381876" y="406400"/>
                  </a:lnTo>
                  <a:lnTo>
                    <a:pt x="389153" y="419100"/>
                  </a:lnTo>
                  <a:lnTo>
                    <a:pt x="397764" y="406400"/>
                  </a:lnTo>
                  <a:lnTo>
                    <a:pt x="391528" y="406400"/>
                  </a:lnTo>
                  <a:lnTo>
                    <a:pt x="390220" y="393700"/>
                  </a:lnTo>
                  <a:lnTo>
                    <a:pt x="391083" y="381000"/>
                  </a:lnTo>
                  <a:lnTo>
                    <a:pt x="391350" y="381000"/>
                  </a:lnTo>
                  <a:lnTo>
                    <a:pt x="398767" y="368300"/>
                  </a:lnTo>
                  <a:lnTo>
                    <a:pt x="393903" y="355600"/>
                  </a:lnTo>
                  <a:lnTo>
                    <a:pt x="390982" y="355600"/>
                  </a:lnTo>
                  <a:lnTo>
                    <a:pt x="404164" y="342900"/>
                  </a:lnTo>
                  <a:lnTo>
                    <a:pt x="416941" y="368300"/>
                  </a:lnTo>
                  <a:lnTo>
                    <a:pt x="415886" y="393700"/>
                  </a:lnTo>
                  <a:lnTo>
                    <a:pt x="416991" y="406400"/>
                  </a:lnTo>
                  <a:lnTo>
                    <a:pt x="436257" y="419100"/>
                  </a:lnTo>
                  <a:lnTo>
                    <a:pt x="437997" y="431800"/>
                  </a:lnTo>
                  <a:lnTo>
                    <a:pt x="441553" y="431800"/>
                  </a:lnTo>
                  <a:lnTo>
                    <a:pt x="447268" y="444500"/>
                  </a:lnTo>
                  <a:lnTo>
                    <a:pt x="459346" y="444500"/>
                  </a:lnTo>
                  <a:lnTo>
                    <a:pt x="462254" y="431800"/>
                  </a:lnTo>
                  <a:lnTo>
                    <a:pt x="461441" y="406400"/>
                  </a:lnTo>
                  <a:lnTo>
                    <a:pt x="457009" y="393700"/>
                  </a:lnTo>
                  <a:lnTo>
                    <a:pt x="449084" y="381000"/>
                  </a:lnTo>
                  <a:lnTo>
                    <a:pt x="438810" y="381000"/>
                  </a:lnTo>
                  <a:lnTo>
                    <a:pt x="436257" y="368300"/>
                  </a:lnTo>
                  <a:lnTo>
                    <a:pt x="434975" y="355600"/>
                  </a:lnTo>
                  <a:lnTo>
                    <a:pt x="475030" y="355600"/>
                  </a:lnTo>
                  <a:lnTo>
                    <a:pt x="484047" y="342900"/>
                  </a:lnTo>
                  <a:lnTo>
                    <a:pt x="515010" y="342900"/>
                  </a:lnTo>
                  <a:lnTo>
                    <a:pt x="521042" y="355600"/>
                  </a:lnTo>
                  <a:lnTo>
                    <a:pt x="528637" y="355600"/>
                  </a:lnTo>
                  <a:lnTo>
                    <a:pt x="529336" y="342900"/>
                  </a:lnTo>
                  <a:lnTo>
                    <a:pt x="525589" y="317500"/>
                  </a:lnTo>
                  <a:lnTo>
                    <a:pt x="525932" y="304800"/>
                  </a:lnTo>
                  <a:lnTo>
                    <a:pt x="538911" y="292100"/>
                  </a:lnTo>
                  <a:lnTo>
                    <a:pt x="542950" y="304800"/>
                  </a:lnTo>
                  <a:lnTo>
                    <a:pt x="545312" y="304800"/>
                  </a:lnTo>
                  <a:lnTo>
                    <a:pt x="548652" y="317500"/>
                  </a:lnTo>
                  <a:lnTo>
                    <a:pt x="570839" y="317500"/>
                  </a:lnTo>
                  <a:lnTo>
                    <a:pt x="583336" y="330200"/>
                  </a:lnTo>
                  <a:lnTo>
                    <a:pt x="592213" y="342900"/>
                  </a:lnTo>
                  <a:lnTo>
                    <a:pt x="596646" y="355600"/>
                  </a:lnTo>
                  <a:lnTo>
                    <a:pt x="600494" y="342900"/>
                  </a:lnTo>
                  <a:lnTo>
                    <a:pt x="600494" y="330200"/>
                  </a:lnTo>
                  <a:lnTo>
                    <a:pt x="603262" y="330200"/>
                  </a:lnTo>
                  <a:lnTo>
                    <a:pt x="603059" y="304800"/>
                  </a:lnTo>
                  <a:lnTo>
                    <a:pt x="601903" y="304800"/>
                  </a:lnTo>
                  <a:lnTo>
                    <a:pt x="592797" y="292100"/>
                  </a:lnTo>
                  <a:lnTo>
                    <a:pt x="596646" y="266700"/>
                  </a:lnTo>
                  <a:lnTo>
                    <a:pt x="605066" y="279400"/>
                  </a:lnTo>
                  <a:lnTo>
                    <a:pt x="610120" y="279400"/>
                  </a:lnTo>
                  <a:lnTo>
                    <a:pt x="616140" y="292100"/>
                  </a:lnTo>
                  <a:lnTo>
                    <a:pt x="627443" y="304800"/>
                  </a:lnTo>
                  <a:lnTo>
                    <a:pt x="627722" y="317500"/>
                  </a:lnTo>
                  <a:lnTo>
                    <a:pt x="626795" y="317500"/>
                  </a:lnTo>
                  <a:lnTo>
                    <a:pt x="627799" y="330200"/>
                  </a:lnTo>
                  <a:lnTo>
                    <a:pt x="633857" y="342900"/>
                  </a:lnTo>
                  <a:lnTo>
                    <a:pt x="641858" y="330200"/>
                  </a:lnTo>
                  <a:lnTo>
                    <a:pt x="645883" y="317500"/>
                  </a:lnTo>
                  <a:lnTo>
                    <a:pt x="660806" y="317500"/>
                  </a:lnTo>
                  <a:lnTo>
                    <a:pt x="667219" y="342900"/>
                  </a:lnTo>
                  <a:lnTo>
                    <a:pt x="699300" y="330200"/>
                  </a:lnTo>
                  <a:lnTo>
                    <a:pt x="715975" y="342900"/>
                  </a:lnTo>
                  <a:lnTo>
                    <a:pt x="722388" y="342900"/>
                  </a:lnTo>
                  <a:lnTo>
                    <a:pt x="718540" y="330200"/>
                  </a:lnTo>
                  <a:lnTo>
                    <a:pt x="726236" y="342900"/>
                  </a:lnTo>
                  <a:lnTo>
                    <a:pt x="735114" y="355600"/>
                  </a:lnTo>
                  <a:lnTo>
                    <a:pt x="739546" y="381000"/>
                  </a:lnTo>
                  <a:lnTo>
                    <a:pt x="740854" y="393700"/>
                  </a:lnTo>
                  <a:lnTo>
                    <a:pt x="740359" y="419100"/>
                  </a:lnTo>
                  <a:lnTo>
                    <a:pt x="767308" y="393700"/>
                  </a:lnTo>
                  <a:lnTo>
                    <a:pt x="769937" y="406400"/>
                  </a:lnTo>
                  <a:lnTo>
                    <a:pt x="772922" y="406400"/>
                  </a:lnTo>
                  <a:lnTo>
                    <a:pt x="774700" y="419100"/>
                  </a:lnTo>
                  <a:lnTo>
                    <a:pt x="773722" y="419100"/>
                  </a:lnTo>
                  <a:lnTo>
                    <a:pt x="768286" y="431800"/>
                  </a:lnTo>
                  <a:lnTo>
                    <a:pt x="762012" y="431800"/>
                  </a:lnTo>
                  <a:lnTo>
                    <a:pt x="758380" y="444500"/>
                  </a:lnTo>
                  <a:lnTo>
                    <a:pt x="760882" y="457200"/>
                  </a:lnTo>
                  <a:lnTo>
                    <a:pt x="785266" y="469900"/>
                  </a:lnTo>
                  <a:lnTo>
                    <a:pt x="778992" y="482600"/>
                  </a:lnTo>
                  <a:lnTo>
                    <a:pt x="761631" y="482600"/>
                  </a:lnTo>
                  <a:lnTo>
                    <a:pt x="753186" y="469900"/>
                  </a:lnTo>
                  <a:lnTo>
                    <a:pt x="742911" y="469900"/>
                  </a:lnTo>
                  <a:lnTo>
                    <a:pt x="745477" y="482600"/>
                  </a:lnTo>
                  <a:lnTo>
                    <a:pt x="744194" y="495300"/>
                  </a:lnTo>
                  <a:lnTo>
                    <a:pt x="752182" y="495300"/>
                  </a:lnTo>
                  <a:lnTo>
                    <a:pt x="761847" y="508000"/>
                  </a:lnTo>
                  <a:lnTo>
                    <a:pt x="771994" y="508000"/>
                  </a:lnTo>
                  <a:lnTo>
                    <a:pt x="781405" y="495300"/>
                  </a:lnTo>
                  <a:lnTo>
                    <a:pt x="785266" y="495300"/>
                  </a:lnTo>
                  <a:lnTo>
                    <a:pt x="784809" y="520700"/>
                  </a:lnTo>
                  <a:lnTo>
                    <a:pt x="768096" y="520700"/>
                  </a:lnTo>
                  <a:lnTo>
                    <a:pt x="749719" y="533400"/>
                  </a:lnTo>
                  <a:lnTo>
                    <a:pt x="744194" y="558800"/>
                  </a:lnTo>
                  <a:lnTo>
                    <a:pt x="709549" y="558800"/>
                  </a:lnTo>
                  <a:lnTo>
                    <a:pt x="720788" y="571500"/>
                  </a:lnTo>
                  <a:lnTo>
                    <a:pt x="742759" y="571500"/>
                  </a:lnTo>
                  <a:lnTo>
                    <a:pt x="746760" y="584200"/>
                  </a:lnTo>
                  <a:lnTo>
                    <a:pt x="714006" y="609600"/>
                  </a:lnTo>
                  <a:lnTo>
                    <a:pt x="682929" y="647700"/>
                  </a:lnTo>
                  <a:lnTo>
                    <a:pt x="659079" y="673100"/>
                  </a:lnTo>
                  <a:lnTo>
                    <a:pt x="647966" y="711200"/>
                  </a:lnTo>
                  <a:lnTo>
                    <a:pt x="637705" y="723900"/>
                  </a:lnTo>
                  <a:lnTo>
                    <a:pt x="658228" y="812800"/>
                  </a:lnTo>
                  <a:lnTo>
                    <a:pt x="676833" y="812800"/>
                  </a:lnTo>
                  <a:lnTo>
                    <a:pt x="686028" y="800100"/>
                  </a:lnTo>
                  <a:lnTo>
                    <a:pt x="695452" y="800100"/>
                  </a:lnTo>
                  <a:lnTo>
                    <a:pt x="725589" y="787400"/>
                  </a:lnTo>
                  <a:lnTo>
                    <a:pt x="791616" y="762000"/>
                  </a:lnTo>
                  <a:lnTo>
                    <a:pt x="822477" y="74930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320976" y="5257329"/>
              <a:ext cx="80010" cy="181610"/>
            </a:xfrm>
            <a:custGeom>
              <a:avLst/>
              <a:gdLst/>
              <a:ahLst/>
              <a:cxnLst/>
              <a:rect l="l" t="t" r="r" b="b"/>
              <a:pathLst>
                <a:path w="80009" h="181610">
                  <a:moveTo>
                    <a:pt x="1282" y="164274"/>
                  </a:moveTo>
                  <a:lnTo>
                    <a:pt x="0" y="164274"/>
                  </a:lnTo>
                  <a:lnTo>
                    <a:pt x="0" y="165569"/>
                  </a:lnTo>
                  <a:lnTo>
                    <a:pt x="1282" y="165569"/>
                  </a:lnTo>
                  <a:lnTo>
                    <a:pt x="1282" y="164274"/>
                  </a:lnTo>
                  <a:close/>
                </a:path>
                <a:path w="80009" h="181610">
                  <a:moveTo>
                    <a:pt x="2565" y="161696"/>
                  </a:moveTo>
                  <a:lnTo>
                    <a:pt x="1282" y="162979"/>
                  </a:lnTo>
                  <a:lnTo>
                    <a:pt x="1282" y="164274"/>
                  </a:lnTo>
                  <a:lnTo>
                    <a:pt x="2565" y="165569"/>
                  </a:lnTo>
                  <a:lnTo>
                    <a:pt x="2565" y="161696"/>
                  </a:lnTo>
                  <a:close/>
                </a:path>
                <a:path w="80009" h="181610">
                  <a:moveTo>
                    <a:pt x="2565" y="152628"/>
                  </a:moveTo>
                  <a:lnTo>
                    <a:pt x="1282" y="152628"/>
                  </a:lnTo>
                  <a:lnTo>
                    <a:pt x="1282" y="153924"/>
                  </a:lnTo>
                  <a:lnTo>
                    <a:pt x="2565" y="153924"/>
                  </a:lnTo>
                  <a:lnTo>
                    <a:pt x="2565" y="152628"/>
                  </a:lnTo>
                  <a:close/>
                </a:path>
                <a:path w="80009" h="181610">
                  <a:moveTo>
                    <a:pt x="3848" y="170738"/>
                  </a:moveTo>
                  <a:lnTo>
                    <a:pt x="1282" y="170738"/>
                  </a:lnTo>
                  <a:lnTo>
                    <a:pt x="2565" y="172034"/>
                  </a:lnTo>
                  <a:lnTo>
                    <a:pt x="3848" y="170738"/>
                  </a:lnTo>
                  <a:close/>
                </a:path>
                <a:path w="80009" h="181610">
                  <a:moveTo>
                    <a:pt x="3848" y="156502"/>
                  </a:moveTo>
                  <a:lnTo>
                    <a:pt x="2565" y="157797"/>
                  </a:lnTo>
                  <a:lnTo>
                    <a:pt x="2565" y="159092"/>
                  </a:lnTo>
                  <a:lnTo>
                    <a:pt x="3848" y="159092"/>
                  </a:lnTo>
                  <a:lnTo>
                    <a:pt x="3848" y="156502"/>
                  </a:lnTo>
                  <a:close/>
                </a:path>
                <a:path w="80009" h="181610">
                  <a:moveTo>
                    <a:pt x="5130" y="151333"/>
                  </a:moveTo>
                  <a:lnTo>
                    <a:pt x="3848" y="150037"/>
                  </a:lnTo>
                  <a:lnTo>
                    <a:pt x="3848" y="151333"/>
                  </a:lnTo>
                  <a:lnTo>
                    <a:pt x="5130" y="151333"/>
                  </a:lnTo>
                  <a:close/>
                </a:path>
                <a:path w="80009" h="181610">
                  <a:moveTo>
                    <a:pt x="6426" y="150037"/>
                  </a:moveTo>
                  <a:lnTo>
                    <a:pt x="5130" y="150037"/>
                  </a:lnTo>
                  <a:lnTo>
                    <a:pt x="5130" y="151333"/>
                  </a:lnTo>
                  <a:lnTo>
                    <a:pt x="6426" y="151333"/>
                  </a:lnTo>
                  <a:lnTo>
                    <a:pt x="6426" y="150037"/>
                  </a:lnTo>
                  <a:close/>
                </a:path>
                <a:path w="80009" h="181610">
                  <a:moveTo>
                    <a:pt x="6426" y="131940"/>
                  </a:moveTo>
                  <a:lnTo>
                    <a:pt x="5130" y="130644"/>
                  </a:lnTo>
                  <a:lnTo>
                    <a:pt x="5130" y="133223"/>
                  </a:lnTo>
                  <a:lnTo>
                    <a:pt x="6426" y="133223"/>
                  </a:lnTo>
                  <a:lnTo>
                    <a:pt x="6426" y="131940"/>
                  </a:lnTo>
                  <a:close/>
                </a:path>
                <a:path w="80009" h="181610">
                  <a:moveTo>
                    <a:pt x="7708" y="43967"/>
                  </a:moveTo>
                  <a:lnTo>
                    <a:pt x="6426" y="42684"/>
                  </a:lnTo>
                  <a:lnTo>
                    <a:pt x="6426" y="45262"/>
                  </a:lnTo>
                  <a:lnTo>
                    <a:pt x="7708" y="45262"/>
                  </a:lnTo>
                  <a:lnTo>
                    <a:pt x="7708" y="43967"/>
                  </a:lnTo>
                  <a:close/>
                </a:path>
                <a:path w="80009" h="181610">
                  <a:moveTo>
                    <a:pt x="8991" y="54330"/>
                  </a:moveTo>
                  <a:lnTo>
                    <a:pt x="7708" y="54330"/>
                  </a:lnTo>
                  <a:lnTo>
                    <a:pt x="7708" y="55626"/>
                  </a:lnTo>
                  <a:lnTo>
                    <a:pt x="8991" y="55626"/>
                  </a:lnTo>
                  <a:lnTo>
                    <a:pt x="8991" y="54330"/>
                  </a:lnTo>
                  <a:close/>
                </a:path>
                <a:path w="80009" h="181610">
                  <a:moveTo>
                    <a:pt x="12827" y="37515"/>
                  </a:moveTo>
                  <a:lnTo>
                    <a:pt x="11557" y="37515"/>
                  </a:lnTo>
                  <a:lnTo>
                    <a:pt x="11557" y="36220"/>
                  </a:lnTo>
                  <a:lnTo>
                    <a:pt x="10274" y="37515"/>
                  </a:lnTo>
                  <a:lnTo>
                    <a:pt x="10274" y="38798"/>
                  </a:lnTo>
                  <a:lnTo>
                    <a:pt x="11557" y="40093"/>
                  </a:lnTo>
                  <a:lnTo>
                    <a:pt x="11557" y="38798"/>
                  </a:lnTo>
                  <a:lnTo>
                    <a:pt x="12827" y="37515"/>
                  </a:lnTo>
                  <a:close/>
                </a:path>
                <a:path w="80009" h="181610">
                  <a:moveTo>
                    <a:pt x="14109" y="73736"/>
                  </a:moveTo>
                  <a:lnTo>
                    <a:pt x="12827" y="72440"/>
                  </a:lnTo>
                  <a:lnTo>
                    <a:pt x="10274" y="72440"/>
                  </a:lnTo>
                  <a:lnTo>
                    <a:pt x="10274" y="75018"/>
                  </a:lnTo>
                  <a:lnTo>
                    <a:pt x="14109" y="75018"/>
                  </a:lnTo>
                  <a:lnTo>
                    <a:pt x="14109" y="73736"/>
                  </a:lnTo>
                  <a:close/>
                </a:path>
                <a:path w="80009" h="181610">
                  <a:moveTo>
                    <a:pt x="14109" y="67271"/>
                  </a:moveTo>
                  <a:lnTo>
                    <a:pt x="12827" y="67271"/>
                  </a:lnTo>
                  <a:lnTo>
                    <a:pt x="12827" y="65963"/>
                  </a:lnTo>
                  <a:lnTo>
                    <a:pt x="11557" y="67271"/>
                  </a:lnTo>
                  <a:lnTo>
                    <a:pt x="11557" y="68567"/>
                  </a:lnTo>
                  <a:lnTo>
                    <a:pt x="12827" y="69850"/>
                  </a:lnTo>
                  <a:lnTo>
                    <a:pt x="12827" y="68567"/>
                  </a:lnTo>
                  <a:lnTo>
                    <a:pt x="14109" y="67271"/>
                  </a:lnTo>
                  <a:close/>
                </a:path>
                <a:path w="80009" h="181610">
                  <a:moveTo>
                    <a:pt x="14109" y="62077"/>
                  </a:moveTo>
                  <a:lnTo>
                    <a:pt x="12827" y="60794"/>
                  </a:lnTo>
                  <a:lnTo>
                    <a:pt x="12827" y="63373"/>
                  </a:lnTo>
                  <a:lnTo>
                    <a:pt x="11557" y="64668"/>
                  </a:lnTo>
                  <a:lnTo>
                    <a:pt x="10274" y="64668"/>
                  </a:lnTo>
                  <a:lnTo>
                    <a:pt x="11557" y="65963"/>
                  </a:lnTo>
                  <a:lnTo>
                    <a:pt x="12827" y="65963"/>
                  </a:lnTo>
                  <a:lnTo>
                    <a:pt x="14109" y="65963"/>
                  </a:lnTo>
                  <a:lnTo>
                    <a:pt x="14109" y="64668"/>
                  </a:lnTo>
                  <a:lnTo>
                    <a:pt x="12827" y="64668"/>
                  </a:lnTo>
                  <a:lnTo>
                    <a:pt x="14109" y="62077"/>
                  </a:lnTo>
                  <a:close/>
                </a:path>
                <a:path w="80009" h="181610">
                  <a:moveTo>
                    <a:pt x="14109" y="42684"/>
                  </a:moveTo>
                  <a:lnTo>
                    <a:pt x="11557" y="43967"/>
                  </a:lnTo>
                  <a:lnTo>
                    <a:pt x="14109" y="43967"/>
                  </a:lnTo>
                  <a:lnTo>
                    <a:pt x="14109" y="42684"/>
                  </a:lnTo>
                  <a:close/>
                </a:path>
                <a:path w="80009" h="181610">
                  <a:moveTo>
                    <a:pt x="14109" y="37515"/>
                  </a:moveTo>
                  <a:lnTo>
                    <a:pt x="12827" y="37515"/>
                  </a:lnTo>
                  <a:lnTo>
                    <a:pt x="12827" y="40093"/>
                  </a:lnTo>
                  <a:lnTo>
                    <a:pt x="14109" y="38798"/>
                  </a:lnTo>
                  <a:lnTo>
                    <a:pt x="14109" y="37515"/>
                  </a:lnTo>
                  <a:close/>
                </a:path>
                <a:path w="80009" h="181610">
                  <a:moveTo>
                    <a:pt x="14109" y="33629"/>
                  </a:moveTo>
                  <a:lnTo>
                    <a:pt x="11557" y="33629"/>
                  </a:lnTo>
                  <a:lnTo>
                    <a:pt x="11557" y="36220"/>
                  </a:lnTo>
                  <a:lnTo>
                    <a:pt x="14109" y="36220"/>
                  </a:lnTo>
                  <a:lnTo>
                    <a:pt x="12827" y="34925"/>
                  </a:lnTo>
                  <a:lnTo>
                    <a:pt x="14109" y="33629"/>
                  </a:lnTo>
                  <a:close/>
                </a:path>
                <a:path w="80009" h="181610">
                  <a:moveTo>
                    <a:pt x="14109" y="24574"/>
                  </a:moveTo>
                  <a:lnTo>
                    <a:pt x="12827" y="25869"/>
                  </a:lnTo>
                  <a:lnTo>
                    <a:pt x="14109" y="25869"/>
                  </a:lnTo>
                  <a:lnTo>
                    <a:pt x="14109" y="24574"/>
                  </a:lnTo>
                  <a:close/>
                </a:path>
                <a:path w="80009" h="181610">
                  <a:moveTo>
                    <a:pt x="14109" y="20701"/>
                  </a:moveTo>
                  <a:lnTo>
                    <a:pt x="11557" y="20701"/>
                  </a:lnTo>
                  <a:lnTo>
                    <a:pt x="11557" y="21983"/>
                  </a:lnTo>
                  <a:lnTo>
                    <a:pt x="11557" y="23279"/>
                  </a:lnTo>
                  <a:lnTo>
                    <a:pt x="12827" y="23279"/>
                  </a:lnTo>
                  <a:lnTo>
                    <a:pt x="14109" y="21983"/>
                  </a:lnTo>
                  <a:lnTo>
                    <a:pt x="12827" y="21983"/>
                  </a:lnTo>
                  <a:lnTo>
                    <a:pt x="14109" y="20701"/>
                  </a:lnTo>
                  <a:close/>
                </a:path>
                <a:path w="80009" h="181610">
                  <a:moveTo>
                    <a:pt x="14109" y="18110"/>
                  </a:moveTo>
                  <a:lnTo>
                    <a:pt x="11557" y="16814"/>
                  </a:lnTo>
                  <a:lnTo>
                    <a:pt x="11557" y="15532"/>
                  </a:lnTo>
                  <a:lnTo>
                    <a:pt x="10274" y="16814"/>
                  </a:lnTo>
                  <a:lnTo>
                    <a:pt x="10274" y="18110"/>
                  </a:lnTo>
                  <a:lnTo>
                    <a:pt x="11557" y="18110"/>
                  </a:lnTo>
                  <a:lnTo>
                    <a:pt x="11557" y="19405"/>
                  </a:lnTo>
                  <a:lnTo>
                    <a:pt x="14109" y="18110"/>
                  </a:lnTo>
                  <a:close/>
                </a:path>
                <a:path w="80009" h="181610">
                  <a:moveTo>
                    <a:pt x="15392" y="67271"/>
                  </a:moveTo>
                  <a:lnTo>
                    <a:pt x="14109" y="67271"/>
                  </a:lnTo>
                  <a:lnTo>
                    <a:pt x="14109" y="68567"/>
                  </a:lnTo>
                  <a:lnTo>
                    <a:pt x="15392" y="67271"/>
                  </a:lnTo>
                  <a:close/>
                </a:path>
                <a:path w="80009" h="181610">
                  <a:moveTo>
                    <a:pt x="15392" y="53035"/>
                  </a:moveTo>
                  <a:lnTo>
                    <a:pt x="12827" y="53035"/>
                  </a:lnTo>
                  <a:lnTo>
                    <a:pt x="15392" y="55626"/>
                  </a:lnTo>
                  <a:lnTo>
                    <a:pt x="15392" y="53035"/>
                  </a:lnTo>
                  <a:close/>
                </a:path>
                <a:path w="80009" h="181610">
                  <a:moveTo>
                    <a:pt x="15392" y="40093"/>
                  </a:moveTo>
                  <a:lnTo>
                    <a:pt x="14109" y="41389"/>
                  </a:lnTo>
                  <a:lnTo>
                    <a:pt x="14109" y="42684"/>
                  </a:lnTo>
                  <a:lnTo>
                    <a:pt x="15392" y="42684"/>
                  </a:lnTo>
                  <a:lnTo>
                    <a:pt x="15392" y="40093"/>
                  </a:lnTo>
                  <a:close/>
                </a:path>
                <a:path w="80009" h="181610">
                  <a:moveTo>
                    <a:pt x="15392" y="0"/>
                  </a:moveTo>
                  <a:lnTo>
                    <a:pt x="14109" y="0"/>
                  </a:lnTo>
                  <a:lnTo>
                    <a:pt x="14109" y="1295"/>
                  </a:lnTo>
                  <a:lnTo>
                    <a:pt x="15392" y="1295"/>
                  </a:lnTo>
                  <a:lnTo>
                    <a:pt x="15392" y="0"/>
                  </a:lnTo>
                  <a:close/>
                </a:path>
                <a:path w="80009" h="181610">
                  <a:moveTo>
                    <a:pt x="17957" y="51739"/>
                  </a:moveTo>
                  <a:lnTo>
                    <a:pt x="16675" y="53035"/>
                  </a:lnTo>
                  <a:lnTo>
                    <a:pt x="15392" y="53035"/>
                  </a:lnTo>
                  <a:lnTo>
                    <a:pt x="16675" y="54330"/>
                  </a:lnTo>
                  <a:lnTo>
                    <a:pt x="17957" y="54330"/>
                  </a:lnTo>
                  <a:lnTo>
                    <a:pt x="17957" y="51739"/>
                  </a:lnTo>
                  <a:close/>
                </a:path>
                <a:path w="80009" h="181610">
                  <a:moveTo>
                    <a:pt x="17957" y="45262"/>
                  </a:moveTo>
                  <a:lnTo>
                    <a:pt x="15392" y="45262"/>
                  </a:lnTo>
                  <a:lnTo>
                    <a:pt x="14109" y="43967"/>
                  </a:lnTo>
                  <a:lnTo>
                    <a:pt x="11557" y="45262"/>
                  </a:lnTo>
                  <a:lnTo>
                    <a:pt x="12827" y="46558"/>
                  </a:lnTo>
                  <a:lnTo>
                    <a:pt x="12827" y="47866"/>
                  </a:lnTo>
                  <a:lnTo>
                    <a:pt x="15392" y="47866"/>
                  </a:lnTo>
                  <a:lnTo>
                    <a:pt x="16675" y="49161"/>
                  </a:lnTo>
                  <a:lnTo>
                    <a:pt x="16675" y="47866"/>
                  </a:lnTo>
                  <a:lnTo>
                    <a:pt x="17957" y="49161"/>
                  </a:lnTo>
                  <a:lnTo>
                    <a:pt x="17957" y="46558"/>
                  </a:lnTo>
                  <a:lnTo>
                    <a:pt x="16675" y="46558"/>
                  </a:lnTo>
                  <a:lnTo>
                    <a:pt x="17957" y="45262"/>
                  </a:lnTo>
                  <a:close/>
                </a:path>
                <a:path w="80009" h="181610">
                  <a:moveTo>
                    <a:pt x="17957" y="29756"/>
                  </a:moveTo>
                  <a:lnTo>
                    <a:pt x="16675" y="28460"/>
                  </a:lnTo>
                  <a:lnTo>
                    <a:pt x="16675" y="31051"/>
                  </a:lnTo>
                  <a:lnTo>
                    <a:pt x="17957" y="29756"/>
                  </a:lnTo>
                  <a:close/>
                </a:path>
                <a:path w="80009" h="181610">
                  <a:moveTo>
                    <a:pt x="19240" y="117703"/>
                  </a:moveTo>
                  <a:lnTo>
                    <a:pt x="17957" y="117703"/>
                  </a:lnTo>
                  <a:lnTo>
                    <a:pt x="17957" y="118999"/>
                  </a:lnTo>
                  <a:lnTo>
                    <a:pt x="19240" y="118999"/>
                  </a:lnTo>
                  <a:lnTo>
                    <a:pt x="19240" y="117703"/>
                  </a:lnTo>
                  <a:close/>
                </a:path>
                <a:path w="80009" h="181610">
                  <a:moveTo>
                    <a:pt x="19240" y="113830"/>
                  </a:moveTo>
                  <a:lnTo>
                    <a:pt x="17957" y="113830"/>
                  </a:lnTo>
                  <a:lnTo>
                    <a:pt x="17957" y="115112"/>
                  </a:lnTo>
                  <a:lnTo>
                    <a:pt x="19240" y="115112"/>
                  </a:lnTo>
                  <a:lnTo>
                    <a:pt x="19240" y="113830"/>
                  </a:lnTo>
                  <a:close/>
                </a:path>
                <a:path w="80009" h="181610">
                  <a:moveTo>
                    <a:pt x="19240" y="60794"/>
                  </a:moveTo>
                  <a:lnTo>
                    <a:pt x="17957" y="60794"/>
                  </a:lnTo>
                  <a:lnTo>
                    <a:pt x="16675" y="59499"/>
                  </a:lnTo>
                  <a:lnTo>
                    <a:pt x="17957" y="58204"/>
                  </a:lnTo>
                  <a:lnTo>
                    <a:pt x="17957" y="56908"/>
                  </a:lnTo>
                  <a:lnTo>
                    <a:pt x="16675" y="58204"/>
                  </a:lnTo>
                  <a:lnTo>
                    <a:pt x="14109" y="59499"/>
                  </a:lnTo>
                  <a:lnTo>
                    <a:pt x="15392" y="60794"/>
                  </a:lnTo>
                  <a:lnTo>
                    <a:pt x="16675" y="63373"/>
                  </a:lnTo>
                  <a:lnTo>
                    <a:pt x="19240" y="60794"/>
                  </a:lnTo>
                  <a:close/>
                </a:path>
                <a:path w="80009" h="181610">
                  <a:moveTo>
                    <a:pt x="19240" y="9067"/>
                  </a:moveTo>
                  <a:lnTo>
                    <a:pt x="16675" y="9067"/>
                  </a:lnTo>
                  <a:lnTo>
                    <a:pt x="16675" y="11645"/>
                  </a:lnTo>
                  <a:lnTo>
                    <a:pt x="17957" y="11645"/>
                  </a:lnTo>
                  <a:lnTo>
                    <a:pt x="17957" y="10363"/>
                  </a:lnTo>
                  <a:lnTo>
                    <a:pt x="19240" y="10363"/>
                  </a:lnTo>
                  <a:lnTo>
                    <a:pt x="19240" y="9067"/>
                  </a:lnTo>
                  <a:close/>
                </a:path>
                <a:path w="80009" h="181610">
                  <a:moveTo>
                    <a:pt x="20523" y="109943"/>
                  </a:moveTo>
                  <a:lnTo>
                    <a:pt x="19240" y="109943"/>
                  </a:lnTo>
                  <a:lnTo>
                    <a:pt x="20523" y="111239"/>
                  </a:lnTo>
                  <a:lnTo>
                    <a:pt x="20523" y="109943"/>
                  </a:lnTo>
                  <a:close/>
                </a:path>
                <a:path w="80009" h="181610">
                  <a:moveTo>
                    <a:pt x="20523" y="50457"/>
                  </a:moveTo>
                  <a:lnTo>
                    <a:pt x="19240" y="49161"/>
                  </a:lnTo>
                  <a:lnTo>
                    <a:pt x="17957" y="49161"/>
                  </a:lnTo>
                  <a:lnTo>
                    <a:pt x="19240" y="51739"/>
                  </a:lnTo>
                  <a:lnTo>
                    <a:pt x="17957" y="51739"/>
                  </a:lnTo>
                  <a:lnTo>
                    <a:pt x="19240" y="53035"/>
                  </a:lnTo>
                  <a:lnTo>
                    <a:pt x="20523" y="53035"/>
                  </a:lnTo>
                  <a:lnTo>
                    <a:pt x="20523" y="50457"/>
                  </a:lnTo>
                  <a:close/>
                </a:path>
                <a:path w="80009" h="181610">
                  <a:moveTo>
                    <a:pt x="21805" y="68567"/>
                  </a:moveTo>
                  <a:lnTo>
                    <a:pt x="20523" y="68567"/>
                  </a:lnTo>
                  <a:lnTo>
                    <a:pt x="19240" y="68567"/>
                  </a:lnTo>
                  <a:lnTo>
                    <a:pt x="19240" y="69850"/>
                  </a:lnTo>
                  <a:lnTo>
                    <a:pt x="20523" y="69850"/>
                  </a:lnTo>
                  <a:lnTo>
                    <a:pt x="21805" y="68567"/>
                  </a:lnTo>
                  <a:close/>
                </a:path>
                <a:path w="80009" h="181610">
                  <a:moveTo>
                    <a:pt x="21805" y="67271"/>
                  </a:moveTo>
                  <a:lnTo>
                    <a:pt x="20523" y="67271"/>
                  </a:lnTo>
                  <a:lnTo>
                    <a:pt x="21805" y="68567"/>
                  </a:lnTo>
                  <a:lnTo>
                    <a:pt x="21805" y="67271"/>
                  </a:lnTo>
                  <a:close/>
                </a:path>
                <a:path w="80009" h="181610">
                  <a:moveTo>
                    <a:pt x="21805" y="43967"/>
                  </a:moveTo>
                  <a:lnTo>
                    <a:pt x="20523" y="42684"/>
                  </a:lnTo>
                  <a:lnTo>
                    <a:pt x="20523" y="41389"/>
                  </a:lnTo>
                  <a:lnTo>
                    <a:pt x="20523" y="38798"/>
                  </a:lnTo>
                  <a:lnTo>
                    <a:pt x="19240" y="38798"/>
                  </a:lnTo>
                  <a:lnTo>
                    <a:pt x="17957" y="40093"/>
                  </a:lnTo>
                  <a:lnTo>
                    <a:pt x="17957" y="41389"/>
                  </a:lnTo>
                  <a:lnTo>
                    <a:pt x="19240" y="41389"/>
                  </a:lnTo>
                  <a:lnTo>
                    <a:pt x="19240" y="42684"/>
                  </a:lnTo>
                  <a:lnTo>
                    <a:pt x="20523" y="43967"/>
                  </a:lnTo>
                  <a:lnTo>
                    <a:pt x="17957" y="45262"/>
                  </a:lnTo>
                  <a:lnTo>
                    <a:pt x="19240" y="46558"/>
                  </a:lnTo>
                  <a:lnTo>
                    <a:pt x="21805" y="46558"/>
                  </a:lnTo>
                  <a:lnTo>
                    <a:pt x="21805" y="43967"/>
                  </a:lnTo>
                  <a:close/>
                </a:path>
                <a:path w="80009" h="181610">
                  <a:moveTo>
                    <a:pt x="23088" y="25869"/>
                  </a:moveTo>
                  <a:lnTo>
                    <a:pt x="21805" y="25869"/>
                  </a:lnTo>
                  <a:lnTo>
                    <a:pt x="21805" y="27152"/>
                  </a:lnTo>
                  <a:lnTo>
                    <a:pt x="23088" y="27152"/>
                  </a:lnTo>
                  <a:lnTo>
                    <a:pt x="23088" y="25869"/>
                  </a:lnTo>
                  <a:close/>
                </a:path>
                <a:path w="80009" h="181610">
                  <a:moveTo>
                    <a:pt x="59016" y="156502"/>
                  </a:moveTo>
                  <a:lnTo>
                    <a:pt x="56451" y="156502"/>
                  </a:lnTo>
                  <a:lnTo>
                    <a:pt x="56451" y="159092"/>
                  </a:lnTo>
                  <a:lnTo>
                    <a:pt x="57734" y="159092"/>
                  </a:lnTo>
                  <a:lnTo>
                    <a:pt x="57734" y="157797"/>
                  </a:lnTo>
                  <a:lnTo>
                    <a:pt x="59016" y="156502"/>
                  </a:lnTo>
                  <a:close/>
                </a:path>
                <a:path w="80009" h="181610">
                  <a:moveTo>
                    <a:pt x="66725" y="175907"/>
                  </a:moveTo>
                  <a:lnTo>
                    <a:pt x="65443" y="175907"/>
                  </a:lnTo>
                  <a:lnTo>
                    <a:pt x="65443" y="177203"/>
                  </a:lnTo>
                  <a:lnTo>
                    <a:pt x="66725" y="177203"/>
                  </a:lnTo>
                  <a:lnTo>
                    <a:pt x="66725" y="175907"/>
                  </a:lnTo>
                  <a:close/>
                </a:path>
                <a:path w="80009" h="181610">
                  <a:moveTo>
                    <a:pt x="66725" y="173316"/>
                  </a:moveTo>
                  <a:lnTo>
                    <a:pt x="64160" y="170738"/>
                  </a:lnTo>
                  <a:lnTo>
                    <a:pt x="64160" y="173316"/>
                  </a:lnTo>
                  <a:lnTo>
                    <a:pt x="66725" y="173316"/>
                  </a:lnTo>
                  <a:close/>
                </a:path>
                <a:path w="80009" h="181610">
                  <a:moveTo>
                    <a:pt x="71856" y="178485"/>
                  </a:moveTo>
                  <a:lnTo>
                    <a:pt x="70573" y="178485"/>
                  </a:lnTo>
                  <a:lnTo>
                    <a:pt x="70573" y="181089"/>
                  </a:lnTo>
                  <a:lnTo>
                    <a:pt x="71856" y="181089"/>
                  </a:lnTo>
                  <a:lnTo>
                    <a:pt x="71856" y="178485"/>
                  </a:lnTo>
                  <a:close/>
                </a:path>
                <a:path w="80009" h="181610">
                  <a:moveTo>
                    <a:pt x="71856" y="170738"/>
                  </a:moveTo>
                  <a:lnTo>
                    <a:pt x="70573" y="170738"/>
                  </a:lnTo>
                  <a:lnTo>
                    <a:pt x="69291" y="173316"/>
                  </a:lnTo>
                  <a:lnTo>
                    <a:pt x="68008" y="173316"/>
                  </a:lnTo>
                  <a:lnTo>
                    <a:pt x="69291" y="175907"/>
                  </a:lnTo>
                  <a:lnTo>
                    <a:pt x="70573" y="175907"/>
                  </a:lnTo>
                  <a:lnTo>
                    <a:pt x="71856" y="173316"/>
                  </a:lnTo>
                  <a:lnTo>
                    <a:pt x="70573" y="173316"/>
                  </a:lnTo>
                  <a:lnTo>
                    <a:pt x="71856" y="170738"/>
                  </a:lnTo>
                  <a:close/>
                </a:path>
                <a:path w="80009" h="181610">
                  <a:moveTo>
                    <a:pt x="73139" y="177203"/>
                  </a:moveTo>
                  <a:lnTo>
                    <a:pt x="70573" y="177203"/>
                  </a:lnTo>
                  <a:lnTo>
                    <a:pt x="71856" y="178485"/>
                  </a:lnTo>
                  <a:lnTo>
                    <a:pt x="73139" y="177203"/>
                  </a:lnTo>
                  <a:close/>
                </a:path>
                <a:path w="80009" h="181610">
                  <a:moveTo>
                    <a:pt x="73139" y="170738"/>
                  </a:moveTo>
                  <a:lnTo>
                    <a:pt x="71856" y="170738"/>
                  </a:lnTo>
                  <a:lnTo>
                    <a:pt x="71856" y="172034"/>
                  </a:lnTo>
                  <a:lnTo>
                    <a:pt x="73139" y="173316"/>
                  </a:lnTo>
                  <a:lnTo>
                    <a:pt x="73139" y="170738"/>
                  </a:lnTo>
                  <a:close/>
                </a:path>
                <a:path w="80009" h="181610">
                  <a:moveTo>
                    <a:pt x="75692" y="179781"/>
                  </a:moveTo>
                  <a:lnTo>
                    <a:pt x="74422" y="178485"/>
                  </a:lnTo>
                  <a:lnTo>
                    <a:pt x="74422" y="179781"/>
                  </a:lnTo>
                  <a:lnTo>
                    <a:pt x="75692" y="179781"/>
                  </a:lnTo>
                  <a:close/>
                </a:path>
                <a:path w="80009" h="181610">
                  <a:moveTo>
                    <a:pt x="79565" y="178485"/>
                  </a:moveTo>
                  <a:lnTo>
                    <a:pt x="76974" y="178485"/>
                  </a:lnTo>
                  <a:lnTo>
                    <a:pt x="76974" y="179781"/>
                  </a:lnTo>
                  <a:lnTo>
                    <a:pt x="78282" y="181089"/>
                  </a:lnTo>
                  <a:lnTo>
                    <a:pt x="79565" y="181089"/>
                  </a:lnTo>
                  <a:lnTo>
                    <a:pt x="79565" y="17848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6805" y="2014348"/>
            <a:ext cx="4598670" cy="2834005"/>
            <a:chOff x="496805" y="2014348"/>
            <a:chExt cx="4598670" cy="2834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805" y="2014348"/>
              <a:ext cx="4134630" cy="28336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49980" y="3758183"/>
              <a:ext cx="1045844" cy="883919"/>
            </a:xfrm>
            <a:custGeom>
              <a:avLst/>
              <a:gdLst/>
              <a:ahLst/>
              <a:cxnLst/>
              <a:rect l="l" t="t" r="r" b="b"/>
              <a:pathLst>
                <a:path w="1045845" h="883920">
                  <a:moveTo>
                    <a:pt x="1045463" y="0"/>
                  </a:moveTo>
                  <a:lnTo>
                    <a:pt x="0" y="0"/>
                  </a:lnTo>
                  <a:lnTo>
                    <a:pt x="0" y="883919"/>
                  </a:lnTo>
                  <a:lnTo>
                    <a:pt x="1045463" y="883919"/>
                  </a:lnTo>
                  <a:lnTo>
                    <a:pt x="1045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49980" y="3758183"/>
              <a:ext cx="1045844" cy="883919"/>
            </a:xfrm>
            <a:custGeom>
              <a:avLst/>
              <a:gdLst/>
              <a:ahLst/>
              <a:cxnLst/>
              <a:rect l="l" t="t" r="r" b="b"/>
              <a:pathLst>
                <a:path w="1045845" h="883920">
                  <a:moveTo>
                    <a:pt x="0" y="883919"/>
                  </a:moveTo>
                  <a:lnTo>
                    <a:pt x="1045463" y="883919"/>
                  </a:lnTo>
                  <a:lnTo>
                    <a:pt x="1045463" y="0"/>
                  </a:lnTo>
                  <a:lnTo>
                    <a:pt x="0" y="0"/>
                  </a:lnTo>
                  <a:lnTo>
                    <a:pt x="0" y="88391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890772" y="2872739"/>
              <a:ext cx="1047115" cy="885825"/>
            </a:xfrm>
            <a:custGeom>
              <a:avLst/>
              <a:gdLst/>
              <a:ahLst/>
              <a:cxnLst/>
              <a:rect l="l" t="t" r="r" b="b"/>
              <a:pathLst>
                <a:path w="1047114" h="885825">
                  <a:moveTo>
                    <a:pt x="1046988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1046988" y="885444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890772" y="2872739"/>
              <a:ext cx="1047115" cy="885825"/>
            </a:xfrm>
            <a:custGeom>
              <a:avLst/>
              <a:gdLst/>
              <a:ahLst/>
              <a:cxnLst/>
              <a:rect l="l" t="t" r="r" b="b"/>
              <a:pathLst>
                <a:path w="1047114" h="885825">
                  <a:moveTo>
                    <a:pt x="0" y="885444"/>
                  </a:moveTo>
                  <a:lnTo>
                    <a:pt x="1046988" y="885444"/>
                  </a:lnTo>
                  <a:lnTo>
                    <a:pt x="1046988" y="0"/>
                  </a:lnTo>
                  <a:lnTo>
                    <a:pt x="0" y="0"/>
                  </a:lnTo>
                  <a:lnTo>
                    <a:pt x="0" y="88544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006852" y="2791967"/>
              <a:ext cx="875030" cy="314325"/>
            </a:xfrm>
            <a:custGeom>
              <a:avLst/>
              <a:gdLst/>
              <a:ahLst/>
              <a:cxnLst/>
              <a:rect l="l" t="t" r="r" b="b"/>
              <a:pathLst>
                <a:path w="875029" h="314325">
                  <a:moveTo>
                    <a:pt x="874776" y="0"/>
                  </a:moveTo>
                  <a:lnTo>
                    <a:pt x="0" y="0"/>
                  </a:lnTo>
                  <a:lnTo>
                    <a:pt x="0" y="313943"/>
                  </a:lnTo>
                  <a:lnTo>
                    <a:pt x="874776" y="313943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06852" y="2791967"/>
              <a:ext cx="875030" cy="314325"/>
            </a:xfrm>
            <a:custGeom>
              <a:avLst/>
              <a:gdLst/>
              <a:ahLst/>
              <a:cxnLst/>
              <a:rect l="l" t="t" r="r" b="b"/>
              <a:pathLst>
                <a:path w="875029" h="314325">
                  <a:moveTo>
                    <a:pt x="0" y="313943"/>
                  </a:moveTo>
                  <a:lnTo>
                    <a:pt x="874776" y="313943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213860" y="2391155"/>
              <a:ext cx="875030" cy="312420"/>
            </a:xfrm>
            <a:custGeom>
              <a:avLst/>
              <a:gdLst/>
              <a:ahLst/>
              <a:cxnLst/>
              <a:rect l="l" t="t" r="r" b="b"/>
              <a:pathLst>
                <a:path w="875029" h="312419">
                  <a:moveTo>
                    <a:pt x="874776" y="0"/>
                  </a:moveTo>
                  <a:lnTo>
                    <a:pt x="0" y="0"/>
                  </a:lnTo>
                  <a:lnTo>
                    <a:pt x="0" y="312420"/>
                  </a:lnTo>
                  <a:lnTo>
                    <a:pt x="874776" y="312420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13860" y="2391155"/>
              <a:ext cx="875030" cy="312420"/>
            </a:xfrm>
            <a:custGeom>
              <a:avLst/>
              <a:gdLst/>
              <a:ahLst/>
              <a:cxnLst/>
              <a:rect l="l" t="t" r="r" b="b"/>
              <a:pathLst>
                <a:path w="875029" h="312419">
                  <a:moveTo>
                    <a:pt x="0" y="312420"/>
                  </a:moveTo>
                  <a:lnTo>
                    <a:pt x="874776" y="312420"/>
                  </a:lnTo>
                  <a:lnTo>
                    <a:pt x="874776" y="0"/>
                  </a:lnTo>
                  <a:lnTo>
                    <a:pt x="0" y="0"/>
                  </a:lnTo>
                  <a:lnTo>
                    <a:pt x="0" y="3124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30" y="6310307"/>
            <a:ext cx="165011" cy="16113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71106" y="6119150"/>
            <a:ext cx="184785" cy="125095"/>
            <a:chOff x="471106" y="6119150"/>
            <a:chExt cx="184785" cy="125095"/>
          </a:xfrm>
        </p:grpSpPr>
        <p:sp>
          <p:nvSpPr>
            <p:cNvPr id="14" name="object 14"/>
            <p:cNvSpPr/>
            <p:nvPr/>
          </p:nvSpPr>
          <p:spPr>
            <a:xfrm>
              <a:off x="593090" y="6119152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20">
                  <a:moveTo>
                    <a:pt x="4254" y="78473"/>
                  </a:moveTo>
                  <a:lnTo>
                    <a:pt x="0" y="79311"/>
                  </a:lnTo>
                  <a:lnTo>
                    <a:pt x="0" y="96202"/>
                  </a:lnTo>
                  <a:lnTo>
                    <a:pt x="4254" y="95351"/>
                  </a:lnTo>
                  <a:lnTo>
                    <a:pt x="4254" y="78473"/>
                  </a:lnTo>
                  <a:close/>
                </a:path>
                <a:path w="62865" h="96520">
                  <a:moveTo>
                    <a:pt x="29845" y="38811"/>
                  </a:moveTo>
                  <a:lnTo>
                    <a:pt x="24739" y="38811"/>
                  </a:lnTo>
                  <a:lnTo>
                    <a:pt x="15354" y="42189"/>
                  </a:lnTo>
                  <a:lnTo>
                    <a:pt x="18757" y="50634"/>
                  </a:lnTo>
                  <a:lnTo>
                    <a:pt x="23609" y="50330"/>
                  </a:lnTo>
                  <a:lnTo>
                    <a:pt x="25590" y="46304"/>
                  </a:lnTo>
                  <a:lnTo>
                    <a:pt x="26911" y="41490"/>
                  </a:lnTo>
                  <a:lnTo>
                    <a:pt x="29845" y="38811"/>
                  </a:lnTo>
                  <a:close/>
                </a:path>
                <a:path w="62865" h="96520">
                  <a:moveTo>
                    <a:pt x="62255" y="1689"/>
                  </a:moveTo>
                  <a:lnTo>
                    <a:pt x="59702" y="1689"/>
                  </a:lnTo>
                  <a:lnTo>
                    <a:pt x="57150" y="2540"/>
                  </a:lnTo>
                  <a:lnTo>
                    <a:pt x="56299" y="0"/>
                  </a:lnTo>
                  <a:lnTo>
                    <a:pt x="51028" y="8382"/>
                  </a:lnTo>
                  <a:lnTo>
                    <a:pt x="48717" y="17614"/>
                  </a:lnTo>
                  <a:lnTo>
                    <a:pt x="46570" y="26695"/>
                  </a:lnTo>
                  <a:lnTo>
                    <a:pt x="41795" y="34594"/>
                  </a:lnTo>
                  <a:lnTo>
                    <a:pt x="49466" y="34594"/>
                  </a:lnTo>
                  <a:lnTo>
                    <a:pt x="50749" y="25539"/>
                  </a:lnTo>
                  <a:lnTo>
                    <a:pt x="54584" y="17195"/>
                  </a:lnTo>
                  <a:lnTo>
                    <a:pt x="59067" y="9321"/>
                  </a:lnTo>
                  <a:lnTo>
                    <a:pt x="62255" y="1689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106" y="6120836"/>
              <a:ext cx="99163" cy="9872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7587" y="6197620"/>
              <a:ext cx="26034" cy="46990"/>
            </a:xfrm>
            <a:custGeom>
              <a:avLst/>
              <a:gdLst/>
              <a:ahLst/>
              <a:cxnLst/>
              <a:rect l="l" t="t" r="r" b="b"/>
              <a:pathLst>
                <a:path w="26034" h="46989">
                  <a:moveTo>
                    <a:pt x="9392" y="0"/>
                  </a:moveTo>
                  <a:lnTo>
                    <a:pt x="4562" y="11641"/>
                  </a:lnTo>
                  <a:lnTo>
                    <a:pt x="2775" y="25419"/>
                  </a:lnTo>
                  <a:lnTo>
                    <a:pt x="1948" y="38089"/>
                  </a:lnTo>
                  <a:lnTo>
                    <a:pt x="0" y="46405"/>
                  </a:lnTo>
                  <a:lnTo>
                    <a:pt x="1714" y="44719"/>
                  </a:lnTo>
                  <a:lnTo>
                    <a:pt x="5202" y="32804"/>
                  </a:lnTo>
                  <a:lnTo>
                    <a:pt x="14291" y="22785"/>
                  </a:lnTo>
                  <a:lnTo>
                    <a:pt x="23063" y="13396"/>
                  </a:lnTo>
                  <a:lnTo>
                    <a:pt x="25599" y="3371"/>
                  </a:lnTo>
                  <a:lnTo>
                    <a:pt x="23884" y="5068"/>
                  </a:lnTo>
                  <a:lnTo>
                    <a:pt x="17921" y="5068"/>
                  </a:lnTo>
                  <a:lnTo>
                    <a:pt x="10244" y="6754"/>
                  </a:lnTo>
                  <a:lnTo>
                    <a:pt x="9392" y="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240791" y="5855665"/>
            <a:ext cx="476250" cy="810260"/>
            <a:chOff x="240791" y="5855665"/>
            <a:chExt cx="476250" cy="810260"/>
          </a:xfrm>
        </p:grpSpPr>
        <p:sp>
          <p:nvSpPr>
            <p:cNvPr id="18" name="object 18"/>
            <p:cNvSpPr/>
            <p:nvPr/>
          </p:nvSpPr>
          <p:spPr>
            <a:xfrm>
              <a:off x="368731" y="5921717"/>
              <a:ext cx="95250" cy="109220"/>
            </a:xfrm>
            <a:custGeom>
              <a:avLst/>
              <a:gdLst/>
              <a:ahLst/>
              <a:cxnLst/>
              <a:rect l="l" t="t" r="r" b="b"/>
              <a:pathLst>
                <a:path w="95250" h="109220">
                  <a:moveTo>
                    <a:pt x="1714" y="23622"/>
                  </a:moveTo>
                  <a:lnTo>
                    <a:pt x="850" y="22771"/>
                  </a:lnTo>
                  <a:lnTo>
                    <a:pt x="0" y="23622"/>
                  </a:lnTo>
                  <a:lnTo>
                    <a:pt x="0" y="24460"/>
                  </a:lnTo>
                  <a:lnTo>
                    <a:pt x="1714" y="24460"/>
                  </a:lnTo>
                  <a:lnTo>
                    <a:pt x="1714" y="23622"/>
                  </a:lnTo>
                  <a:close/>
                </a:path>
                <a:path w="95250" h="109220">
                  <a:moveTo>
                    <a:pt x="2578" y="13487"/>
                  </a:moveTo>
                  <a:lnTo>
                    <a:pt x="1714" y="14338"/>
                  </a:lnTo>
                  <a:lnTo>
                    <a:pt x="1714" y="15176"/>
                  </a:lnTo>
                  <a:lnTo>
                    <a:pt x="2578" y="15176"/>
                  </a:lnTo>
                  <a:lnTo>
                    <a:pt x="2578" y="13487"/>
                  </a:lnTo>
                  <a:close/>
                </a:path>
                <a:path w="95250" h="109220">
                  <a:moveTo>
                    <a:pt x="6832" y="20231"/>
                  </a:moveTo>
                  <a:lnTo>
                    <a:pt x="5981" y="19392"/>
                  </a:lnTo>
                  <a:lnTo>
                    <a:pt x="5981" y="21082"/>
                  </a:lnTo>
                  <a:lnTo>
                    <a:pt x="6832" y="21082"/>
                  </a:lnTo>
                  <a:lnTo>
                    <a:pt x="6832" y="20231"/>
                  </a:lnTo>
                  <a:close/>
                </a:path>
                <a:path w="95250" h="109220">
                  <a:moveTo>
                    <a:pt x="7683" y="13487"/>
                  </a:moveTo>
                  <a:lnTo>
                    <a:pt x="6832" y="13487"/>
                  </a:lnTo>
                  <a:lnTo>
                    <a:pt x="5981" y="14338"/>
                  </a:lnTo>
                  <a:lnTo>
                    <a:pt x="6832" y="15176"/>
                  </a:lnTo>
                  <a:lnTo>
                    <a:pt x="6832" y="14338"/>
                  </a:lnTo>
                  <a:lnTo>
                    <a:pt x="7683" y="15176"/>
                  </a:lnTo>
                  <a:lnTo>
                    <a:pt x="7683" y="13487"/>
                  </a:lnTo>
                  <a:close/>
                </a:path>
                <a:path w="95250" h="109220">
                  <a:moveTo>
                    <a:pt x="8534" y="18554"/>
                  </a:moveTo>
                  <a:lnTo>
                    <a:pt x="7683" y="19392"/>
                  </a:lnTo>
                  <a:lnTo>
                    <a:pt x="8534" y="19392"/>
                  </a:lnTo>
                  <a:lnTo>
                    <a:pt x="8534" y="18554"/>
                  </a:lnTo>
                  <a:close/>
                </a:path>
                <a:path w="95250" h="109220">
                  <a:moveTo>
                    <a:pt x="9385" y="18554"/>
                  </a:moveTo>
                  <a:lnTo>
                    <a:pt x="8534" y="19392"/>
                  </a:lnTo>
                  <a:lnTo>
                    <a:pt x="9385" y="19392"/>
                  </a:lnTo>
                  <a:lnTo>
                    <a:pt x="9385" y="18554"/>
                  </a:lnTo>
                  <a:close/>
                </a:path>
                <a:path w="95250" h="109220">
                  <a:moveTo>
                    <a:pt x="9385" y="13487"/>
                  </a:moveTo>
                  <a:lnTo>
                    <a:pt x="8534" y="12649"/>
                  </a:lnTo>
                  <a:lnTo>
                    <a:pt x="8534" y="14338"/>
                  </a:lnTo>
                  <a:lnTo>
                    <a:pt x="9385" y="13487"/>
                  </a:lnTo>
                  <a:close/>
                </a:path>
                <a:path w="95250" h="109220">
                  <a:moveTo>
                    <a:pt x="11099" y="15176"/>
                  </a:moveTo>
                  <a:lnTo>
                    <a:pt x="10236" y="15176"/>
                  </a:lnTo>
                  <a:lnTo>
                    <a:pt x="10236" y="16027"/>
                  </a:lnTo>
                  <a:lnTo>
                    <a:pt x="11099" y="15176"/>
                  </a:lnTo>
                  <a:close/>
                </a:path>
                <a:path w="95250" h="109220">
                  <a:moveTo>
                    <a:pt x="11099" y="11811"/>
                  </a:moveTo>
                  <a:lnTo>
                    <a:pt x="10236" y="10960"/>
                  </a:lnTo>
                  <a:lnTo>
                    <a:pt x="10236" y="12649"/>
                  </a:lnTo>
                  <a:lnTo>
                    <a:pt x="11099" y="12649"/>
                  </a:lnTo>
                  <a:lnTo>
                    <a:pt x="11099" y="11811"/>
                  </a:lnTo>
                  <a:close/>
                </a:path>
                <a:path w="95250" h="109220">
                  <a:moveTo>
                    <a:pt x="11950" y="14338"/>
                  </a:moveTo>
                  <a:lnTo>
                    <a:pt x="11099" y="15176"/>
                  </a:lnTo>
                  <a:lnTo>
                    <a:pt x="11950" y="15176"/>
                  </a:lnTo>
                  <a:lnTo>
                    <a:pt x="11950" y="14338"/>
                  </a:lnTo>
                  <a:close/>
                </a:path>
                <a:path w="95250" h="109220">
                  <a:moveTo>
                    <a:pt x="11950" y="13487"/>
                  </a:moveTo>
                  <a:lnTo>
                    <a:pt x="10236" y="13487"/>
                  </a:lnTo>
                  <a:lnTo>
                    <a:pt x="9385" y="14338"/>
                  </a:lnTo>
                  <a:lnTo>
                    <a:pt x="11099" y="15176"/>
                  </a:lnTo>
                  <a:lnTo>
                    <a:pt x="10236" y="14338"/>
                  </a:lnTo>
                  <a:lnTo>
                    <a:pt x="11950" y="13487"/>
                  </a:lnTo>
                  <a:close/>
                </a:path>
                <a:path w="95250" h="109220">
                  <a:moveTo>
                    <a:pt x="14503" y="97028"/>
                  </a:moveTo>
                  <a:lnTo>
                    <a:pt x="12801" y="97028"/>
                  </a:lnTo>
                  <a:lnTo>
                    <a:pt x="12801" y="97878"/>
                  </a:lnTo>
                  <a:lnTo>
                    <a:pt x="14503" y="97878"/>
                  </a:lnTo>
                  <a:lnTo>
                    <a:pt x="14503" y="97028"/>
                  </a:lnTo>
                  <a:close/>
                </a:path>
                <a:path w="95250" h="109220">
                  <a:moveTo>
                    <a:pt x="14503" y="26987"/>
                  </a:moveTo>
                  <a:lnTo>
                    <a:pt x="13652" y="27838"/>
                  </a:lnTo>
                  <a:lnTo>
                    <a:pt x="14503" y="27838"/>
                  </a:lnTo>
                  <a:lnTo>
                    <a:pt x="14503" y="26987"/>
                  </a:lnTo>
                  <a:close/>
                </a:path>
                <a:path w="95250" h="109220">
                  <a:moveTo>
                    <a:pt x="15354" y="97878"/>
                  </a:moveTo>
                  <a:lnTo>
                    <a:pt x="14503" y="97878"/>
                  </a:lnTo>
                  <a:lnTo>
                    <a:pt x="14503" y="98717"/>
                  </a:lnTo>
                  <a:lnTo>
                    <a:pt x="12801" y="98717"/>
                  </a:lnTo>
                  <a:lnTo>
                    <a:pt x="12801" y="99555"/>
                  </a:lnTo>
                  <a:lnTo>
                    <a:pt x="11099" y="100406"/>
                  </a:lnTo>
                  <a:lnTo>
                    <a:pt x="11950" y="100406"/>
                  </a:lnTo>
                  <a:lnTo>
                    <a:pt x="12801" y="101244"/>
                  </a:lnTo>
                  <a:lnTo>
                    <a:pt x="14503" y="101244"/>
                  </a:lnTo>
                  <a:lnTo>
                    <a:pt x="13652" y="99555"/>
                  </a:lnTo>
                  <a:lnTo>
                    <a:pt x="15354" y="99555"/>
                  </a:lnTo>
                  <a:lnTo>
                    <a:pt x="15354" y="97878"/>
                  </a:lnTo>
                  <a:close/>
                </a:path>
                <a:path w="95250" h="109220">
                  <a:moveTo>
                    <a:pt x="16217" y="99555"/>
                  </a:moveTo>
                  <a:lnTo>
                    <a:pt x="15354" y="100406"/>
                  </a:lnTo>
                  <a:lnTo>
                    <a:pt x="16217" y="100406"/>
                  </a:lnTo>
                  <a:lnTo>
                    <a:pt x="16217" y="99555"/>
                  </a:lnTo>
                  <a:close/>
                </a:path>
                <a:path w="95250" h="109220">
                  <a:moveTo>
                    <a:pt x="16217" y="97028"/>
                  </a:moveTo>
                  <a:lnTo>
                    <a:pt x="15354" y="97028"/>
                  </a:lnTo>
                  <a:lnTo>
                    <a:pt x="15354" y="97878"/>
                  </a:lnTo>
                  <a:lnTo>
                    <a:pt x="16217" y="97878"/>
                  </a:lnTo>
                  <a:lnTo>
                    <a:pt x="16217" y="97028"/>
                  </a:lnTo>
                  <a:close/>
                </a:path>
                <a:path w="95250" h="109220">
                  <a:moveTo>
                    <a:pt x="16217" y="94488"/>
                  </a:moveTo>
                  <a:lnTo>
                    <a:pt x="15354" y="95338"/>
                  </a:lnTo>
                  <a:lnTo>
                    <a:pt x="16217" y="95338"/>
                  </a:lnTo>
                  <a:lnTo>
                    <a:pt x="16217" y="94488"/>
                  </a:lnTo>
                  <a:close/>
                </a:path>
                <a:path w="95250" h="109220">
                  <a:moveTo>
                    <a:pt x="16217" y="26987"/>
                  </a:moveTo>
                  <a:lnTo>
                    <a:pt x="15354" y="26149"/>
                  </a:lnTo>
                  <a:lnTo>
                    <a:pt x="13652" y="26149"/>
                  </a:lnTo>
                  <a:lnTo>
                    <a:pt x="14503" y="26987"/>
                  </a:lnTo>
                  <a:lnTo>
                    <a:pt x="16217" y="26987"/>
                  </a:lnTo>
                  <a:close/>
                </a:path>
                <a:path w="95250" h="109220">
                  <a:moveTo>
                    <a:pt x="17068" y="101244"/>
                  </a:moveTo>
                  <a:lnTo>
                    <a:pt x="16217" y="100406"/>
                  </a:lnTo>
                  <a:lnTo>
                    <a:pt x="16217" y="101244"/>
                  </a:lnTo>
                  <a:lnTo>
                    <a:pt x="17068" y="101244"/>
                  </a:lnTo>
                  <a:close/>
                </a:path>
                <a:path w="95250" h="109220">
                  <a:moveTo>
                    <a:pt x="17068" y="95338"/>
                  </a:moveTo>
                  <a:lnTo>
                    <a:pt x="16217" y="95338"/>
                  </a:lnTo>
                  <a:lnTo>
                    <a:pt x="16217" y="96177"/>
                  </a:lnTo>
                  <a:lnTo>
                    <a:pt x="17068" y="96177"/>
                  </a:lnTo>
                  <a:lnTo>
                    <a:pt x="17068" y="95338"/>
                  </a:lnTo>
                  <a:close/>
                </a:path>
                <a:path w="95250" h="109220">
                  <a:moveTo>
                    <a:pt x="17919" y="22771"/>
                  </a:moveTo>
                  <a:lnTo>
                    <a:pt x="17068" y="22771"/>
                  </a:lnTo>
                  <a:lnTo>
                    <a:pt x="17068" y="23622"/>
                  </a:lnTo>
                  <a:lnTo>
                    <a:pt x="17919" y="23622"/>
                  </a:lnTo>
                  <a:lnTo>
                    <a:pt x="17919" y="22771"/>
                  </a:lnTo>
                  <a:close/>
                </a:path>
                <a:path w="95250" h="109220">
                  <a:moveTo>
                    <a:pt x="18783" y="91960"/>
                  </a:moveTo>
                  <a:lnTo>
                    <a:pt x="17919" y="92811"/>
                  </a:lnTo>
                  <a:lnTo>
                    <a:pt x="17919" y="93649"/>
                  </a:lnTo>
                  <a:lnTo>
                    <a:pt x="18783" y="93649"/>
                  </a:lnTo>
                  <a:lnTo>
                    <a:pt x="18783" y="91960"/>
                  </a:lnTo>
                  <a:close/>
                </a:path>
                <a:path w="95250" h="109220">
                  <a:moveTo>
                    <a:pt x="18783" y="37122"/>
                  </a:moveTo>
                  <a:lnTo>
                    <a:pt x="17919" y="37122"/>
                  </a:lnTo>
                  <a:lnTo>
                    <a:pt x="17919" y="37960"/>
                  </a:lnTo>
                  <a:lnTo>
                    <a:pt x="18783" y="37122"/>
                  </a:lnTo>
                  <a:close/>
                </a:path>
                <a:path w="95250" h="109220">
                  <a:moveTo>
                    <a:pt x="18783" y="30365"/>
                  </a:moveTo>
                  <a:lnTo>
                    <a:pt x="17068" y="30365"/>
                  </a:lnTo>
                  <a:lnTo>
                    <a:pt x="17068" y="31203"/>
                  </a:lnTo>
                  <a:lnTo>
                    <a:pt x="17919" y="31203"/>
                  </a:lnTo>
                  <a:lnTo>
                    <a:pt x="18783" y="30365"/>
                  </a:lnTo>
                  <a:close/>
                </a:path>
                <a:path w="95250" h="109220">
                  <a:moveTo>
                    <a:pt x="18783" y="24460"/>
                  </a:moveTo>
                  <a:lnTo>
                    <a:pt x="17919" y="24460"/>
                  </a:lnTo>
                  <a:lnTo>
                    <a:pt x="17919" y="25311"/>
                  </a:lnTo>
                  <a:lnTo>
                    <a:pt x="18783" y="25311"/>
                  </a:lnTo>
                  <a:lnTo>
                    <a:pt x="18783" y="24460"/>
                  </a:lnTo>
                  <a:close/>
                </a:path>
                <a:path w="95250" h="109220">
                  <a:moveTo>
                    <a:pt x="19634" y="27838"/>
                  </a:moveTo>
                  <a:lnTo>
                    <a:pt x="18783" y="28676"/>
                  </a:lnTo>
                  <a:lnTo>
                    <a:pt x="18783" y="29514"/>
                  </a:lnTo>
                  <a:lnTo>
                    <a:pt x="19634" y="29514"/>
                  </a:lnTo>
                  <a:lnTo>
                    <a:pt x="19634" y="27838"/>
                  </a:lnTo>
                  <a:close/>
                </a:path>
                <a:path w="95250" h="109220">
                  <a:moveTo>
                    <a:pt x="19634" y="26149"/>
                  </a:moveTo>
                  <a:lnTo>
                    <a:pt x="18783" y="26149"/>
                  </a:lnTo>
                  <a:lnTo>
                    <a:pt x="18783" y="26987"/>
                  </a:lnTo>
                  <a:lnTo>
                    <a:pt x="19634" y="26149"/>
                  </a:lnTo>
                  <a:close/>
                </a:path>
                <a:path w="95250" h="109220">
                  <a:moveTo>
                    <a:pt x="20485" y="26987"/>
                  </a:moveTo>
                  <a:lnTo>
                    <a:pt x="18783" y="26987"/>
                  </a:lnTo>
                  <a:lnTo>
                    <a:pt x="18783" y="27838"/>
                  </a:lnTo>
                  <a:lnTo>
                    <a:pt x="19634" y="27838"/>
                  </a:lnTo>
                  <a:lnTo>
                    <a:pt x="20485" y="26987"/>
                  </a:lnTo>
                  <a:close/>
                </a:path>
                <a:path w="95250" h="109220">
                  <a:moveTo>
                    <a:pt x="21336" y="32905"/>
                  </a:moveTo>
                  <a:lnTo>
                    <a:pt x="20485" y="32054"/>
                  </a:lnTo>
                  <a:lnTo>
                    <a:pt x="20485" y="33743"/>
                  </a:lnTo>
                  <a:lnTo>
                    <a:pt x="21336" y="33743"/>
                  </a:lnTo>
                  <a:lnTo>
                    <a:pt x="21336" y="32905"/>
                  </a:lnTo>
                  <a:close/>
                </a:path>
                <a:path w="95250" h="109220">
                  <a:moveTo>
                    <a:pt x="22186" y="92811"/>
                  </a:moveTo>
                  <a:lnTo>
                    <a:pt x="21336" y="92811"/>
                  </a:lnTo>
                  <a:lnTo>
                    <a:pt x="20485" y="91122"/>
                  </a:lnTo>
                  <a:lnTo>
                    <a:pt x="21336" y="90271"/>
                  </a:lnTo>
                  <a:lnTo>
                    <a:pt x="21336" y="89433"/>
                  </a:lnTo>
                  <a:lnTo>
                    <a:pt x="20485" y="88595"/>
                  </a:lnTo>
                  <a:lnTo>
                    <a:pt x="18783" y="88595"/>
                  </a:lnTo>
                  <a:lnTo>
                    <a:pt x="18783" y="89433"/>
                  </a:lnTo>
                  <a:lnTo>
                    <a:pt x="19634" y="90271"/>
                  </a:lnTo>
                  <a:lnTo>
                    <a:pt x="19634" y="89433"/>
                  </a:lnTo>
                  <a:lnTo>
                    <a:pt x="20485" y="89433"/>
                  </a:lnTo>
                  <a:lnTo>
                    <a:pt x="19634" y="90271"/>
                  </a:lnTo>
                  <a:lnTo>
                    <a:pt x="21336" y="93649"/>
                  </a:lnTo>
                  <a:lnTo>
                    <a:pt x="21336" y="94488"/>
                  </a:lnTo>
                  <a:lnTo>
                    <a:pt x="21336" y="96177"/>
                  </a:lnTo>
                  <a:lnTo>
                    <a:pt x="22186" y="96177"/>
                  </a:lnTo>
                  <a:lnTo>
                    <a:pt x="22186" y="94488"/>
                  </a:lnTo>
                  <a:lnTo>
                    <a:pt x="22186" y="93649"/>
                  </a:lnTo>
                  <a:lnTo>
                    <a:pt x="22186" y="92811"/>
                  </a:lnTo>
                  <a:close/>
                </a:path>
                <a:path w="95250" h="109220">
                  <a:moveTo>
                    <a:pt x="22186" y="28676"/>
                  </a:moveTo>
                  <a:lnTo>
                    <a:pt x="21336" y="29514"/>
                  </a:lnTo>
                  <a:lnTo>
                    <a:pt x="22186" y="29514"/>
                  </a:lnTo>
                  <a:lnTo>
                    <a:pt x="22186" y="28676"/>
                  </a:lnTo>
                  <a:close/>
                </a:path>
                <a:path w="95250" h="109220">
                  <a:moveTo>
                    <a:pt x="23888" y="88595"/>
                  </a:moveTo>
                  <a:lnTo>
                    <a:pt x="23037" y="88595"/>
                  </a:lnTo>
                  <a:lnTo>
                    <a:pt x="22186" y="89433"/>
                  </a:lnTo>
                  <a:lnTo>
                    <a:pt x="23037" y="89433"/>
                  </a:lnTo>
                  <a:lnTo>
                    <a:pt x="23037" y="90271"/>
                  </a:lnTo>
                  <a:lnTo>
                    <a:pt x="23888" y="90271"/>
                  </a:lnTo>
                  <a:lnTo>
                    <a:pt x="23888" y="88595"/>
                  </a:lnTo>
                  <a:close/>
                </a:path>
                <a:path w="95250" h="109220">
                  <a:moveTo>
                    <a:pt x="23888" y="87744"/>
                  </a:moveTo>
                  <a:lnTo>
                    <a:pt x="23037" y="86906"/>
                  </a:lnTo>
                  <a:lnTo>
                    <a:pt x="22186" y="87744"/>
                  </a:lnTo>
                  <a:lnTo>
                    <a:pt x="22186" y="88595"/>
                  </a:lnTo>
                  <a:lnTo>
                    <a:pt x="23037" y="88595"/>
                  </a:lnTo>
                  <a:lnTo>
                    <a:pt x="23037" y="87744"/>
                  </a:lnTo>
                  <a:lnTo>
                    <a:pt x="23888" y="87744"/>
                  </a:lnTo>
                  <a:close/>
                </a:path>
                <a:path w="95250" h="109220">
                  <a:moveTo>
                    <a:pt x="23888" y="28676"/>
                  </a:moveTo>
                  <a:lnTo>
                    <a:pt x="23037" y="28676"/>
                  </a:lnTo>
                  <a:lnTo>
                    <a:pt x="23888" y="29514"/>
                  </a:lnTo>
                  <a:lnTo>
                    <a:pt x="23888" y="28676"/>
                  </a:lnTo>
                  <a:close/>
                </a:path>
                <a:path w="95250" h="109220">
                  <a:moveTo>
                    <a:pt x="24739" y="37122"/>
                  </a:moveTo>
                  <a:lnTo>
                    <a:pt x="23888" y="37122"/>
                  </a:lnTo>
                  <a:lnTo>
                    <a:pt x="23888" y="36271"/>
                  </a:lnTo>
                  <a:lnTo>
                    <a:pt x="23037" y="37122"/>
                  </a:lnTo>
                  <a:lnTo>
                    <a:pt x="23888" y="37960"/>
                  </a:lnTo>
                  <a:lnTo>
                    <a:pt x="24739" y="37960"/>
                  </a:lnTo>
                  <a:lnTo>
                    <a:pt x="24739" y="37122"/>
                  </a:lnTo>
                  <a:close/>
                </a:path>
                <a:path w="95250" h="109220">
                  <a:moveTo>
                    <a:pt x="24739" y="32905"/>
                  </a:moveTo>
                  <a:lnTo>
                    <a:pt x="23888" y="32905"/>
                  </a:lnTo>
                  <a:lnTo>
                    <a:pt x="23888" y="33743"/>
                  </a:lnTo>
                  <a:lnTo>
                    <a:pt x="24739" y="33743"/>
                  </a:lnTo>
                  <a:lnTo>
                    <a:pt x="24739" y="32905"/>
                  </a:lnTo>
                  <a:close/>
                </a:path>
                <a:path w="95250" h="109220">
                  <a:moveTo>
                    <a:pt x="24739" y="31203"/>
                  </a:moveTo>
                  <a:lnTo>
                    <a:pt x="23888" y="30365"/>
                  </a:lnTo>
                  <a:lnTo>
                    <a:pt x="23037" y="30365"/>
                  </a:lnTo>
                  <a:lnTo>
                    <a:pt x="21336" y="30365"/>
                  </a:lnTo>
                  <a:lnTo>
                    <a:pt x="20485" y="31203"/>
                  </a:lnTo>
                  <a:lnTo>
                    <a:pt x="21336" y="32054"/>
                  </a:lnTo>
                  <a:lnTo>
                    <a:pt x="22186" y="31203"/>
                  </a:lnTo>
                  <a:lnTo>
                    <a:pt x="23037" y="31203"/>
                  </a:lnTo>
                  <a:lnTo>
                    <a:pt x="24739" y="31203"/>
                  </a:lnTo>
                  <a:close/>
                </a:path>
                <a:path w="95250" h="109220">
                  <a:moveTo>
                    <a:pt x="27305" y="37122"/>
                  </a:moveTo>
                  <a:lnTo>
                    <a:pt x="26454" y="37122"/>
                  </a:lnTo>
                  <a:lnTo>
                    <a:pt x="27305" y="37960"/>
                  </a:lnTo>
                  <a:lnTo>
                    <a:pt x="27305" y="37122"/>
                  </a:lnTo>
                  <a:close/>
                </a:path>
                <a:path w="95250" h="109220">
                  <a:moveTo>
                    <a:pt x="27305" y="32054"/>
                  </a:moveTo>
                  <a:lnTo>
                    <a:pt x="26454" y="31203"/>
                  </a:lnTo>
                  <a:lnTo>
                    <a:pt x="25590" y="31203"/>
                  </a:lnTo>
                  <a:lnTo>
                    <a:pt x="25590" y="32054"/>
                  </a:lnTo>
                  <a:lnTo>
                    <a:pt x="26454" y="32054"/>
                  </a:lnTo>
                  <a:lnTo>
                    <a:pt x="26454" y="33743"/>
                  </a:lnTo>
                  <a:lnTo>
                    <a:pt x="27305" y="33743"/>
                  </a:lnTo>
                  <a:lnTo>
                    <a:pt x="27305" y="32054"/>
                  </a:lnTo>
                  <a:close/>
                </a:path>
                <a:path w="95250" h="109220">
                  <a:moveTo>
                    <a:pt x="28155" y="85204"/>
                  </a:moveTo>
                  <a:lnTo>
                    <a:pt x="26454" y="85204"/>
                  </a:lnTo>
                  <a:lnTo>
                    <a:pt x="27305" y="86055"/>
                  </a:lnTo>
                  <a:lnTo>
                    <a:pt x="26454" y="86906"/>
                  </a:lnTo>
                  <a:lnTo>
                    <a:pt x="26454" y="88595"/>
                  </a:lnTo>
                  <a:lnTo>
                    <a:pt x="27305" y="88595"/>
                  </a:lnTo>
                  <a:lnTo>
                    <a:pt x="27305" y="86906"/>
                  </a:lnTo>
                  <a:lnTo>
                    <a:pt x="28155" y="86906"/>
                  </a:lnTo>
                  <a:lnTo>
                    <a:pt x="28155" y="85204"/>
                  </a:lnTo>
                  <a:close/>
                </a:path>
                <a:path w="95250" h="109220">
                  <a:moveTo>
                    <a:pt x="29006" y="79311"/>
                  </a:moveTo>
                  <a:lnTo>
                    <a:pt x="28155" y="79311"/>
                  </a:lnTo>
                  <a:lnTo>
                    <a:pt x="28155" y="80149"/>
                  </a:lnTo>
                  <a:lnTo>
                    <a:pt x="29006" y="80149"/>
                  </a:lnTo>
                  <a:lnTo>
                    <a:pt x="29006" y="79311"/>
                  </a:lnTo>
                  <a:close/>
                </a:path>
                <a:path w="95250" h="109220">
                  <a:moveTo>
                    <a:pt x="29006" y="41325"/>
                  </a:moveTo>
                  <a:lnTo>
                    <a:pt x="28155" y="41325"/>
                  </a:lnTo>
                  <a:lnTo>
                    <a:pt x="29006" y="42176"/>
                  </a:lnTo>
                  <a:lnTo>
                    <a:pt x="29006" y="41325"/>
                  </a:lnTo>
                  <a:close/>
                </a:path>
                <a:path w="95250" h="109220">
                  <a:moveTo>
                    <a:pt x="29006" y="37960"/>
                  </a:moveTo>
                  <a:lnTo>
                    <a:pt x="28155" y="38798"/>
                  </a:lnTo>
                  <a:lnTo>
                    <a:pt x="29006" y="38798"/>
                  </a:lnTo>
                  <a:lnTo>
                    <a:pt x="29006" y="37960"/>
                  </a:lnTo>
                  <a:close/>
                </a:path>
                <a:path w="95250" h="109220">
                  <a:moveTo>
                    <a:pt x="29857" y="80987"/>
                  </a:moveTo>
                  <a:lnTo>
                    <a:pt x="29006" y="80149"/>
                  </a:lnTo>
                  <a:lnTo>
                    <a:pt x="28155" y="80987"/>
                  </a:lnTo>
                  <a:lnTo>
                    <a:pt x="28155" y="82677"/>
                  </a:lnTo>
                  <a:lnTo>
                    <a:pt x="29006" y="82677"/>
                  </a:lnTo>
                  <a:lnTo>
                    <a:pt x="29006" y="81838"/>
                  </a:lnTo>
                  <a:lnTo>
                    <a:pt x="29857" y="80987"/>
                  </a:lnTo>
                  <a:close/>
                </a:path>
                <a:path w="95250" h="109220">
                  <a:moveTo>
                    <a:pt x="29857" y="76784"/>
                  </a:moveTo>
                  <a:lnTo>
                    <a:pt x="29006" y="77622"/>
                  </a:lnTo>
                  <a:lnTo>
                    <a:pt x="29006" y="76784"/>
                  </a:lnTo>
                  <a:lnTo>
                    <a:pt x="28155" y="76784"/>
                  </a:lnTo>
                  <a:lnTo>
                    <a:pt x="28155" y="77622"/>
                  </a:lnTo>
                  <a:lnTo>
                    <a:pt x="29006" y="78460"/>
                  </a:lnTo>
                  <a:lnTo>
                    <a:pt x="29006" y="79311"/>
                  </a:lnTo>
                  <a:lnTo>
                    <a:pt x="29857" y="78460"/>
                  </a:lnTo>
                  <a:lnTo>
                    <a:pt x="29857" y="77622"/>
                  </a:lnTo>
                  <a:lnTo>
                    <a:pt x="29857" y="76784"/>
                  </a:lnTo>
                  <a:close/>
                </a:path>
                <a:path w="95250" h="109220">
                  <a:moveTo>
                    <a:pt x="29857" y="36271"/>
                  </a:moveTo>
                  <a:lnTo>
                    <a:pt x="29006" y="36271"/>
                  </a:lnTo>
                  <a:lnTo>
                    <a:pt x="28155" y="36271"/>
                  </a:lnTo>
                  <a:lnTo>
                    <a:pt x="28155" y="37960"/>
                  </a:lnTo>
                  <a:lnTo>
                    <a:pt x="29006" y="37960"/>
                  </a:lnTo>
                  <a:lnTo>
                    <a:pt x="29857" y="37122"/>
                  </a:lnTo>
                  <a:lnTo>
                    <a:pt x="29857" y="36271"/>
                  </a:lnTo>
                  <a:close/>
                </a:path>
                <a:path w="95250" h="109220">
                  <a:moveTo>
                    <a:pt x="31572" y="43027"/>
                  </a:moveTo>
                  <a:lnTo>
                    <a:pt x="30721" y="43027"/>
                  </a:lnTo>
                  <a:lnTo>
                    <a:pt x="29857" y="42176"/>
                  </a:lnTo>
                  <a:lnTo>
                    <a:pt x="29857" y="43865"/>
                  </a:lnTo>
                  <a:lnTo>
                    <a:pt x="30721" y="43865"/>
                  </a:lnTo>
                  <a:lnTo>
                    <a:pt x="31572" y="43027"/>
                  </a:lnTo>
                  <a:close/>
                </a:path>
                <a:path w="95250" h="109220">
                  <a:moveTo>
                    <a:pt x="31572" y="38798"/>
                  </a:moveTo>
                  <a:lnTo>
                    <a:pt x="30721" y="39649"/>
                  </a:lnTo>
                  <a:lnTo>
                    <a:pt x="31572" y="39649"/>
                  </a:lnTo>
                  <a:lnTo>
                    <a:pt x="31572" y="38798"/>
                  </a:lnTo>
                  <a:close/>
                </a:path>
                <a:path w="95250" h="109220">
                  <a:moveTo>
                    <a:pt x="32423" y="82677"/>
                  </a:moveTo>
                  <a:lnTo>
                    <a:pt x="30721" y="82677"/>
                  </a:lnTo>
                  <a:lnTo>
                    <a:pt x="30721" y="83527"/>
                  </a:lnTo>
                  <a:lnTo>
                    <a:pt x="31572" y="83527"/>
                  </a:lnTo>
                  <a:lnTo>
                    <a:pt x="32423" y="82677"/>
                  </a:lnTo>
                  <a:close/>
                </a:path>
                <a:path w="95250" h="109220">
                  <a:moveTo>
                    <a:pt x="32423" y="74244"/>
                  </a:moveTo>
                  <a:lnTo>
                    <a:pt x="31572" y="74244"/>
                  </a:lnTo>
                  <a:lnTo>
                    <a:pt x="31572" y="75933"/>
                  </a:lnTo>
                  <a:lnTo>
                    <a:pt x="32423" y="75082"/>
                  </a:lnTo>
                  <a:lnTo>
                    <a:pt x="32423" y="74244"/>
                  </a:lnTo>
                  <a:close/>
                </a:path>
                <a:path w="95250" h="109220">
                  <a:moveTo>
                    <a:pt x="32423" y="38798"/>
                  </a:moveTo>
                  <a:lnTo>
                    <a:pt x="31572" y="38798"/>
                  </a:lnTo>
                  <a:lnTo>
                    <a:pt x="32423" y="39649"/>
                  </a:lnTo>
                  <a:lnTo>
                    <a:pt x="32423" y="38798"/>
                  </a:lnTo>
                  <a:close/>
                </a:path>
                <a:path w="95250" h="109220">
                  <a:moveTo>
                    <a:pt x="33274" y="80149"/>
                  </a:moveTo>
                  <a:lnTo>
                    <a:pt x="32423" y="79311"/>
                  </a:lnTo>
                  <a:lnTo>
                    <a:pt x="32423" y="77622"/>
                  </a:lnTo>
                  <a:lnTo>
                    <a:pt x="31572" y="77622"/>
                  </a:lnTo>
                  <a:lnTo>
                    <a:pt x="31572" y="79311"/>
                  </a:lnTo>
                  <a:lnTo>
                    <a:pt x="30721" y="79311"/>
                  </a:lnTo>
                  <a:lnTo>
                    <a:pt x="30721" y="80149"/>
                  </a:lnTo>
                  <a:lnTo>
                    <a:pt x="32423" y="80149"/>
                  </a:lnTo>
                  <a:lnTo>
                    <a:pt x="31572" y="80987"/>
                  </a:lnTo>
                  <a:lnTo>
                    <a:pt x="31572" y="81838"/>
                  </a:lnTo>
                  <a:lnTo>
                    <a:pt x="32423" y="81838"/>
                  </a:lnTo>
                  <a:lnTo>
                    <a:pt x="33274" y="82677"/>
                  </a:lnTo>
                  <a:lnTo>
                    <a:pt x="33274" y="80149"/>
                  </a:lnTo>
                  <a:close/>
                </a:path>
                <a:path w="95250" h="109220">
                  <a:moveTo>
                    <a:pt x="34124" y="40487"/>
                  </a:moveTo>
                  <a:lnTo>
                    <a:pt x="33274" y="40487"/>
                  </a:lnTo>
                  <a:lnTo>
                    <a:pt x="33274" y="41325"/>
                  </a:lnTo>
                  <a:lnTo>
                    <a:pt x="32423" y="41325"/>
                  </a:lnTo>
                  <a:lnTo>
                    <a:pt x="33274" y="42176"/>
                  </a:lnTo>
                  <a:lnTo>
                    <a:pt x="34124" y="42176"/>
                  </a:lnTo>
                  <a:lnTo>
                    <a:pt x="34124" y="40487"/>
                  </a:lnTo>
                  <a:close/>
                </a:path>
                <a:path w="95250" h="109220">
                  <a:moveTo>
                    <a:pt x="34124" y="37122"/>
                  </a:moveTo>
                  <a:lnTo>
                    <a:pt x="33274" y="36271"/>
                  </a:lnTo>
                  <a:lnTo>
                    <a:pt x="32423" y="36271"/>
                  </a:lnTo>
                  <a:lnTo>
                    <a:pt x="32423" y="37122"/>
                  </a:lnTo>
                  <a:lnTo>
                    <a:pt x="34124" y="37122"/>
                  </a:lnTo>
                  <a:close/>
                </a:path>
                <a:path w="95250" h="109220">
                  <a:moveTo>
                    <a:pt x="34988" y="83527"/>
                  </a:moveTo>
                  <a:lnTo>
                    <a:pt x="33274" y="83527"/>
                  </a:lnTo>
                  <a:lnTo>
                    <a:pt x="33274" y="84366"/>
                  </a:lnTo>
                  <a:lnTo>
                    <a:pt x="34988" y="84366"/>
                  </a:lnTo>
                  <a:lnTo>
                    <a:pt x="34988" y="83527"/>
                  </a:lnTo>
                  <a:close/>
                </a:path>
                <a:path w="95250" h="109220">
                  <a:moveTo>
                    <a:pt x="35839" y="92811"/>
                  </a:moveTo>
                  <a:lnTo>
                    <a:pt x="34988" y="93649"/>
                  </a:lnTo>
                  <a:lnTo>
                    <a:pt x="35839" y="93649"/>
                  </a:lnTo>
                  <a:lnTo>
                    <a:pt x="35839" y="92811"/>
                  </a:lnTo>
                  <a:close/>
                </a:path>
                <a:path w="95250" h="109220">
                  <a:moveTo>
                    <a:pt x="35839" y="43027"/>
                  </a:moveTo>
                  <a:lnTo>
                    <a:pt x="34988" y="42176"/>
                  </a:lnTo>
                  <a:lnTo>
                    <a:pt x="34988" y="41325"/>
                  </a:lnTo>
                  <a:lnTo>
                    <a:pt x="34124" y="42176"/>
                  </a:lnTo>
                  <a:lnTo>
                    <a:pt x="34988" y="43027"/>
                  </a:lnTo>
                  <a:lnTo>
                    <a:pt x="34124" y="43865"/>
                  </a:lnTo>
                  <a:lnTo>
                    <a:pt x="34988" y="44716"/>
                  </a:lnTo>
                  <a:lnTo>
                    <a:pt x="35839" y="44716"/>
                  </a:lnTo>
                  <a:lnTo>
                    <a:pt x="35839" y="43027"/>
                  </a:lnTo>
                  <a:close/>
                </a:path>
                <a:path w="95250" h="109220">
                  <a:moveTo>
                    <a:pt x="37541" y="87744"/>
                  </a:moveTo>
                  <a:lnTo>
                    <a:pt x="36690" y="88595"/>
                  </a:lnTo>
                  <a:lnTo>
                    <a:pt x="36690" y="90271"/>
                  </a:lnTo>
                  <a:lnTo>
                    <a:pt x="37541" y="90271"/>
                  </a:lnTo>
                  <a:lnTo>
                    <a:pt x="37541" y="87744"/>
                  </a:lnTo>
                  <a:close/>
                </a:path>
                <a:path w="95250" h="109220">
                  <a:moveTo>
                    <a:pt x="39243" y="99555"/>
                  </a:moveTo>
                  <a:lnTo>
                    <a:pt x="38392" y="99555"/>
                  </a:lnTo>
                  <a:lnTo>
                    <a:pt x="38392" y="100406"/>
                  </a:lnTo>
                  <a:lnTo>
                    <a:pt x="39243" y="100406"/>
                  </a:lnTo>
                  <a:lnTo>
                    <a:pt x="39243" y="99555"/>
                  </a:lnTo>
                  <a:close/>
                </a:path>
                <a:path w="95250" h="109220">
                  <a:moveTo>
                    <a:pt x="45224" y="16027"/>
                  </a:moveTo>
                  <a:lnTo>
                    <a:pt x="44361" y="16027"/>
                  </a:lnTo>
                  <a:lnTo>
                    <a:pt x="44361" y="16865"/>
                  </a:lnTo>
                  <a:lnTo>
                    <a:pt x="45224" y="16865"/>
                  </a:lnTo>
                  <a:lnTo>
                    <a:pt x="45224" y="16027"/>
                  </a:lnTo>
                  <a:close/>
                </a:path>
                <a:path w="95250" h="109220">
                  <a:moveTo>
                    <a:pt x="46075" y="107149"/>
                  </a:moveTo>
                  <a:lnTo>
                    <a:pt x="45224" y="107149"/>
                  </a:lnTo>
                  <a:lnTo>
                    <a:pt x="45224" y="108839"/>
                  </a:lnTo>
                  <a:lnTo>
                    <a:pt x="46075" y="108000"/>
                  </a:lnTo>
                  <a:lnTo>
                    <a:pt x="46075" y="107149"/>
                  </a:lnTo>
                  <a:close/>
                </a:path>
                <a:path w="95250" h="109220">
                  <a:moveTo>
                    <a:pt x="56299" y="12649"/>
                  </a:moveTo>
                  <a:lnTo>
                    <a:pt x="55448" y="12649"/>
                  </a:lnTo>
                  <a:lnTo>
                    <a:pt x="55448" y="13487"/>
                  </a:lnTo>
                  <a:lnTo>
                    <a:pt x="56299" y="13487"/>
                  </a:lnTo>
                  <a:lnTo>
                    <a:pt x="56299" y="12649"/>
                  </a:lnTo>
                  <a:close/>
                </a:path>
                <a:path w="95250" h="109220">
                  <a:moveTo>
                    <a:pt x="56299" y="0"/>
                  </a:moveTo>
                  <a:lnTo>
                    <a:pt x="54597" y="0"/>
                  </a:lnTo>
                  <a:lnTo>
                    <a:pt x="54597" y="838"/>
                  </a:lnTo>
                  <a:lnTo>
                    <a:pt x="55448" y="1676"/>
                  </a:lnTo>
                  <a:lnTo>
                    <a:pt x="56299" y="1676"/>
                  </a:lnTo>
                  <a:lnTo>
                    <a:pt x="56299" y="0"/>
                  </a:lnTo>
                  <a:close/>
                </a:path>
                <a:path w="95250" h="109220">
                  <a:moveTo>
                    <a:pt x="57150" y="32905"/>
                  </a:moveTo>
                  <a:lnTo>
                    <a:pt x="56299" y="32905"/>
                  </a:lnTo>
                  <a:lnTo>
                    <a:pt x="56299" y="33743"/>
                  </a:lnTo>
                  <a:lnTo>
                    <a:pt x="57150" y="32905"/>
                  </a:lnTo>
                  <a:close/>
                </a:path>
                <a:path w="95250" h="109220">
                  <a:moveTo>
                    <a:pt x="57150" y="32054"/>
                  </a:moveTo>
                  <a:lnTo>
                    <a:pt x="55448" y="32054"/>
                  </a:lnTo>
                  <a:lnTo>
                    <a:pt x="55448" y="32905"/>
                  </a:lnTo>
                  <a:lnTo>
                    <a:pt x="56299" y="32905"/>
                  </a:lnTo>
                  <a:lnTo>
                    <a:pt x="57150" y="32054"/>
                  </a:lnTo>
                  <a:close/>
                </a:path>
                <a:path w="95250" h="109220">
                  <a:moveTo>
                    <a:pt x="57150" y="16027"/>
                  </a:moveTo>
                  <a:lnTo>
                    <a:pt x="56299" y="16027"/>
                  </a:lnTo>
                  <a:lnTo>
                    <a:pt x="56299" y="16865"/>
                  </a:lnTo>
                  <a:lnTo>
                    <a:pt x="57150" y="16027"/>
                  </a:lnTo>
                  <a:close/>
                </a:path>
                <a:path w="95250" h="109220">
                  <a:moveTo>
                    <a:pt x="57150" y="7581"/>
                  </a:moveTo>
                  <a:lnTo>
                    <a:pt x="56299" y="6743"/>
                  </a:lnTo>
                  <a:lnTo>
                    <a:pt x="56299" y="5054"/>
                  </a:lnTo>
                  <a:lnTo>
                    <a:pt x="55448" y="5054"/>
                  </a:lnTo>
                  <a:lnTo>
                    <a:pt x="55448" y="7581"/>
                  </a:lnTo>
                  <a:lnTo>
                    <a:pt x="57150" y="7581"/>
                  </a:lnTo>
                  <a:close/>
                </a:path>
                <a:path w="95250" h="109220">
                  <a:moveTo>
                    <a:pt x="58013" y="14338"/>
                  </a:moveTo>
                  <a:lnTo>
                    <a:pt x="57150" y="12649"/>
                  </a:lnTo>
                  <a:lnTo>
                    <a:pt x="57150" y="13487"/>
                  </a:lnTo>
                  <a:lnTo>
                    <a:pt x="58013" y="14338"/>
                  </a:lnTo>
                  <a:close/>
                </a:path>
                <a:path w="95250" h="109220">
                  <a:moveTo>
                    <a:pt x="58013" y="7581"/>
                  </a:moveTo>
                  <a:lnTo>
                    <a:pt x="57150" y="7581"/>
                  </a:lnTo>
                  <a:lnTo>
                    <a:pt x="56299" y="8420"/>
                  </a:lnTo>
                  <a:lnTo>
                    <a:pt x="57150" y="8420"/>
                  </a:lnTo>
                  <a:lnTo>
                    <a:pt x="57150" y="9271"/>
                  </a:lnTo>
                  <a:lnTo>
                    <a:pt x="58013" y="9271"/>
                  </a:lnTo>
                  <a:lnTo>
                    <a:pt x="58013" y="7581"/>
                  </a:lnTo>
                  <a:close/>
                </a:path>
                <a:path w="95250" h="109220">
                  <a:moveTo>
                    <a:pt x="58013" y="0"/>
                  </a:moveTo>
                  <a:lnTo>
                    <a:pt x="57150" y="0"/>
                  </a:lnTo>
                  <a:lnTo>
                    <a:pt x="57150" y="838"/>
                  </a:lnTo>
                  <a:lnTo>
                    <a:pt x="58013" y="838"/>
                  </a:lnTo>
                  <a:lnTo>
                    <a:pt x="58013" y="0"/>
                  </a:lnTo>
                  <a:close/>
                </a:path>
                <a:path w="95250" h="109220">
                  <a:moveTo>
                    <a:pt x="59715" y="10960"/>
                  </a:moveTo>
                  <a:lnTo>
                    <a:pt x="58013" y="10960"/>
                  </a:lnTo>
                  <a:lnTo>
                    <a:pt x="58864" y="11811"/>
                  </a:lnTo>
                  <a:lnTo>
                    <a:pt x="59715" y="11811"/>
                  </a:lnTo>
                  <a:lnTo>
                    <a:pt x="59715" y="10960"/>
                  </a:lnTo>
                  <a:close/>
                </a:path>
                <a:path w="95250" h="109220">
                  <a:moveTo>
                    <a:pt x="61429" y="838"/>
                  </a:moveTo>
                  <a:lnTo>
                    <a:pt x="60579" y="0"/>
                  </a:lnTo>
                  <a:lnTo>
                    <a:pt x="59715" y="0"/>
                  </a:lnTo>
                  <a:lnTo>
                    <a:pt x="59715" y="838"/>
                  </a:lnTo>
                  <a:lnTo>
                    <a:pt x="58864" y="1676"/>
                  </a:lnTo>
                  <a:lnTo>
                    <a:pt x="58864" y="2527"/>
                  </a:lnTo>
                  <a:lnTo>
                    <a:pt x="59715" y="2527"/>
                  </a:lnTo>
                  <a:lnTo>
                    <a:pt x="59715" y="1676"/>
                  </a:lnTo>
                  <a:lnTo>
                    <a:pt x="60579" y="2527"/>
                  </a:lnTo>
                  <a:lnTo>
                    <a:pt x="60579" y="1676"/>
                  </a:lnTo>
                  <a:lnTo>
                    <a:pt x="61429" y="838"/>
                  </a:lnTo>
                  <a:close/>
                </a:path>
                <a:path w="95250" h="109220">
                  <a:moveTo>
                    <a:pt x="71653" y="85204"/>
                  </a:moveTo>
                  <a:lnTo>
                    <a:pt x="70802" y="84366"/>
                  </a:lnTo>
                  <a:lnTo>
                    <a:pt x="69951" y="85204"/>
                  </a:lnTo>
                  <a:lnTo>
                    <a:pt x="71653" y="85204"/>
                  </a:lnTo>
                  <a:close/>
                </a:path>
                <a:path w="95250" h="109220">
                  <a:moveTo>
                    <a:pt x="71653" y="84366"/>
                  </a:moveTo>
                  <a:lnTo>
                    <a:pt x="70802" y="83527"/>
                  </a:lnTo>
                  <a:lnTo>
                    <a:pt x="69951" y="83527"/>
                  </a:lnTo>
                  <a:lnTo>
                    <a:pt x="69100" y="84366"/>
                  </a:lnTo>
                  <a:lnTo>
                    <a:pt x="69100" y="85204"/>
                  </a:lnTo>
                  <a:lnTo>
                    <a:pt x="69951" y="85204"/>
                  </a:lnTo>
                  <a:lnTo>
                    <a:pt x="69951" y="84366"/>
                  </a:lnTo>
                  <a:lnTo>
                    <a:pt x="70802" y="84366"/>
                  </a:lnTo>
                  <a:lnTo>
                    <a:pt x="71653" y="84366"/>
                  </a:lnTo>
                  <a:close/>
                </a:path>
                <a:path w="95250" h="109220">
                  <a:moveTo>
                    <a:pt x="88722" y="31203"/>
                  </a:moveTo>
                  <a:lnTo>
                    <a:pt x="87871" y="31203"/>
                  </a:lnTo>
                  <a:lnTo>
                    <a:pt x="87871" y="32054"/>
                  </a:lnTo>
                  <a:lnTo>
                    <a:pt x="88722" y="31203"/>
                  </a:lnTo>
                  <a:close/>
                </a:path>
                <a:path w="95250" h="109220">
                  <a:moveTo>
                    <a:pt x="91287" y="26987"/>
                  </a:moveTo>
                  <a:lnTo>
                    <a:pt x="90436" y="26149"/>
                  </a:lnTo>
                  <a:lnTo>
                    <a:pt x="90436" y="26987"/>
                  </a:lnTo>
                  <a:lnTo>
                    <a:pt x="89585" y="26987"/>
                  </a:lnTo>
                  <a:lnTo>
                    <a:pt x="90436" y="27838"/>
                  </a:lnTo>
                  <a:lnTo>
                    <a:pt x="91287" y="26987"/>
                  </a:lnTo>
                  <a:close/>
                </a:path>
                <a:path w="95250" h="109220">
                  <a:moveTo>
                    <a:pt x="91287" y="23622"/>
                  </a:moveTo>
                  <a:lnTo>
                    <a:pt x="90436" y="23622"/>
                  </a:lnTo>
                  <a:lnTo>
                    <a:pt x="90436" y="24460"/>
                  </a:lnTo>
                  <a:lnTo>
                    <a:pt x="91287" y="24460"/>
                  </a:lnTo>
                  <a:lnTo>
                    <a:pt x="91287" y="23622"/>
                  </a:lnTo>
                  <a:close/>
                </a:path>
                <a:path w="95250" h="109220">
                  <a:moveTo>
                    <a:pt x="92138" y="23622"/>
                  </a:moveTo>
                  <a:lnTo>
                    <a:pt x="91287" y="23622"/>
                  </a:lnTo>
                  <a:lnTo>
                    <a:pt x="92138" y="24460"/>
                  </a:lnTo>
                  <a:lnTo>
                    <a:pt x="92138" y="23622"/>
                  </a:lnTo>
                  <a:close/>
                </a:path>
                <a:path w="95250" h="109220">
                  <a:moveTo>
                    <a:pt x="94691" y="25311"/>
                  </a:moveTo>
                  <a:lnTo>
                    <a:pt x="93840" y="24460"/>
                  </a:lnTo>
                  <a:lnTo>
                    <a:pt x="92989" y="25311"/>
                  </a:lnTo>
                  <a:lnTo>
                    <a:pt x="92989" y="26149"/>
                  </a:lnTo>
                  <a:lnTo>
                    <a:pt x="94691" y="26149"/>
                  </a:lnTo>
                  <a:lnTo>
                    <a:pt x="94691" y="25311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0791" y="5855677"/>
              <a:ext cx="476250" cy="810260"/>
            </a:xfrm>
            <a:custGeom>
              <a:avLst/>
              <a:gdLst/>
              <a:ahLst/>
              <a:cxnLst/>
              <a:rect l="l" t="t" r="r" b="b"/>
              <a:pathLst>
                <a:path w="476250" h="810259">
                  <a:moveTo>
                    <a:pt x="128790" y="121729"/>
                  </a:moveTo>
                  <a:lnTo>
                    <a:pt x="126238" y="121729"/>
                  </a:lnTo>
                  <a:lnTo>
                    <a:pt x="126238" y="122567"/>
                  </a:lnTo>
                  <a:lnTo>
                    <a:pt x="127939" y="122567"/>
                  </a:lnTo>
                  <a:lnTo>
                    <a:pt x="128790" y="121729"/>
                  </a:lnTo>
                  <a:close/>
                </a:path>
                <a:path w="476250" h="810259">
                  <a:moveTo>
                    <a:pt x="134772" y="77470"/>
                  </a:moveTo>
                  <a:lnTo>
                    <a:pt x="133921" y="76200"/>
                  </a:lnTo>
                  <a:lnTo>
                    <a:pt x="133070" y="78740"/>
                  </a:lnTo>
                  <a:lnTo>
                    <a:pt x="134772" y="78740"/>
                  </a:lnTo>
                  <a:lnTo>
                    <a:pt x="134772" y="77470"/>
                  </a:lnTo>
                  <a:close/>
                </a:path>
                <a:path w="476250" h="810259">
                  <a:moveTo>
                    <a:pt x="138176" y="123190"/>
                  </a:moveTo>
                  <a:lnTo>
                    <a:pt x="137325" y="121920"/>
                  </a:lnTo>
                  <a:lnTo>
                    <a:pt x="137325" y="123190"/>
                  </a:lnTo>
                  <a:lnTo>
                    <a:pt x="138176" y="123190"/>
                  </a:lnTo>
                  <a:close/>
                </a:path>
                <a:path w="476250" h="810259">
                  <a:moveTo>
                    <a:pt x="139039" y="109220"/>
                  </a:moveTo>
                  <a:lnTo>
                    <a:pt x="138176" y="109220"/>
                  </a:lnTo>
                  <a:lnTo>
                    <a:pt x="139039" y="110490"/>
                  </a:lnTo>
                  <a:lnTo>
                    <a:pt x="139039" y="109220"/>
                  </a:lnTo>
                  <a:close/>
                </a:path>
                <a:path w="476250" h="810259">
                  <a:moveTo>
                    <a:pt x="139890" y="96405"/>
                  </a:moveTo>
                  <a:lnTo>
                    <a:pt x="139039" y="96405"/>
                  </a:lnTo>
                  <a:lnTo>
                    <a:pt x="139039" y="97243"/>
                  </a:lnTo>
                  <a:lnTo>
                    <a:pt x="139890" y="97243"/>
                  </a:lnTo>
                  <a:lnTo>
                    <a:pt x="139890" y="96405"/>
                  </a:lnTo>
                  <a:close/>
                </a:path>
                <a:path w="476250" h="810259">
                  <a:moveTo>
                    <a:pt x="139890" y="77851"/>
                  </a:moveTo>
                  <a:lnTo>
                    <a:pt x="139039" y="78689"/>
                  </a:lnTo>
                  <a:lnTo>
                    <a:pt x="139890" y="78689"/>
                  </a:lnTo>
                  <a:lnTo>
                    <a:pt x="139890" y="77851"/>
                  </a:lnTo>
                  <a:close/>
                </a:path>
                <a:path w="476250" h="810259">
                  <a:moveTo>
                    <a:pt x="140741" y="97243"/>
                  </a:moveTo>
                  <a:lnTo>
                    <a:pt x="139890" y="97243"/>
                  </a:lnTo>
                  <a:lnTo>
                    <a:pt x="140741" y="98094"/>
                  </a:lnTo>
                  <a:lnTo>
                    <a:pt x="140741" y="97243"/>
                  </a:lnTo>
                  <a:close/>
                </a:path>
                <a:path w="476250" h="810259">
                  <a:moveTo>
                    <a:pt x="140741" y="89662"/>
                  </a:moveTo>
                  <a:lnTo>
                    <a:pt x="139890" y="89662"/>
                  </a:lnTo>
                  <a:lnTo>
                    <a:pt x="139890" y="90500"/>
                  </a:lnTo>
                  <a:lnTo>
                    <a:pt x="139039" y="90500"/>
                  </a:lnTo>
                  <a:lnTo>
                    <a:pt x="139890" y="91351"/>
                  </a:lnTo>
                  <a:lnTo>
                    <a:pt x="140741" y="90500"/>
                  </a:lnTo>
                  <a:lnTo>
                    <a:pt x="140741" y="89662"/>
                  </a:lnTo>
                  <a:close/>
                </a:path>
                <a:path w="476250" h="810259">
                  <a:moveTo>
                    <a:pt x="140741" y="87972"/>
                  </a:moveTo>
                  <a:lnTo>
                    <a:pt x="139890" y="87972"/>
                  </a:lnTo>
                  <a:lnTo>
                    <a:pt x="139039" y="87122"/>
                  </a:lnTo>
                  <a:lnTo>
                    <a:pt x="139039" y="88811"/>
                  </a:lnTo>
                  <a:lnTo>
                    <a:pt x="139890" y="89662"/>
                  </a:lnTo>
                  <a:lnTo>
                    <a:pt x="140741" y="88811"/>
                  </a:lnTo>
                  <a:lnTo>
                    <a:pt x="140741" y="87972"/>
                  </a:lnTo>
                  <a:close/>
                </a:path>
                <a:path w="476250" h="810259">
                  <a:moveTo>
                    <a:pt x="140741" y="78689"/>
                  </a:moveTo>
                  <a:lnTo>
                    <a:pt x="139890" y="78689"/>
                  </a:lnTo>
                  <a:lnTo>
                    <a:pt x="140741" y="79527"/>
                  </a:lnTo>
                  <a:lnTo>
                    <a:pt x="140741" y="78689"/>
                  </a:lnTo>
                  <a:close/>
                </a:path>
                <a:path w="476250" h="810259">
                  <a:moveTo>
                    <a:pt x="142443" y="120040"/>
                  </a:moveTo>
                  <a:lnTo>
                    <a:pt x="140741" y="119189"/>
                  </a:lnTo>
                  <a:lnTo>
                    <a:pt x="140741" y="120040"/>
                  </a:lnTo>
                  <a:lnTo>
                    <a:pt x="142443" y="120040"/>
                  </a:lnTo>
                  <a:close/>
                </a:path>
                <a:path w="476250" h="810259">
                  <a:moveTo>
                    <a:pt x="142443" y="86271"/>
                  </a:moveTo>
                  <a:lnTo>
                    <a:pt x="141592" y="86271"/>
                  </a:lnTo>
                  <a:lnTo>
                    <a:pt x="141592" y="85432"/>
                  </a:lnTo>
                  <a:lnTo>
                    <a:pt x="139890" y="85432"/>
                  </a:lnTo>
                  <a:lnTo>
                    <a:pt x="139039" y="86271"/>
                  </a:lnTo>
                  <a:lnTo>
                    <a:pt x="139890" y="87122"/>
                  </a:lnTo>
                  <a:lnTo>
                    <a:pt x="140741" y="87122"/>
                  </a:lnTo>
                  <a:lnTo>
                    <a:pt x="140741" y="86271"/>
                  </a:lnTo>
                  <a:lnTo>
                    <a:pt x="142443" y="87972"/>
                  </a:lnTo>
                  <a:lnTo>
                    <a:pt x="142443" y="86271"/>
                  </a:lnTo>
                  <a:close/>
                </a:path>
                <a:path w="476250" h="810259">
                  <a:moveTo>
                    <a:pt x="142443" y="77470"/>
                  </a:moveTo>
                  <a:lnTo>
                    <a:pt x="141592" y="77470"/>
                  </a:lnTo>
                  <a:lnTo>
                    <a:pt x="142443" y="78740"/>
                  </a:lnTo>
                  <a:lnTo>
                    <a:pt x="142443" y="77470"/>
                  </a:lnTo>
                  <a:close/>
                </a:path>
                <a:path w="476250" h="810259">
                  <a:moveTo>
                    <a:pt x="144157" y="76200"/>
                  </a:moveTo>
                  <a:lnTo>
                    <a:pt x="142443" y="76200"/>
                  </a:lnTo>
                  <a:lnTo>
                    <a:pt x="142443" y="77470"/>
                  </a:lnTo>
                  <a:lnTo>
                    <a:pt x="144157" y="77470"/>
                  </a:lnTo>
                  <a:lnTo>
                    <a:pt x="144157" y="76200"/>
                  </a:lnTo>
                  <a:close/>
                </a:path>
                <a:path w="476250" h="810259">
                  <a:moveTo>
                    <a:pt x="150977" y="97243"/>
                  </a:moveTo>
                  <a:lnTo>
                    <a:pt x="149275" y="96405"/>
                  </a:lnTo>
                  <a:lnTo>
                    <a:pt x="148424" y="97243"/>
                  </a:lnTo>
                  <a:lnTo>
                    <a:pt x="149275" y="98094"/>
                  </a:lnTo>
                  <a:lnTo>
                    <a:pt x="150126" y="97243"/>
                  </a:lnTo>
                  <a:lnTo>
                    <a:pt x="150977" y="97243"/>
                  </a:lnTo>
                  <a:close/>
                </a:path>
                <a:path w="476250" h="810259">
                  <a:moveTo>
                    <a:pt x="151828" y="160020"/>
                  </a:moveTo>
                  <a:lnTo>
                    <a:pt x="150977" y="160020"/>
                  </a:lnTo>
                  <a:lnTo>
                    <a:pt x="151828" y="161290"/>
                  </a:lnTo>
                  <a:lnTo>
                    <a:pt x="151828" y="160020"/>
                  </a:lnTo>
                  <a:close/>
                </a:path>
                <a:path w="476250" h="810259">
                  <a:moveTo>
                    <a:pt x="152679" y="161290"/>
                  </a:moveTo>
                  <a:lnTo>
                    <a:pt x="151828" y="161290"/>
                  </a:lnTo>
                  <a:lnTo>
                    <a:pt x="150977" y="161290"/>
                  </a:lnTo>
                  <a:lnTo>
                    <a:pt x="151828" y="162560"/>
                  </a:lnTo>
                  <a:lnTo>
                    <a:pt x="152679" y="161290"/>
                  </a:lnTo>
                  <a:close/>
                </a:path>
                <a:path w="476250" h="810259">
                  <a:moveTo>
                    <a:pt x="156095" y="96520"/>
                  </a:moveTo>
                  <a:lnTo>
                    <a:pt x="155244" y="97790"/>
                  </a:lnTo>
                  <a:lnTo>
                    <a:pt x="156095" y="97790"/>
                  </a:lnTo>
                  <a:lnTo>
                    <a:pt x="156095" y="96520"/>
                  </a:lnTo>
                  <a:close/>
                </a:path>
                <a:path w="476250" h="810259">
                  <a:moveTo>
                    <a:pt x="162928" y="157480"/>
                  </a:moveTo>
                  <a:lnTo>
                    <a:pt x="162064" y="157480"/>
                  </a:lnTo>
                  <a:lnTo>
                    <a:pt x="162928" y="158750"/>
                  </a:lnTo>
                  <a:lnTo>
                    <a:pt x="162928" y="157480"/>
                  </a:lnTo>
                  <a:close/>
                </a:path>
                <a:path w="476250" h="810259">
                  <a:moveTo>
                    <a:pt x="164630" y="156210"/>
                  </a:moveTo>
                  <a:lnTo>
                    <a:pt x="163779" y="154940"/>
                  </a:lnTo>
                  <a:lnTo>
                    <a:pt x="162928" y="157480"/>
                  </a:lnTo>
                  <a:lnTo>
                    <a:pt x="164630" y="157480"/>
                  </a:lnTo>
                  <a:lnTo>
                    <a:pt x="164630" y="156210"/>
                  </a:lnTo>
                  <a:close/>
                </a:path>
                <a:path w="476250" h="810259">
                  <a:moveTo>
                    <a:pt x="166331" y="104140"/>
                  </a:moveTo>
                  <a:lnTo>
                    <a:pt x="164630" y="104140"/>
                  </a:lnTo>
                  <a:lnTo>
                    <a:pt x="164630" y="106680"/>
                  </a:lnTo>
                  <a:lnTo>
                    <a:pt x="165481" y="106680"/>
                  </a:lnTo>
                  <a:lnTo>
                    <a:pt x="165481" y="105410"/>
                  </a:lnTo>
                  <a:lnTo>
                    <a:pt x="166331" y="105410"/>
                  </a:lnTo>
                  <a:lnTo>
                    <a:pt x="166331" y="104140"/>
                  </a:lnTo>
                  <a:close/>
                </a:path>
                <a:path w="476250" h="810259">
                  <a:moveTo>
                    <a:pt x="168884" y="92710"/>
                  </a:moveTo>
                  <a:lnTo>
                    <a:pt x="168033" y="93980"/>
                  </a:lnTo>
                  <a:lnTo>
                    <a:pt x="168884" y="93980"/>
                  </a:lnTo>
                  <a:lnTo>
                    <a:pt x="168884" y="92710"/>
                  </a:lnTo>
                  <a:close/>
                </a:path>
                <a:path w="476250" h="810259">
                  <a:moveTo>
                    <a:pt x="172300" y="157162"/>
                  </a:moveTo>
                  <a:lnTo>
                    <a:pt x="171450" y="156311"/>
                  </a:lnTo>
                  <a:lnTo>
                    <a:pt x="170599" y="156311"/>
                  </a:lnTo>
                  <a:lnTo>
                    <a:pt x="170599" y="158000"/>
                  </a:lnTo>
                  <a:lnTo>
                    <a:pt x="171450" y="157162"/>
                  </a:lnTo>
                  <a:lnTo>
                    <a:pt x="172300" y="157162"/>
                  </a:lnTo>
                  <a:close/>
                </a:path>
                <a:path w="476250" h="810259">
                  <a:moveTo>
                    <a:pt x="172300" y="89662"/>
                  </a:moveTo>
                  <a:lnTo>
                    <a:pt x="170599" y="89662"/>
                  </a:lnTo>
                  <a:lnTo>
                    <a:pt x="171450" y="90500"/>
                  </a:lnTo>
                  <a:lnTo>
                    <a:pt x="172300" y="90500"/>
                  </a:lnTo>
                  <a:lnTo>
                    <a:pt x="172300" y="89662"/>
                  </a:lnTo>
                  <a:close/>
                </a:path>
                <a:path w="476250" h="810259">
                  <a:moveTo>
                    <a:pt x="173164" y="81216"/>
                  </a:moveTo>
                  <a:lnTo>
                    <a:pt x="172300" y="80378"/>
                  </a:lnTo>
                  <a:lnTo>
                    <a:pt x="172300" y="79527"/>
                  </a:lnTo>
                  <a:lnTo>
                    <a:pt x="171450" y="79527"/>
                  </a:lnTo>
                  <a:lnTo>
                    <a:pt x="171450" y="80010"/>
                  </a:lnTo>
                  <a:lnTo>
                    <a:pt x="171450" y="81216"/>
                  </a:lnTo>
                  <a:lnTo>
                    <a:pt x="173164" y="81216"/>
                  </a:lnTo>
                  <a:close/>
                </a:path>
                <a:path w="476250" h="810259">
                  <a:moveTo>
                    <a:pt x="174866" y="166370"/>
                  </a:moveTo>
                  <a:lnTo>
                    <a:pt x="174015" y="165100"/>
                  </a:lnTo>
                  <a:lnTo>
                    <a:pt x="173164" y="163830"/>
                  </a:lnTo>
                  <a:lnTo>
                    <a:pt x="173164" y="165100"/>
                  </a:lnTo>
                  <a:lnTo>
                    <a:pt x="174015" y="166370"/>
                  </a:lnTo>
                  <a:lnTo>
                    <a:pt x="174866" y="166370"/>
                  </a:lnTo>
                  <a:close/>
                </a:path>
                <a:path w="476250" h="810259">
                  <a:moveTo>
                    <a:pt x="176568" y="71120"/>
                  </a:moveTo>
                  <a:lnTo>
                    <a:pt x="175717" y="69850"/>
                  </a:lnTo>
                  <a:lnTo>
                    <a:pt x="175717" y="71120"/>
                  </a:lnTo>
                  <a:lnTo>
                    <a:pt x="176568" y="71120"/>
                  </a:lnTo>
                  <a:close/>
                </a:path>
                <a:path w="476250" h="810259">
                  <a:moveTo>
                    <a:pt x="176568" y="69850"/>
                  </a:moveTo>
                  <a:lnTo>
                    <a:pt x="175717" y="68580"/>
                  </a:lnTo>
                  <a:lnTo>
                    <a:pt x="174866" y="68580"/>
                  </a:lnTo>
                  <a:lnTo>
                    <a:pt x="174866" y="69850"/>
                  </a:lnTo>
                  <a:lnTo>
                    <a:pt x="175717" y="69850"/>
                  </a:lnTo>
                  <a:lnTo>
                    <a:pt x="176568" y="69850"/>
                  </a:lnTo>
                  <a:close/>
                </a:path>
                <a:path w="476250" h="810259">
                  <a:moveTo>
                    <a:pt x="177419" y="68580"/>
                  </a:moveTo>
                  <a:lnTo>
                    <a:pt x="176568" y="68580"/>
                  </a:lnTo>
                  <a:lnTo>
                    <a:pt x="176568" y="69850"/>
                  </a:lnTo>
                  <a:lnTo>
                    <a:pt x="177419" y="68580"/>
                  </a:lnTo>
                  <a:close/>
                </a:path>
                <a:path w="476250" h="810259">
                  <a:moveTo>
                    <a:pt x="183388" y="136906"/>
                  </a:moveTo>
                  <a:lnTo>
                    <a:pt x="182537" y="136906"/>
                  </a:lnTo>
                  <a:lnTo>
                    <a:pt x="183388" y="137756"/>
                  </a:lnTo>
                  <a:lnTo>
                    <a:pt x="183388" y="136906"/>
                  </a:lnTo>
                  <a:close/>
                </a:path>
                <a:path w="476250" h="810259">
                  <a:moveTo>
                    <a:pt x="183388" y="82550"/>
                  </a:moveTo>
                  <a:lnTo>
                    <a:pt x="182537" y="82550"/>
                  </a:lnTo>
                  <a:lnTo>
                    <a:pt x="181686" y="83820"/>
                  </a:lnTo>
                  <a:lnTo>
                    <a:pt x="182537" y="83820"/>
                  </a:lnTo>
                  <a:lnTo>
                    <a:pt x="183388" y="82550"/>
                  </a:lnTo>
                  <a:close/>
                </a:path>
                <a:path w="476250" h="810259">
                  <a:moveTo>
                    <a:pt x="184238" y="129540"/>
                  </a:moveTo>
                  <a:lnTo>
                    <a:pt x="183388" y="128270"/>
                  </a:lnTo>
                  <a:lnTo>
                    <a:pt x="183388" y="129540"/>
                  </a:lnTo>
                  <a:lnTo>
                    <a:pt x="184238" y="129540"/>
                  </a:lnTo>
                  <a:close/>
                </a:path>
                <a:path w="476250" h="810259">
                  <a:moveTo>
                    <a:pt x="185089" y="138595"/>
                  </a:moveTo>
                  <a:lnTo>
                    <a:pt x="184238" y="137756"/>
                  </a:lnTo>
                  <a:lnTo>
                    <a:pt x="183388" y="138595"/>
                  </a:lnTo>
                  <a:lnTo>
                    <a:pt x="184238" y="139433"/>
                  </a:lnTo>
                  <a:lnTo>
                    <a:pt x="184238" y="138595"/>
                  </a:lnTo>
                  <a:lnTo>
                    <a:pt x="185089" y="138595"/>
                  </a:lnTo>
                  <a:close/>
                </a:path>
                <a:path w="476250" h="810259">
                  <a:moveTo>
                    <a:pt x="185953" y="139433"/>
                  </a:moveTo>
                  <a:lnTo>
                    <a:pt x="185089" y="139433"/>
                  </a:lnTo>
                  <a:lnTo>
                    <a:pt x="185089" y="140284"/>
                  </a:lnTo>
                  <a:lnTo>
                    <a:pt x="185953" y="140284"/>
                  </a:lnTo>
                  <a:lnTo>
                    <a:pt x="185953" y="139433"/>
                  </a:lnTo>
                  <a:close/>
                </a:path>
                <a:path w="476250" h="810259">
                  <a:moveTo>
                    <a:pt x="186804" y="143662"/>
                  </a:moveTo>
                  <a:lnTo>
                    <a:pt x="185953" y="143662"/>
                  </a:lnTo>
                  <a:lnTo>
                    <a:pt x="186804" y="144500"/>
                  </a:lnTo>
                  <a:lnTo>
                    <a:pt x="186804" y="143662"/>
                  </a:lnTo>
                  <a:close/>
                </a:path>
                <a:path w="476250" h="810259">
                  <a:moveTo>
                    <a:pt x="187655" y="140284"/>
                  </a:moveTo>
                  <a:lnTo>
                    <a:pt x="186804" y="140284"/>
                  </a:lnTo>
                  <a:lnTo>
                    <a:pt x="186804" y="141122"/>
                  </a:lnTo>
                  <a:lnTo>
                    <a:pt x="187655" y="141122"/>
                  </a:lnTo>
                  <a:lnTo>
                    <a:pt x="187655" y="140284"/>
                  </a:lnTo>
                  <a:close/>
                </a:path>
                <a:path w="476250" h="810259">
                  <a:moveTo>
                    <a:pt x="190220" y="141973"/>
                  </a:moveTo>
                  <a:lnTo>
                    <a:pt x="189369" y="142824"/>
                  </a:lnTo>
                  <a:lnTo>
                    <a:pt x="190220" y="143662"/>
                  </a:lnTo>
                  <a:lnTo>
                    <a:pt x="190220" y="141973"/>
                  </a:lnTo>
                  <a:close/>
                </a:path>
                <a:path w="476250" h="810259">
                  <a:moveTo>
                    <a:pt x="190220" y="138430"/>
                  </a:moveTo>
                  <a:lnTo>
                    <a:pt x="189369" y="137160"/>
                  </a:lnTo>
                  <a:lnTo>
                    <a:pt x="188518" y="137160"/>
                  </a:lnTo>
                  <a:lnTo>
                    <a:pt x="188518" y="138430"/>
                  </a:lnTo>
                  <a:lnTo>
                    <a:pt x="190220" y="138430"/>
                  </a:lnTo>
                  <a:close/>
                </a:path>
                <a:path w="476250" h="810259">
                  <a:moveTo>
                    <a:pt x="191071" y="158851"/>
                  </a:moveTo>
                  <a:lnTo>
                    <a:pt x="190220" y="158851"/>
                  </a:lnTo>
                  <a:lnTo>
                    <a:pt x="190220" y="159689"/>
                  </a:lnTo>
                  <a:lnTo>
                    <a:pt x="191071" y="159689"/>
                  </a:lnTo>
                  <a:lnTo>
                    <a:pt x="191071" y="158851"/>
                  </a:lnTo>
                  <a:close/>
                </a:path>
                <a:path w="476250" h="810259">
                  <a:moveTo>
                    <a:pt x="191071" y="145351"/>
                  </a:moveTo>
                  <a:lnTo>
                    <a:pt x="190220" y="144500"/>
                  </a:lnTo>
                  <a:lnTo>
                    <a:pt x="190220" y="145351"/>
                  </a:lnTo>
                  <a:lnTo>
                    <a:pt x="191071" y="145351"/>
                  </a:lnTo>
                  <a:close/>
                </a:path>
                <a:path w="476250" h="810259">
                  <a:moveTo>
                    <a:pt x="191071" y="143662"/>
                  </a:moveTo>
                  <a:lnTo>
                    <a:pt x="190220" y="143662"/>
                  </a:lnTo>
                  <a:lnTo>
                    <a:pt x="189369" y="144500"/>
                  </a:lnTo>
                  <a:lnTo>
                    <a:pt x="190220" y="144500"/>
                  </a:lnTo>
                  <a:lnTo>
                    <a:pt x="191071" y="143662"/>
                  </a:lnTo>
                  <a:close/>
                </a:path>
                <a:path w="476250" h="810259">
                  <a:moveTo>
                    <a:pt x="192773" y="150406"/>
                  </a:moveTo>
                  <a:lnTo>
                    <a:pt x="191922" y="151244"/>
                  </a:lnTo>
                  <a:lnTo>
                    <a:pt x="192773" y="151244"/>
                  </a:lnTo>
                  <a:lnTo>
                    <a:pt x="192773" y="150406"/>
                  </a:lnTo>
                  <a:close/>
                </a:path>
                <a:path w="476250" h="810259">
                  <a:moveTo>
                    <a:pt x="199593" y="149860"/>
                  </a:moveTo>
                  <a:lnTo>
                    <a:pt x="198742" y="149860"/>
                  </a:lnTo>
                  <a:lnTo>
                    <a:pt x="199593" y="151130"/>
                  </a:lnTo>
                  <a:lnTo>
                    <a:pt x="199593" y="149860"/>
                  </a:lnTo>
                  <a:close/>
                </a:path>
                <a:path w="476250" h="810259">
                  <a:moveTo>
                    <a:pt x="200444" y="170662"/>
                  </a:moveTo>
                  <a:lnTo>
                    <a:pt x="199593" y="170662"/>
                  </a:lnTo>
                  <a:lnTo>
                    <a:pt x="198742" y="169811"/>
                  </a:lnTo>
                  <a:lnTo>
                    <a:pt x="199593" y="171500"/>
                  </a:lnTo>
                  <a:lnTo>
                    <a:pt x="197891" y="171500"/>
                  </a:lnTo>
                  <a:lnTo>
                    <a:pt x="198742" y="172339"/>
                  </a:lnTo>
                  <a:lnTo>
                    <a:pt x="199593" y="172339"/>
                  </a:lnTo>
                  <a:lnTo>
                    <a:pt x="200444" y="171500"/>
                  </a:lnTo>
                  <a:lnTo>
                    <a:pt x="200444" y="170662"/>
                  </a:lnTo>
                  <a:close/>
                </a:path>
                <a:path w="476250" h="810259">
                  <a:moveTo>
                    <a:pt x="203873" y="170662"/>
                  </a:moveTo>
                  <a:lnTo>
                    <a:pt x="203022" y="170662"/>
                  </a:lnTo>
                  <a:lnTo>
                    <a:pt x="203022" y="171500"/>
                  </a:lnTo>
                  <a:lnTo>
                    <a:pt x="203873" y="170662"/>
                  </a:lnTo>
                  <a:close/>
                </a:path>
                <a:path w="476250" h="810259">
                  <a:moveTo>
                    <a:pt x="204724" y="164757"/>
                  </a:moveTo>
                  <a:lnTo>
                    <a:pt x="203873" y="164757"/>
                  </a:lnTo>
                  <a:lnTo>
                    <a:pt x="203873" y="165595"/>
                  </a:lnTo>
                  <a:lnTo>
                    <a:pt x="204724" y="165595"/>
                  </a:lnTo>
                  <a:lnTo>
                    <a:pt x="204724" y="164757"/>
                  </a:lnTo>
                  <a:close/>
                </a:path>
                <a:path w="476250" h="810259">
                  <a:moveTo>
                    <a:pt x="204724" y="111760"/>
                  </a:moveTo>
                  <a:lnTo>
                    <a:pt x="203873" y="110490"/>
                  </a:lnTo>
                  <a:lnTo>
                    <a:pt x="203022" y="111760"/>
                  </a:lnTo>
                  <a:lnTo>
                    <a:pt x="204724" y="111760"/>
                  </a:lnTo>
                  <a:close/>
                </a:path>
                <a:path w="476250" h="810259">
                  <a:moveTo>
                    <a:pt x="205574" y="163918"/>
                  </a:moveTo>
                  <a:lnTo>
                    <a:pt x="204724" y="163918"/>
                  </a:lnTo>
                  <a:lnTo>
                    <a:pt x="205574" y="164757"/>
                  </a:lnTo>
                  <a:lnTo>
                    <a:pt x="205574" y="163918"/>
                  </a:lnTo>
                  <a:close/>
                </a:path>
                <a:path w="476250" h="810259">
                  <a:moveTo>
                    <a:pt x="205574" y="161378"/>
                  </a:moveTo>
                  <a:lnTo>
                    <a:pt x="204724" y="161378"/>
                  </a:lnTo>
                  <a:lnTo>
                    <a:pt x="204724" y="160528"/>
                  </a:lnTo>
                  <a:lnTo>
                    <a:pt x="203873" y="160528"/>
                  </a:lnTo>
                  <a:lnTo>
                    <a:pt x="203873" y="159689"/>
                  </a:lnTo>
                  <a:lnTo>
                    <a:pt x="203022" y="160528"/>
                  </a:lnTo>
                  <a:lnTo>
                    <a:pt x="203022" y="161378"/>
                  </a:lnTo>
                  <a:lnTo>
                    <a:pt x="203873" y="161378"/>
                  </a:lnTo>
                  <a:lnTo>
                    <a:pt x="203873" y="162217"/>
                  </a:lnTo>
                  <a:lnTo>
                    <a:pt x="205574" y="162217"/>
                  </a:lnTo>
                  <a:lnTo>
                    <a:pt x="205574" y="161378"/>
                  </a:lnTo>
                  <a:close/>
                </a:path>
                <a:path w="476250" h="810259">
                  <a:moveTo>
                    <a:pt x="205574" y="158851"/>
                  </a:moveTo>
                  <a:lnTo>
                    <a:pt x="203873" y="158851"/>
                  </a:lnTo>
                  <a:lnTo>
                    <a:pt x="203022" y="158000"/>
                  </a:lnTo>
                  <a:lnTo>
                    <a:pt x="203022" y="157162"/>
                  </a:lnTo>
                  <a:lnTo>
                    <a:pt x="202158" y="157162"/>
                  </a:lnTo>
                  <a:lnTo>
                    <a:pt x="202158" y="158851"/>
                  </a:lnTo>
                  <a:lnTo>
                    <a:pt x="203022" y="158851"/>
                  </a:lnTo>
                  <a:lnTo>
                    <a:pt x="203873" y="159689"/>
                  </a:lnTo>
                  <a:lnTo>
                    <a:pt x="205574" y="159689"/>
                  </a:lnTo>
                  <a:lnTo>
                    <a:pt x="205574" y="158851"/>
                  </a:lnTo>
                  <a:close/>
                </a:path>
                <a:path w="476250" h="810259">
                  <a:moveTo>
                    <a:pt x="214947" y="99060"/>
                  </a:moveTo>
                  <a:lnTo>
                    <a:pt x="214096" y="101600"/>
                  </a:lnTo>
                  <a:lnTo>
                    <a:pt x="214947" y="101600"/>
                  </a:lnTo>
                  <a:lnTo>
                    <a:pt x="214947" y="99060"/>
                  </a:lnTo>
                  <a:close/>
                </a:path>
                <a:path w="476250" h="810259">
                  <a:moveTo>
                    <a:pt x="216662" y="99060"/>
                  </a:moveTo>
                  <a:lnTo>
                    <a:pt x="215811" y="99060"/>
                  </a:lnTo>
                  <a:lnTo>
                    <a:pt x="215811" y="100330"/>
                  </a:lnTo>
                  <a:lnTo>
                    <a:pt x="216662" y="101600"/>
                  </a:lnTo>
                  <a:lnTo>
                    <a:pt x="216662" y="99060"/>
                  </a:lnTo>
                  <a:close/>
                </a:path>
                <a:path w="476250" h="810259">
                  <a:moveTo>
                    <a:pt x="226898" y="128473"/>
                  </a:moveTo>
                  <a:lnTo>
                    <a:pt x="226047" y="127622"/>
                  </a:lnTo>
                  <a:lnTo>
                    <a:pt x="225183" y="127622"/>
                  </a:lnTo>
                  <a:lnTo>
                    <a:pt x="225183" y="128473"/>
                  </a:lnTo>
                  <a:lnTo>
                    <a:pt x="226898" y="128473"/>
                  </a:lnTo>
                  <a:close/>
                </a:path>
                <a:path w="476250" h="810259">
                  <a:moveTo>
                    <a:pt x="227749" y="130149"/>
                  </a:moveTo>
                  <a:lnTo>
                    <a:pt x="226047" y="130149"/>
                  </a:lnTo>
                  <a:lnTo>
                    <a:pt x="225183" y="131013"/>
                  </a:lnTo>
                  <a:lnTo>
                    <a:pt x="225183" y="131851"/>
                  </a:lnTo>
                  <a:lnTo>
                    <a:pt x="226047" y="131851"/>
                  </a:lnTo>
                  <a:lnTo>
                    <a:pt x="226047" y="131013"/>
                  </a:lnTo>
                  <a:lnTo>
                    <a:pt x="227749" y="130149"/>
                  </a:lnTo>
                  <a:close/>
                </a:path>
                <a:path w="476250" h="810259">
                  <a:moveTo>
                    <a:pt x="229450" y="131851"/>
                  </a:moveTo>
                  <a:lnTo>
                    <a:pt x="228600" y="131851"/>
                  </a:lnTo>
                  <a:lnTo>
                    <a:pt x="228600" y="130149"/>
                  </a:lnTo>
                  <a:lnTo>
                    <a:pt x="227749" y="131013"/>
                  </a:lnTo>
                  <a:lnTo>
                    <a:pt x="226047" y="131013"/>
                  </a:lnTo>
                  <a:lnTo>
                    <a:pt x="226898" y="131851"/>
                  </a:lnTo>
                  <a:lnTo>
                    <a:pt x="227749" y="131851"/>
                  </a:lnTo>
                  <a:lnTo>
                    <a:pt x="227749" y="132689"/>
                  </a:lnTo>
                  <a:lnTo>
                    <a:pt x="228600" y="132689"/>
                  </a:lnTo>
                  <a:lnTo>
                    <a:pt x="229450" y="131851"/>
                  </a:lnTo>
                  <a:close/>
                </a:path>
                <a:path w="476250" h="810259">
                  <a:moveTo>
                    <a:pt x="231165" y="120040"/>
                  </a:moveTo>
                  <a:lnTo>
                    <a:pt x="230301" y="120878"/>
                  </a:lnTo>
                  <a:lnTo>
                    <a:pt x="231165" y="120878"/>
                  </a:lnTo>
                  <a:lnTo>
                    <a:pt x="231165" y="120040"/>
                  </a:lnTo>
                  <a:close/>
                </a:path>
                <a:path w="476250" h="810259">
                  <a:moveTo>
                    <a:pt x="232016" y="132689"/>
                  </a:moveTo>
                  <a:lnTo>
                    <a:pt x="231165" y="132689"/>
                  </a:lnTo>
                  <a:lnTo>
                    <a:pt x="230301" y="132689"/>
                  </a:lnTo>
                  <a:lnTo>
                    <a:pt x="231165" y="133540"/>
                  </a:lnTo>
                  <a:lnTo>
                    <a:pt x="232016" y="132689"/>
                  </a:lnTo>
                  <a:close/>
                </a:path>
                <a:path w="476250" h="810259">
                  <a:moveTo>
                    <a:pt x="232867" y="131013"/>
                  </a:moveTo>
                  <a:lnTo>
                    <a:pt x="232016" y="130149"/>
                  </a:lnTo>
                  <a:lnTo>
                    <a:pt x="231165" y="130149"/>
                  </a:lnTo>
                  <a:lnTo>
                    <a:pt x="231165" y="131013"/>
                  </a:lnTo>
                  <a:lnTo>
                    <a:pt x="232867" y="131013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2080"/>
                  </a:lnTo>
                  <a:lnTo>
                    <a:pt x="233730" y="132080"/>
                  </a:lnTo>
                  <a:lnTo>
                    <a:pt x="233730" y="133350"/>
                  </a:lnTo>
                  <a:lnTo>
                    <a:pt x="232867" y="134620"/>
                  </a:lnTo>
                  <a:lnTo>
                    <a:pt x="234581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4620"/>
                  </a:lnTo>
                  <a:lnTo>
                    <a:pt x="236283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7985" y="121920"/>
                  </a:moveTo>
                  <a:lnTo>
                    <a:pt x="237134" y="120650"/>
                  </a:lnTo>
                  <a:lnTo>
                    <a:pt x="236283" y="121920"/>
                  </a:lnTo>
                  <a:lnTo>
                    <a:pt x="237985" y="121920"/>
                  </a:lnTo>
                  <a:close/>
                </a:path>
                <a:path w="476250" h="810259">
                  <a:moveTo>
                    <a:pt x="240538" y="132689"/>
                  </a:moveTo>
                  <a:lnTo>
                    <a:pt x="239687" y="132689"/>
                  </a:lnTo>
                  <a:lnTo>
                    <a:pt x="239687" y="133540"/>
                  </a:lnTo>
                  <a:lnTo>
                    <a:pt x="240538" y="133540"/>
                  </a:lnTo>
                  <a:lnTo>
                    <a:pt x="240538" y="132689"/>
                  </a:lnTo>
                  <a:close/>
                </a:path>
                <a:path w="476250" h="810259">
                  <a:moveTo>
                    <a:pt x="243103" y="124256"/>
                  </a:moveTo>
                  <a:lnTo>
                    <a:pt x="242252" y="124256"/>
                  </a:lnTo>
                  <a:lnTo>
                    <a:pt x="242252" y="125095"/>
                  </a:lnTo>
                  <a:lnTo>
                    <a:pt x="243103" y="125095"/>
                  </a:lnTo>
                  <a:lnTo>
                    <a:pt x="243103" y="124256"/>
                  </a:lnTo>
                  <a:close/>
                </a:path>
                <a:path w="476250" h="810259">
                  <a:moveTo>
                    <a:pt x="475983" y="405130"/>
                  </a:moveTo>
                  <a:lnTo>
                    <a:pt x="473392" y="345440"/>
                  </a:lnTo>
                  <a:lnTo>
                    <a:pt x="465899" y="288290"/>
                  </a:lnTo>
                  <a:lnTo>
                    <a:pt x="464489" y="281940"/>
                  </a:lnTo>
                  <a:lnTo>
                    <a:pt x="463092" y="275590"/>
                  </a:lnTo>
                  <a:lnTo>
                    <a:pt x="453847" y="233680"/>
                  </a:lnTo>
                  <a:lnTo>
                    <a:pt x="450938" y="224790"/>
                  </a:lnTo>
                  <a:lnTo>
                    <a:pt x="439699" y="190500"/>
                  </a:lnTo>
                  <a:lnTo>
                    <a:pt x="438035" y="185420"/>
                  </a:lnTo>
                  <a:lnTo>
                    <a:pt x="437616" y="184150"/>
                  </a:lnTo>
                  <a:lnTo>
                    <a:pt x="434835" y="177800"/>
                  </a:lnTo>
                  <a:lnTo>
                    <a:pt x="420357" y="144780"/>
                  </a:lnTo>
                  <a:lnTo>
                    <a:pt x="419811" y="143510"/>
                  </a:lnTo>
                  <a:lnTo>
                    <a:pt x="417576" y="138430"/>
                  </a:lnTo>
                  <a:lnTo>
                    <a:pt x="416064" y="135890"/>
                  </a:lnTo>
                  <a:lnTo>
                    <a:pt x="406971" y="120650"/>
                  </a:lnTo>
                  <a:lnTo>
                    <a:pt x="405460" y="118110"/>
                  </a:lnTo>
                  <a:lnTo>
                    <a:pt x="399402" y="107950"/>
                  </a:lnTo>
                  <a:lnTo>
                    <a:pt x="209842" y="107950"/>
                  </a:lnTo>
                  <a:lnTo>
                    <a:pt x="208978" y="107950"/>
                  </a:lnTo>
                  <a:lnTo>
                    <a:pt x="208127" y="107950"/>
                  </a:lnTo>
                  <a:lnTo>
                    <a:pt x="208127" y="109220"/>
                  </a:lnTo>
                  <a:lnTo>
                    <a:pt x="206425" y="109220"/>
                  </a:lnTo>
                  <a:lnTo>
                    <a:pt x="206425" y="110490"/>
                  </a:lnTo>
                  <a:lnTo>
                    <a:pt x="205574" y="110490"/>
                  </a:lnTo>
                  <a:lnTo>
                    <a:pt x="205574" y="111760"/>
                  </a:lnTo>
                  <a:lnTo>
                    <a:pt x="207276" y="111760"/>
                  </a:lnTo>
                  <a:lnTo>
                    <a:pt x="206425" y="113030"/>
                  </a:lnTo>
                  <a:lnTo>
                    <a:pt x="207276" y="113030"/>
                  </a:lnTo>
                  <a:lnTo>
                    <a:pt x="208127" y="111760"/>
                  </a:lnTo>
                  <a:lnTo>
                    <a:pt x="208978" y="114300"/>
                  </a:lnTo>
                  <a:lnTo>
                    <a:pt x="216662" y="114300"/>
                  </a:lnTo>
                  <a:lnTo>
                    <a:pt x="217525" y="115570"/>
                  </a:lnTo>
                  <a:lnTo>
                    <a:pt x="218376" y="114300"/>
                  </a:lnTo>
                  <a:lnTo>
                    <a:pt x="219227" y="114300"/>
                  </a:lnTo>
                  <a:lnTo>
                    <a:pt x="219227" y="115570"/>
                  </a:lnTo>
                  <a:lnTo>
                    <a:pt x="220078" y="115570"/>
                  </a:lnTo>
                  <a:lnTo>
                    <a:pt x="220078" y="114300"/>
                  </a:lnTo>
                  <a:lnTo>
                    <a:pt x="220929" y="115570"/>
                  </a:lnTo>
                  <a:lnTo>
                    <a:pt x="220929" y="116840"/>
                  </a:lnTo>
                  <a:lnTo>
                    <a:pt x="229450" y="116840"/>
                  </a:lnTo>
                  <a:lnTo>
                    <a:pt x="228600" y="118110"/>
                  </a:lnTo>
                  <a:lnTo>
                    <a:pt x="228600" y="119380"/>
                  </a:lnTo>
                  <a:lnTo>
                    <a:pt x="229450" y="119380"/>
                  </a:lnTo>
                  <a:lnTo>
                    <a:pt x="229450" y="118110"/>
                  </a:lnTo>
                  <a:lnTo>
                    <a:pt x="231165" y="118110"/>
                  </a:lnTo>
                  <a:lnTo>
                    <a:pt x="231165" y="119380"/>
                  </a:lnTo>
                  <a:lnTo>
                    <a:pt x="233730" y="119380"/>
                  </a:lnTo>
                  <a:lnTo>
                    <a:pt x="234581" y="120650"/>
                  </a:lnTo>
                  <a:lnTo>
                    <a:pt x="237134" y="120650"/>
                  </a:lnTo>
                  <a:lnTo>
                    <a:pt x="237985" y="119380"/>
                  </a:lnTo>
                  <a:lnTo>
                    <a:pt x="237985" y="120650"/>
                  </a:lnTo>
                  <a:lnTo>
                    <a:pt x="238836" y="121920"/>
                  </a:lnTo>
                  <a:lnTo>
                    <a:pt x="239687" y="120650"/>
                  </a:lnTo>
                  <a:lnTo>
                    <a:pt x="239687" y="121920"/>
                  </a:lnTo>
                  <a:lnTo>
                    <a:pt x="243954" y="121920"/>
                  </a:lnTo>
                  <a:lnTo>
                    <a:pt x="244805" y="124460"/>
                  </a:lnTo>
                  <a:lnTo>
                    <a:pt x="243954" y="124460"/>
                  </a:lnTo>
                  <a:lnTo>
                    <a:pt x="243954" y="125730"/>
                  </a:lnTo>
                  <a:lnTo>
                    <a:pt x="244805" y="125730"/>
                  </a:lnTo>
                  <a:lnTo>
                    <a:pt x="244805" y="127000"/>
                  </a:lnTo>
                  <a:lnTo>
                    <a:pt x="245668" y="127000"/>
                  </a:lnTo>
                  <a:lnTo>
                    <a:pt x="245668" y="128270"/>
                  </a:lnTo>
                  <a:lnTo>
                    <a:pt x="244805" y="128270"/>
                  </a:lnTo>
                  <a:lnTo>
                    <a:pt x="244805" y="133350"/>
                  </a:lnTo>
                  <a:lnTo>
                    <a:pt x="245668" y="133350"/>
                  </a:lnTo>
                  <a:lnTo>
                    <a:pt x="245668" y="134620"/>
                  </a:lnTo>
                  <a:lnTo>
                    <a:pt x="243954" y="134620"/>
                  </a:lnTo>
                  <a:lnTo>
                    <a:pt x="244805" y="135890"/>
                  </a:lnTo>
                  <a:lnTo>
                    <a:pt x="243103" y="135890"/>
                  </a:lnTo>
                  <a:lnTo>
                    <a:pt x="243954" y="134620"/>
                  </a:lnTo>
                  <a:lnTo>
                    <a:pt x="242252" y="134620"/>
                  </a:lnTo>
                  <a:lnTo>
                    <a:pt x="242252" y="137160"/>
                  </a:lnTo>
                  <a:lnTo>
                    <a:pt x="241401" y="135890"/>
                  </a:lnTo>
                  <a:lnTo>
                    <a:pt x="242252" y="134620"/>
                  </a:lnTo>
                  <a:lnTo>
                    <a:pt x="241401" y="134620"/>
                  </a:lnTo>
                  <a:lnTo>
                    <a:pt x="239687" y="135890"/>
                  </a:lnTo>
                  <a:lnTo>
                    <a:pt x="238836" y="137160"/>
                  </a:lnTo>
                  <a:lnTo>
                    <a:pt x="238836" y="135890"/>
                  </a:lnTo>
                  <a:lnTo>
                    <a:pt x="237985" y="134620"/>
                  </a:lnTo>
                  <a:lnTo>
                    <a:pt x="236283" y="134620"/>
                  </a:lnTo>
                  <a:lnTo>
                    <a:pt x="237985" y="135890"/>
                  </a:lnTo>
                  <a:lnTo>
                    <a:pt x="236283" y="137160"/>
                  </a:lnTo>
                  <a:lnTo>
                    <a:pt x="234581" y="137160"/>
                  </a:lnTo>
                  <a:lnTo>
                    <a:pt x="234581" y="134620"/>
                  </a:lnTo>
                  <a:lnTo>
                    <a:pt x="232867" y="135890"/>
                  </a:lnTo>
                  <a:lnTo>
                    <a:pt x="232867" y="137160"/>
                  </a:lnTo>
                  <a:lnTo>
                    <a:pt x="232016" y="137160"/>
                  </a:lnTo>
                  <a:lnTo>
                    <a:pt x="232016" y="135890"/>
                  </a:lnTo>
                  <a:lnTo>
                    <a:pt x="227749" y="135890"/>
                  </a:lnTo>
                  <a:lnTo>
                    <a:pt x="226047" y="133350"/>
                  </a:lnTo>
                  <a:lnTo>
                    <a:pt x="225183" y="134620"/>
                  </a:lnTo>
                  <a:lnTo>
                    <a:pt x="225183" y="132080"/>
                  </a:lnTo>
                  <a:lnTo>
                    <a:pt x="223481" y="133350"/>
                  </a:lnTo>
                  <a:lnTo>
                    <a:pt x="222631" y="133350"/>
                  </a:lnTo>
                  <a:lnTo>
                    <a:pt x="222631" y="132080"/>
                  </a:lnTo>
                  <a:lnTo>
                    <a:pt x="221780" y="132080"/>
                  </a:lnTo>
                  <a:lnTo>
                    <a:pt x="222631" y="130810"/>
                  </a:lnTo>
                  <a:lnTo>
                    <a:pt x="222631" y="129540"/>
                  </a:lnTo>
                  <a:lnTo>
                    <a:pt x="221780" y="129540"/>
                  </a:lnTo>
                  <a:lnTo>
                    <a:pt x="220929" y="130810"/>
                  </a:lnTo>
                  <a:lnTo>
                    <a:pt x="221780" y="130810"/>
                  </a:lnTo>
                  <a:lnTo>
                    <a:pt x="220929" y="132080"/>
                  </a:lnTo>
                  <a:lnTo>
                    <a:pt x="220929" y="130810"/>
                  </a:lnTo>
                  <a:lnTo>
                    <a:pt x="220078" y="130810"/>
                  </a:lnTo>
                  <a:lnTo>
                    <a:pt x="218376" y="130810"/>
                  </a:lnTo>
                  <a:lnTo>
                    <a:pt x="217525" y="132080"/>
                  </a:lnTo>
                  <a:lnTo>
                    <a:pt x="217525" y="129540"/>
                  </a:lnTo>
                  <a:lnTo>
                    <a:pt x="215811" y="129540"/>
                  </a:lnTo>
                  <a:lnTo>
                    <a:pt x="214096" y="128270"/>
                  </a:lnTo>
                  <a:lnTo>
                    <a:pt x="214947" y="127000"/>
                  </a:lnTo>
                  <a:lnTo>
                    <a:pt x="213245" y="127000"/>
                  </a:lnTo>
                  <a:lnTo>
                    <a:pt x="213245" y="129540"/>
                  </a:lnTo>
                  <a:lnTo>
                    <a:pt x="213245" y="130810"/>
                  </a:lnTo>
                  <a:lnTo>
                    <a:pt x="212394" y="130810"/>
                  </a:lnTo>
                  <a:lnTo>
                    <a:pt x="212394" y="129540"/>
                  </a:lnTo>
                  <a:lnTo>
                    <a:pt x="213245" y="129540"/>
                  </a:lnTo>
                  <a:lnTo>
                    <a:pt x="213245" y="127000"/>
                  </a:lnTo>
                  <a:lnTo>
                    <a:pt x="212394" y="127000"/>
                  </a:lnTo>
                  <a:lnTo>
                    <a:pt x="211543" y="127000"/>
                  </a:lnTo>
                  <a:lnTo>
                    <a:pt x="211543" y="129540"/>
                  </a:lnTo>
                  <a:lnTo>
                    <a:pt x="209842" y="129540"/>
                  </a:lnTo>
                  <a:lnTo>
                    <a:pt x="209842" y="128270"/>
                  </a:lnTo>
                  <a:lnTo>
                    <a:pt x="208978" y="129540"/>
                  </a:lnTo>
                  <a:lnTo>
                    <a:pt x="208127" y="129540"/>
                  </a:lnTo>
                  <a:lnTo>
                    <a:pt x="208127" y="127000"/>
                  </a:lnTo>
                  <a:lnTo>
                    <a:pt x="207276" y="127000"/>
                  </a:lnTo>
                  <a:lnTo>
                    <a:pt x="208127" y="125730"/>
                  </a:lnTo>
                  <a:lnTo>
                    <a:pt x="208978" y="125730"/>
                  </a:lnTo>
                  <a:lnTo>
                    <a:pt x="208978" y="124460"/>
                  </a:lnTo>
                  <a:lnTo>
                    <a:pt x="208127" y="124460"/>
                  </a:lnTo>
                  <a:lnTo>
                    <a:pt x="206425" y="127000"/>
                  </a:lnTo>
                  <a:lnTo>
                    <a:pt x="205574" y="127000"/>
                  </a:lnTo>
                  <a:lnTo>
                    <a:pt x="205574" y="125730"/>
                  </a:lnTo>
                  <a:lnTo>
                    <a:pt x="205574" y="124460"/>
                  </a:lnTo>
                  <a:lnTo>
                    <a:pt x="204724" y="125730"/>
                  </a:lnTo>
                  <a:lnTo>
                    <a:pt x="204724" y="124460"/>
                  </a:lnTo>
                  <a:lnTo>
                    <a:pt x="203873" y="124460"/>
                  </a:lnTo>
                  <a:lnTo>
                    <a:pt x="203022" y="125730"/>
                  </a:lnTo>
                  <a:lnTo>
                    <a:pt x="203022" y="127000"/>
                  </a:lnTo>
                  <a:lnTo>
                    <a:pt x="201307" y="127000"/>
                  </a:lnTo>
                  <a:lnTo>
                    <a:pt x="199593" y="125730"/>
                  </a:lnTo>
                  <a:lnTo>
                    <a:pt x="198742" y="124460"/>
                  </a:lnTo>
                  <a:lnTo>
                    <a:pt x="198742" y="125730"/>
                  </a:lnTo>
                  <a:lnTo>
                    <a:pt x="197891" y="125730"/>
                  </a:lnTo>
                  <a:lnTo>
                    <a:pt x="197891" y="124460"/>
                  </a:lnTo>
                  <a:lnTo>
                    <a:pt x="197688" y="124460"/>
                  </a:lnTo>
                  <a:lnTo>
                    <a:pt x="197688" y="147231"/>
                  </a:lnTo>
                  <a:lnTo>
                    <a:pt x="197040" y="147878"/>
                  </a:lnTo>
                  <a:lnTo>
                    <a:pt x="196380" y="146570"/>
                  </a:lnTo>
                  <a:lnTo>
                    <a:pt x="197688" y="147231"/>
                  </a:lnTo>
                  <a:lnTo>
                    <a:pt x="197688" y="124460"/>
                  </a:lnTo>
                  <a:lnTo>
                    <a:pt x="197040" y="124460"/>
                  </a:lnTo>
                  <a:lnTo>
                    <a:pt x="197040" y="123190"/>
                  </a:lnTo>
                  <a:lnTo>
                    <a:pt x="196189" y="121920"/>
                  </a:lnTo>
                  <a:lnTo>
                    <a:pt x="196189" y="124460"/>
                  </a:lnTo>
                  <a:lnTo>
                    <a:pt x="194487" y="124460"/>
                  </a:lnTo>
                  <a:lnTo>
                    <a:pt x="192773" y="123190"/>
                  </a:lnTo>
                  <a:lnTo>
                    <a:pt x="192773" y="124460"/>
                  </a:lnTo>
                  <a:lnTo>
                    <a:pt x="188518" y="124460"/>
                  </a:lnTo>
                  <a:lnTo>
                    <a:pt x="188518" y="130810"/>
                  </a:lnTo>
                  <a:lnTo>
                    <a:pt x="188518" y="132080"/>
                  </a:lnTo>
                  <a:lnTo>
                    <a:pt x="187655" y="132080"/>
                  </a:lnTo>
                  <a:lnTo>
                    <a:pt x="187655" y="130810"/>
                  </a:lnTo>
                  <a:lnTo>
                    <a:pt x="188518" y="130810"/>
                  </a:lnTo>
                  <a:lnTo>
                    <a:pt x="188518" y="124460"/>
                  </a:lnTo>
                  <a:lnTo>
                    <a:pt x="185953" y="124460"/>
                  </a:lnTo>
                  <a:lnTo>
                    <a:pt x="186804" y="127000"/>
                  </a:lnTo>
                  <a:lnTo>
                    <a:pt x="185089" y="127000"/>
                  </a:lnTo>
                  <a:lnTo>
                    <a:pt x="183388" y="127000"/>
                  </a:lnTo>
                  <a:lnTo>
                    <a:pt x="184238" y="128270"/>
                  </a:lnTo>
                  <a:lnTo>
                    <a:pt x="184238" y="129540"/>
                  </a:lnTo>
                  <a:lnTo>
                    <a:pt x="186804" y="128270"/>
                  </a:lnTo>
                  <a:lnTo>
                    <a:pt x="185953" y="129540"/>
                  </a:lnTo>
                  <a:lnTo>
                    <a:pt x="185953" y="130810"/>
                  </a:lnTo>
                  <a:lnTo>
                    <a:pt x="184238" y="130810"/>
                  </a:lnTo>
                  <a:lnTo>
                    <a:pt x="183388" y="129540"/>
                  </a:lnTo>
                  <a:lnTo>
                    <a:pt x="182537" y="129540"/>
                  </a:lnTo>
                  <a:lnTo>
                    <a:pt x="182537" y="132080"/>
                  </a:lnTo>
                  <a:lnTo>
                    <a:pt x="184238" y="132080"/>
                  </a:lnTo>
                  <a:lnTo>
                    <a:pt x="183388" y="133350"/>
                  </a:lnTo>
                  <a:lnTo>
                    <a:pt x="183896" y="133350"/>
                  </a:lnTo>
                  <a:lnTo>
                    <a:pt x="183388" y="134378"/>
                  </a:lnTo>
                  <a:lnTo>
                    <a:pt x="183388" y="135216"/>
                  </a:lnTo>
                  <a:lnTo>
                    <a:pt x="184238" y="134378"/>
                  </a:lnTo>
                  <a:lnTo>
                    <a:pt x="184238" y="133350"/>
                  </a:lnTo>
                  <a:lnTo>
                    <a:pt x="185089" y="133350"/>
                  </a:lnTo>
                  <a:lnTo>
                    <a:pt x="185788" y="134378"/>
                  </a:lnTo>
                  <a:lnTo>
                    <a:pt x="185089" y="134378"/>
                  </a:lnTo>
                  <a:lnTo>
                    <a:pt x="185089" y="135216"/>
                  </a:lnTo>
                  <a:lnTo>
                    <a:pt x="183388" y="135216"/>
                  </a:lnTo>
                  <a:lnTo>
                    <a:pt x="184238" y="136067"/>
                  </a:lnTo>
                  <a:lnTo>
                    <a:pt x="184238" y="136906"/>
                  </a:lnTo>
                  <a:lnTo>
                    <a:pt x="185089" y="137756"/>
                  </a:lnTo>
                  <a:lnTo>
                    <a:pt x="185089" y="138595"/>
                  </a:lnTo>
                  <a:lnTo>
                    <a:pt x="186804" y="138595"/>
                  </a:lnTo>
                  <a:lnTo>
                    <a:pt x="186804" y="138430"/>
                  </a:lnTo>
                  <a:lnTo>
                    <a:pt x="186804" y="137756"/>
                  </a:lnTo>
                  <a:lnTo>
                    <a:pt x="185953" y="136906"/>
                  </a:lnTo>
                  <a:lnTo>
                    <a:pt x="185953" y="135890"/>
                  </a:lnTo>
                  <a:lnTo>
                    <a:pt x="186804" y="135255"/>
                  </a:lnTo>
                  <a:lnTo>
                    <a:pt x="186804" y="135890"/>
                  </a:lnTo>
                  <a:lnTo>
                    <a:pt x="185953" y="135890"/>
                  </a:lnTo>
                  <a:lnTo>
                    <a:pt x="187655" y="137160"/>
                  </a:lnTo>
                  <a:lnTo>
                    <a:pt x="188518" y="134620"/>
                  </a:lnTo>
                  <a:lnTo>
                    <a:pt x="187655" y="134620"/>
                  </a:lnTo>
                  <a:lnTo>
                    <a:pt x="186804" y="133350"/>
                  </a:lnTo>
                  <a:lnTo>
                    <a:pt x="187655" y="133350"/>
                  </a:lnTo>
                  <a:lnTo>
                    <a:pt x="187655" y="134620"/>
                  </a:lnTo>
                  <a:lnTo>
                    <a:pt x="188518" y="133350"/>
                  </a:lnTo>
                  <a:lnTo>
                    <a:pt x="188518" y="134620"/>
                  </a:lnTo>
                  <a:lnTo>
                    <a:pt x="189369" y="134620"/>
                  </a:lnTo>
                  <a:lnTo>
                    <a:pt x="189369" y="133350"/>
                  </a:lnTo>
                  <a:lnTo>
                    <a:pt x="189369" y="132080"/>
                  </a:lnTo>
                  <a:lnTo>
                    <a:pt x="190220" y="132080"/>
                  </a:lnTo>
                  <a:lnTo>
                    <a:pt x="190220" y="133350"/>
                  </a:lnTo>
                  <a:lnTo>
                    <a:pt x="189369" y="133350"/>
                  </a:lnTo>
                  <a:lnTo>
                    <a:pt x="190220" y="134620"/>
                  </a:lnTo>
                  <a:lnTo>
                    <a:pt x="189369" y="134620"/>
                  </a:lnTo>
                  <a:lnTo>
                    <a:pt x="190220" y="135890"/>
                  </a:lnTo>
                  <a:lnTo>
                    <a:pt x="189369" y="135890"/>
                  </a:lnTo>
                  <a:lnTo>
                    <a:pt x="189369" y="134620"/>
                  </a:lnTo>
                  <a:lnTo>
                    <a:pt x="188518" y="135890"/>
                  </a:lnTo>
                  <a:lnTo>
                    <a:pt x="190220" y="137160"/>
                  </a:lnTo>
                  <a:lnTo>
                    <a:pt x="191071" y="137160"/>
                  </a:lnTo>
                  <a:lnTo>
                    <a:pt x="191071" y="139700"/>
                  </a:lnTo>
                  <a:lnTo>
                    <a:pt x="191071" y="140284"/>
                  </a:lnTo>
                  <a:lnTo>
                    <a:pt x="190220" y="140284"/>
                  </a:lnTo>
                  <a:lnTo>
                    <a:pt x="190220" y="139700"/>
                  </a:lnTo>
                  <a:lnTo>
                    <a:pt x="191071" y="139700"/>
                  </a:lnTo>
                  <a:lnTo>
                    <a:pt x="191071" y="137160"/>
                  </a:lnTo>
                  <a:lnTo>
                    <a:pt x="190220" y="138430"/>
                  </a:lnTo>
                  <a:lnTo>
                    <a:pt x="190220" y="139433"/>
                  </a:lnTo>
                  <a:lnTo>
                    <a:pt x="188518" y="139433"/>
                  </a:lnTo>
                  <a:lnTo>
                    <a:pt x="188518" y="138430"/>
                  </a:lnTo>
                  <a:lnTo>
                    <a:pt x="187655" y="138430"/>
                  </a:lnTo>
                  <a:lnTo>
                    <a:pt x="188518" y="137160"/>
                  </a:lnTo>
                  <a:lnTo>
                    <a:pt x="187655" y="137160"/>
                  </a:lnTo>
                  <a:lnTo>
                    <a:pt x="186804" y="138430"/>
                  </a:lnTo>
                  <a:lnTo>
                    <a:pt x="187655" y="139700"/>
                  </a:lnTo>
                  <a:lnTo>
                    <a:pt x="188518" y="139700"/>
                  </a:lnTo>
                  <a:lnTo>
                    <a:pt x="188518" y="140284"/>
                  </a:lnTo>
                  <a:lnTo>
                    <a:pt x="189369" y="140284"/>
                  </a:lnTo>
                  <a:lnTo>
                    <a:pt x="188518" y="141973"/>
                  </a:lnTo>
                  <a:lnTo>
                    <a:pt x="190220" y="141973"/>
                  </a:lnTo>
                  <a:lnTo>
                    <a:pt x="191071" y="142824"/>
                  </a:lnTo>
                  <a:lnTo>
                    <a:pt x="191071" y="140970"/>
                  </a:lnTo>
                  <a:lnTo>
                    <a:pt x="192773" y="140970"/>
                  </a:lnTo>
                  <a:lnTo>
                    <a:pt x="192773" y="142240"/>
                  </a:lnTo>
                  <a:lnTo>
                    <a:pt x="193624" y="142240"/>
                  </a:lnTo>
                  <a:lnTo>
                    <a:pt x="193624" y="142824"/>
                  </a:lnTo>
                  <a:lnTo>
                    <a:pt x="192773" y="142824"/>
                  </a:lnTo>
                  <a:lnTo>
                    <a:pt x="192773" y="143662"/>
                  </a:lnTo>
                  <a:lnTo>
                    <a:pt x="191922" y="143662"/>
                  </a:lnTo>
                  <a:lnTo>
                    <a:pt x="192773" y="144500"/>
                  </a:lnTo>
                  <a:lnTo>
                    <a:pt x="191922" y="145351"/>
                  </a:lnTo>
                  <a:lnTo>
                    <a:pt x="192773" y="146189"/>
                  </a:lnTo>
                  <a:lnTo>
                    <a:pt x="192773" y="145351"/>
                  </a:lnTo>
                  <a:lnTo>
                    <a:pt x="194487" y="145351"/>
                  </a:lnTo>
                  <a:lnTo>
                    <a:pt x="193852" y="143510"/>
                  </a:lnTo>
                  <a:lnTo>
                    <a:pt x="194487" y="143510"/>
                  </a:lnTo>
                  <a:lnTo>
                    <a:pt x="194487" y="142240"/>
                  </a:lnTo>
                  <a:lnTo>
                    <a:pt x="195338" y="140970"/>
                  </a:lnTo>
                  <a:lnTo>
                    <a:pt x="195338" y="142240"/>
                  </a:lnTo>
                  <a:lnTo>
                    <a:pt x="197040" y="143510"/>
                  </a:lnTo>
                  <a:lnTo>
                    <a:pt x="196189" y="144145"/>
                  </a:lnTo>
                  <a:lnTo>
                    <a:pt x="196189" y="144780"/>
                  </a:lnTo>
                  <a:lnTo>
                    <a:pt x="195948" y="145122"/>
                  </a:lnTo>
                  <a:lnTo>
                    <a:pt x="195618" y="144780"/>
                  </a:lnTo>
                  <a:lnTo>
                    <a:pt x="196189" y="144780"/>
                  </a:lnTo>
                  <a:lnTo>
                    <a:pt x="196189" y="144145"/>
                  </a:lnTo>
                  <a:lnTo>
                    <a:pt x="195491" y="144665"/>
                  </a:lnTo>
                  <a:lnTo>
                    <a:pt x="195338" y="144500"/>
                  </a:lnTo>
                  <a:lnTo>
                    <a:pt x="195338" y="144780"/>
                  </a:lnTo>
                  <a:lnTo>
                    <a:pt x="195338" y="146050"/>
                  </a:lnTo>
                  <a:lnTo>
                    <a:pt x="195338" y="147027"/>
                  </a:lnTo>
                  <a:lnTo>
                    <a:pt x="197040" y="148717"/>
                  </a:lnTo>
                  <a:lnTo>
                    <a:pt x="197891" y="148717"/>
                  </a:lnTo>
                  <a:lnTo>
                    <a:pt x="198742" y="147878"/>
                  </a:lnTo>
                  <a:lnTo>
                    <a:pt x="197891" y="147878"/>
                  </a:lnTo>
                  <a:lnTo>
                    <a:pt x="198742" y="147027"/>
                  </a:lnTo>
                  <a:lnTo>
                    <a:pt x="198081" y="147027"/>
                  </a:lnTo>
                  <a:lnTo>
                    <a:pt x="198742" y="146050"/>
                  </a:lnTo>
                  <a:lnTo>
                    <a:pt x="199593" y="146050"/>
                  </a:lnTo>
                  <a:lnTo>
                    <a:pt x="200444" y="147320"/>
                  </a:lnTo>
                  <a:lnTo>
                    <a:pt x="201307" y="147320"/>
                  </a:lnTo>
                  <a:lnTo>
                    <a:pt x="200444" y="146050"/>
                  </a:lnTo>
                  <a:lnTo>
                    <a:pt x="200444" y="144780"/>
                  </a:lnTo>
                  <a:lnTo>
                    <a:pt x="202158" y="144780"/>
                  </a:lnTo>
                  <a:lnTo>
                    <a:pt x="202158" y="146050"/>
                  </a:lnTo>
                  <a:lnTo>
                    <a:pt x="203022" y="147320"/>
                  </a:lnTo>
                  <a:lnTo>
                    <a:pt x="202158" y="147320"/>
                  </a:lnTo>
                  <a:lnTo>
                    <a:pt x="202158" y="148590"/>
                  </a:lnTo>
                  <a:lnTo>
                    <a:pt x="203022" y="148590"/>
                  </a:lnTo>
                  <a:lnTo>
                    <a:pt x="202158" y="149860"/>
                  </a:lnTo>
                  <a:lnTo>
                    <a:pt x="201307" y="149860"/>
                  </a:lnTo>
                  <a:lnTo>
                    <a:pt x="202158" y="148590"/>
                  </a:lnTo>
                  <a:lnTo>
                    <a:pt x="201307" y="148590"/>
                  </a:lnTo>
                  <a:lnTo>
                    <a:pt x="200444" y="147320"/>
                  </a:lnTo>
                  <a:lnTo>
                    <a:pt x="198742" y="148590"/>
                  </a:lnTo>
                  <a:lnTo>
                    <a:pt x="199593" y="149860"/>
                  </a:lnTo>
                  <a:lnTo>
                    <a:pt x="200444" y="149860"/>
                  </a:lnTo>
                  <a:lnTo>
                    <a:pt x="201307" y="151130"/>
                  </a:lnTo>
                  <a:lnTo>
                    <a:pt x="200444" y="152400"/>
                  </a:lnTo>
                  <a:lnTo>
                    <a:pt x="201307" y="152400"/>
                  </a:lnTo>
                  <a:lnTo>
                    <a:pt x="200444" y="153670"/>
                  </a:lnTo>
                  <a:lnTo>
                    <a:pt x="200444" y="154940"/>
                  </a:lnTo>
                  <a:lnTo>
                    <a:pt x="200444" y="155473"/>
                  </a:lnTo>
                  <a:lnTo>
                    <a:pt x="201307" y="156311"/>
                  </a:lnTo>
                  <a:lnTo>
                    <a:pt x="203022" y="156311"/>
                  </a:lnTo>
                  <a:lnTo>
                    <a:pt x="202158" y="155473"/>
                  </a:lnTo>
                  <a:lnTo>
                    <a:pt x="201307" y="154635"/>
                  </a:lnTo>
                  <a:lnTo>
                    <a:pt x="201307" y="153784"/>
                  </a:lnTo>
                  <a:lnTo>
                    <a:pt x="202158" y="153670"/>
                  </a:lnTo>
                  <a:lnTo>
                    <a:pt x="202158" y="152400"/>
                  </a:lnTo>
                  <a:lnTo>
                    <a:pt x="203022" y="152400"/>
                  </a:lnTo>
                  <a:lnTo>
                    <a:pt x="203022" y="149860"/>
                  </a:lnTo>
                  <a:lnTo>
                    <a:pt x="203873" y="148590"/>
                  </a:lnTo>
                  <a:lnTo>
                    <a:pt x="203873" y="149860"/>
                  </a:lnTo>
                  <a:lnTo>
                    <a:pt x="204724" y="149860"/>
                  </a:lnTo>
                  <a:lnTo>
                    <a:pt x="204724" y="151130"/>
                  </a:lnTo>
                  <a:lnTo>
                    <a:pt x="203873" y="151130"/>
                  </a:lnTo>
                  <a:lnTo>
                    <a:pt x="203022" y="152400"/>
                  </a:lnTo>
                  <a:lnTo>
                    <a:pt x="203873" y="153670"/>
                  </a:lnTo>
                  <a:lnTo>
                    <a:pt x="203873" y="156210"/>
                  </a:lnTo>
                  <a:lnTo>
                    <a:pt x="204000" y="156311"/>
                  </a:lnTo>
                  <a:lnTo>
                    <a:pt x="203873" y="156311"/>
                  </a:lnTo>
                  <a:lnTo>
                    <a:pt x="203873" y="157162"/>
                  </a:lnTo>
                  <a:lnTo>
                    <a:pt x="204724" y="158000"/>
                  </a:lnTo>
                  <a:lnTo>
                    <a:pt x="204724" y="157162"/>
                  </a:lnTo>
                  <a:lnTo>
                    <a:pt x="205143" y="157162"/>
                  </a:lnTo>
                  <a:lnTo>
                    <a:pt x="205574" y="157480"/>
                  </a:lnTo>
                  <a:lnTo>
                    <a:pt x="208127" y="157480"/>
                  </a:lnTo>
                  <a:lnTo>
                    <a:pt x="208127" y="158750"/>
                  </a:lnTo>
                  <a:lnTo>
                    <a:pt x="208978" y="157480"/>
                  </a:lnTo>
                  <a:lnTo>
                    <a:pt x="208978" y="158750"/>
                  </a:lnTo>
                  <a:lnTo>
                    <a:pt x="209842" y="158750"/>
                  </a:lnTo>
                  <a:lnTo>
                    <a:pt x="210693" y="160020"/>
                  </a:lnTo>
                  <a:lnTo>
                    <a:pt x="208978" y="160020"/>
                  </a:lnTo>
                  <a:lnTo>
                    <a:pt x="208978" y="158750"/>
                  </a:lnTo>
                  <a:lnTo>
                    <a:pt x="208127" y="158750"/>
                  </a:lnTo>
                  <a:lnTo>
                    <a:pt x="207276" y="158750"/>
                  </a:lnTo>
                  <a:lnTo>
                    <a:pt x="207276" y="160020"/>
                  </a:lnTo>
                  <a:lnTo>
                    <a:pt x="205574" y="160020"/>
                  </a:lnTo>
                  <a:lnTo>
                    <a:pt x="205574" y="161290"/>
                  </a:lnTo>
                  <a:lnTo>
                    <a:pt x="206425" y="161290"/>
                  </a:lnTo>
                  <a:lnTo>
                    <a:pt x="206425" y="162560"/>
                  </a:lnTo>
                  <a:lnTo>
                    <a:pt x="208127" y="162560"/>
                  </a:lnTo>
                  <a:lnTo>
                    <a:pt x="208127" y="161290"/>
                  </a:lnTo>
                  <a:lnTo>
                    <a:pt x="208978" y="162560"/>
                  </a:lnTo>
                  <a:lnTo>
                    <a:pt x="209842" y="161290"/>
                  </a:lnTo>
                  <a:lnTo>
                    <a:pt x="210693" y="162560"/>
                  </a:lnTo>
                  <a:lnTo>
                    <a:pt x="211543" y="161290"/>
                  </a:lnTo>
                  <a:lnTo>
                    <a:pt x="212394" y="161290"/>
                  </a:lnTo>
                  <a:lnTo>
                    <a:pt x="213245" y="162560"/>
                  </a:lnTo>
                  <a:lnTo>
                    <a:pt x="211543" y="162560"/>
                  </a:lnTo>
                  <a:lnTo>
                    <a:pt x="211543" y="163830"/>
                  </a:lnTo>
                  <a:lnTo>
                    <a:pt x="213245" y="166370"/>
                  </a:lnTo>
                  <a:lnTo>
                    <a:pt x="213245" y="167640"/>
                  </a:lnTo>
                  <a:lnTo>
                    <a:pt x="214096" y="167640"/>
                  </a:lnTo>
                  <a:lnTo>
                    <a:pt x="214096" y="165100"/>
                  </a:lnTo>
                  <a:lnTo>
                    <a:pt x="214947" y="166370"/>
                  </a:lnTo>
                  <a:lnTo>
                    <a:pt x="215811" y="165100"/>
                  </a:lnTo>
                  <a:lnTo>
                    <a:pt x="216662" y="166370"/>
                  </a:lnTo>
                  <a:lnTo>
                    <a:pt x="216662" y="167640"/>
                  </a:lnTo>
                  <a:lnTo>
                    <a:pt x="219227" y="168910"/>
                  </a:lnTo>
                  <a:lnTo>
                    <a:pt x="217525" y="170180"/>
                  </a:lnTo>
                  <a:lnTo>
                    <a:pt x="217525" y="168910"/>
                  </a:lnTo>
                  <a:lnTo>
                    <a:pt x="216662" y="167640"/>
                  </a:lnTo>
                  <a:lnTo>
                    <a:pt x="216662" y="168910"/>
                  </a:lnTo>
                  <a:lnTo>
                    <a:pt x="215811" y="168910"/>
                  </a:lnTo>
                  <a:lnTo>
                    <a:pt x="215811" y="170180"/>
                  </a:lnTo>
                  <a:lnTo>
                    <a:pt x="214947" y="170180"/>
                  </a:lnTo>
                  <a:lnTo>
                    <a:pt x="214947" y="172720"/>
                  </a:lnTo>
                  <a:lnTo>
                    <a:pt x="213245" y="172720"/>
                  </a:lnTo>
                  <a:lnTo>
                    <a:pt x="213245" y="173990"/>
                  </a:lnTo>
                  <a:lnTo>
                    <a:pt x="212394" y="173990"/>
                  </a:lnTo>
                  <a:lnTo>
                    <a:pt x="211543" y="175260"/>
                  </a:lnTo>
                  <a:lnTo>
                    <a:pt x="211543" y="173990"/>
                  </a:lnTo>
                  <a:lnTo>
                    <a:pt x="210693" y="175260"/>
                  </a:lnTo>
                  <a:lnTo>
                    <a:pt x="208978" y="175260"/>
                  </a:lnTo>
                  <a:lnTo>
                    <a:pt x="208127" y="177800"/>
                  </a:lnTo>
                  <a:lnTo>
                    <a:pt x="206425" y="176530"/>
                  </a:lnTo>
                  <a:lnTo>
                    <a:pt x="205574" y="176530"/>
                  </a:lnTo>
                  <a:lnTo>
                    <a:pt x="205574" y="177800"/>
                  </a:lnTo>
                  <a:lnTo>
                    <a:pt x="203873" y="177800"/>
                  </a:lnTo>
                  <a:lnTo>
                    <a:pt x="203873" y="175260"/>
                  </a:lnTo>
                  <a:lnTo>
                    <a:pt x="201307" y="175260"/>
                  </a:lnTo>
                  <a:lnTo>
                    <a:pt x="201307" y="176530"/>
                  </a:lnTo>
                  <a:lnTo>
                    <a:pt x="197040" y="172720"/>
                  </a:lnTo>
                  <a:lnTo>
                    <a:pt x="197040" y="168910"/>
                  </a:lnTo>
                  <a:lnTo>
                    <a:pt x="195338" y="170180"/>
                  </a:lnTo>
                  <a:lnTo>
                    <a:pt x="195338" y="168910"/>
                  </a:lnTo>
                  <a:lnTo>
                    <a:pt x="196189" y="168910"/>
                  </a:lnTo>
                  <a:lnTo>
                    <a:pt x="196189" y="167640"/>
                  </a:lnTo>
                  <a:lnTo>
                    <a:pt x="195338" y="166370"/>
                  </a:lnTo>
                  <a:lnTo>
                    <a:pt x="194487" y="165100"/>
                  </a:lnTo>
                  <a:lnTo>
                    <a:pt x="192773" y="165100"/>
                  </a:lnTo>
                  <a:lnTo>
                    <a:pt x="192773" y="166370"/>
                  </a:lnTo>
                  <a:lnTo>
                    <a:pt x="191071" y="165100"/>
                  </a:lnTo>
                  <a:lnTo>
                    <a:pt x="191071" y="163830"/>
                  </a:lnTo>
                  <a:lnTo>
                    <a:pt x="190220" y="163830"/>
                  </a:lnTo>
                  <a:lnTo>
                    <a:pt x="190220" y="160020"/>
                  </a:lnTo>
                  <a:lnTo>
                    <a:pt x="189369" y="161290"/>
                  </a:lnTo>
                  <a:lnTo>
                    <a:pt x="188518" y="161290"/>
                  </a:lnTo>
                  <a:lnTo>
                    <a:pt x="189369" y="160020"/>
                  </a:lnTo>
                  <a:lnTo>
                    <a:pt x="187655" y="158750"/>
                  </a:lnTo>
                  <a:lnTo>
                    <a:pt x="186804" y="158750"/>
                  </a:lnTo>
                  <a:lnTo>
                    <a:pt x="186804" y="157480"/>
                  </a:lnTo>
                  <a:lnTo>
                    <a:pt x="185089" y="157480"/>
                  </a:lnTo>
                  <a:lnTo>
                    <a:pt x="185089" y="154940"/>
                  </a:lnTo>
                  <a:lnTo>
                    <a:pt x="184238" y="156210"/>
                  </a:lnTo>
                  <a:lnTo>
                    <a:pt x="183388" y="154940"/>
                  </a:lnTo>
                  <a:lnTo>
                    <a:pt x="182537" y="154940"/>
                  </a:lnTo>
                  <a:lnTo>
                    <a:pt x="182537" y="153670"/>
                  </a:lnTo>
                  <a:lnTo>
                    <a:pt x="181686" y="154940"/>
                  </a:lnTo>
                  <a:lnTo>
                    <a:pt x="181686" y="153670"/>
                  </a:lnTo>
                  <a:lnTo>
                    <a:pt x="180835" y="153670"/>
                  </a:lnTo>
                  <a:lnTo>
                    <a:pt x="179984" y="154940"/>
                  </a:lnTo>
                  <a:lnTo>
                    <a:pt x="179984" y="152400"/>
                  </a:lnTo>
                  <a:lnTo>
                    <a:pt x="179133" y="152400"/>
                  </a:lnTo>
                  <a:lnTo>
                    <a:pt x="177419" y="151130"/>
                  </a:lnTo>
                  <a:lnTo>
                    <a:pt x="176568" y="149860"/>
                  </a:lnTo>
                  <a:lnTo>
                    <a:pt x="175717" y="151130"/>
                  </a:lnTo>
                  <a:lnTo>
                    <a:pt x="174866" y="151130"/>
                  </a:lnTo>
                  <a:lnTo>
                    <a:pt x="174866" y="149860"/>
                  </a:lnTo>
                  <a:lnTo>
                    <a:pt x="174015" y="149860"/>
                  </a:lnTo>
                  <a:lnTo>
                    <a:pt x="174015" y="154940"/>
                  </a:lnTo>
                  <a:lnTo>
                    <a:pt x="174866" y="154940"/>
                  </a:lnTo>
                  <a:lnTo>
                    <a:pt x="174866" y="156210"/>
                  </a:lnTo>
                  <a:lnTo>
                    <a:pt x="175717" y="156210"/>
                  </a:lnTo>
                  <a:lnTo>
                    <a:pt x="175717" y="157480"/>
                  </a:lnTo>
                  <a:lnTo>
                    <a:pt x="176568" y="157480"/>
                  </a:lnTo>
                  <a:lnTo>
                    <a:pt x="175717" y="160020"/>
                  </a:lnTo>
                  <a:lnTo>
                    <a:pt x="174866" y="160020"/>
                  </a:lnTo>
                  <a:lnTo>
                    <a:pt x="174015" y="158750"/>
                  </a:lnTo>
                  <a:lnTo>
                    <a:pt x="174866" y="157480"/>
                  </a:lnTo>
                  <a:lnTo>
                    <a:pt x="172300" y="157480"/>
                  </a:lnTo>
                  <a:lnTo>
                    <a:pt x="172300" y="160020"/>
                  </a:lnTo>
                  <a:lnTo>
                    <a:pt x="173164" y="160020"/>
                  </a:lnTo>
                  <a:lnTo>
                    <a:pt x="174015" y="161290"/>
                  </a:lnTo>
                  <a:lnTo>
                    <a:pt x="172300" y="161290"/>
                  </a:lnTo>
                  <a:lnTo>
                    <a:pt x="172300" y="162560"/>
                  </a:lnTo>
                  <a:lnTo>
                    <a:pt x="173164" y="162560"/>
                  </a:lnTo>
                  <a:lnTo>
                    <a:pt x="173164" y="163830"/>
                  </a:lnTo>
                  <a:lnTo>
                    <a:pt x="174015" y="162560"/>
                  </a:lnTo>
                  <a:lnTo>
                    <a:pt x="174015" y="165100"/>
                  </a:lnTo>
                  <a:lnTo>
                    <a:pt x="175717" y="165100"/>
                  </a:lnTo>
                  <a:lnTo>
                    <a:pt x="174866" y="166370"/>
                  </a:lnTo>
                  <a:lnTo>
                    <a:pt x="174866" y="167640"/>
                  </a:lnTo>
                  <a:lnTo>
                    <a:pt x="174015" y="168910"/>
                  </a:lnTo>
                  <a:lnTo>
                    <a:pt x="175717" y="170180"/>
                  </a:lnTo>
                  <a:lnTo>
                    <a:pt x="173164" y="170180"/>
                  </a:lnTo>
                  <a:lnTo>
                    <a:pt x="174866" y="172720"/>
                  </a:lnTo>
                  <a:lnTo>
                    <a:pt x="174866" y="173990"/>
                  </a:lnTo>
                  <a:lnTo>
                    <a:pt x="175717" y="173990"/>
                  </a:lnTo>
                  <a:lnTo>
                    <a:pt x="175717" y="175260"/>
                  </a:lnTo>
                  <a:lnTo>
                    <a:pt x="176568" y="175260"/>
                  </a:lnTo>
                  <a:lnTo>
                    <a:pt x="176568" y="176530"/>
                  </a:lnTo>
                  <a:lnTo>
                    <a:pt x="177419" y="177800"/>
                  </a:lnTo>
                  <a:lnTo>
                    <a:pt x="177419" y="176530"/>
                  </a:lnTo>
                  <a:lnTo>
                    <a:pt x="178282" y="176530"/>
                  </a:lnTo>
                  <a:lnTo>
                    <a:pt x="178282" y="177800"/>
                  </a:lnTo>
                  <a:lnTo>
                    <a:pt x="177419" y="177800"/>
                  </a:lnTo>
                  <a:lnTo>
                    <a:pt x="176568" y="177800"/>
                  </a:lnTo>
                  <a:lnTo>
                    <a:pt x="175717" y="179070"/>
                  </a:lnTo>
                  <a:lnTo>
                    <a:pt x="174015" y="179070"/>
                  </a:lnTo>
                  <a:lnTo>
                    <a:pt x="174015" y="177800"/>
                  </a:lnTo>
                  <a:lnTo>
                    <a:pt x="173164" y="176530"/>
                  </a:lnTo>
                  <a:lnTo>
                    <a:pt x="173164" y="179070"/>
                  </a:lnTo>
                  <a:lnTo>
                    <a:pt x="171450" y="180340"/>
                  </a:lnTo>
                  <a:lnTo>
                    <a:pt x="166331" y="180340"/>
                  </a:lnTo>
                  <a:lnTo>
                    <a:pt x="166331" y="179070"/>
                  </a:lnTo>
                  <a:lnTo>
                    <a:pt x="165481" y="180340"/>
                  </a:lnTo>
                  <a:lnTo>
                    <a:pt x="164630" y="177800"/>
                  </a:lnTo>
                  <a:lnTo>
                    <a:pt x="165481" y="176530"/>
                  </a:lnTo>
                  <a:lnTo>
                    <a:pt x="163779" y="173990"/>
                  </a:lnTo>
                  <a:lnTo>
                    <a:pt x="164630" y="172720"/>
                  </a:lnTo>
                  <a:lnTo>
                    <a:pt x="162928" y="172720"/>
                  </a:lnTo>
                  <a:lnTo>
                    <a:pt x="162928" y="171450"/>
                  </a:lnTo>
                  <a:lnTo>
                    <a:pt x="163779" y="171450"/>
                  </a:lnTo>
                  <a:lnTo>
                    <a:pt x="162928" y="170180"/>
                  </a:lnTo>
                  <a:lnTo>
                    <a:pt x="162928" y="168910"/>
                  </a:lnTo>
                  <a:lnTo>
                    <a:pt x="162064" y="167640"/>
                  </a:lnTo>
                  <a:lnTo>
                    <a:pt x="162928" y="166370"/>
                  </a:lnTo>
                  <a:lnTo>
                    <a:pt x="162928" y="165100"/>
                  </a:lnTo>
                  <a:lnTo>
                    <a:pt x="162928" y="162560"/>
                  </a:lnTo>
                  <a:lnTo>
                    <a:pt x="161213" y="162560"/>
                  </a:lnTo>
                  <a:lnTo>
                    <a:pt x="162064" y="161290"/>
                  </a:lnTo>
                  <a:lnTo>
                    <a:pt x="162064" y="160020"/>
                  </a:lnTo>
                  <a:lnTo>
                    <a:pt x="161213" y="160020"/>
                  </a:lnTo>
                  <a:lnTo>
                    <a:pt x="161213" y="158750"/>
                  </a:lnTo>
                  <a:lnTo>
                    <a:pt x="162064" y="158750"/>
                  </a:lnTo>
                  <a:lnTo>
                    <a:pt x="162064" y="157480"/>
                  </a:lnTo>
                  <a:lnTo>
                    <a:pt x="162928" y="156210"/>
                  </a:lnTo>
                  <a:lnTo>
                    <a:pt x="162064" y="154940"/>
                  </a:lnTo>
                  <a:lnTo>
                    <a:pt x="162064" y="153670"/>
                  </a:lnTo>
                  <a:lnTo>
                    <a:pt x="162928" y="153670"/>
                  </a:lnTo>
                  <a:lnTo>
                    <a:pt x="163779" y="154940"/>
                  </a:lnTo>
                  <a:lnTo>
                    <a:pt x="163779" y="152400"/>
                  </a:lnTo>
                  <a:lnTo>
                    <a:pt x="162928" y="152400"/>
                  </a:lnTo>
                  <a:lnTo>
                    <a:pt x="162064" y="151130"/>
                  </a:lnTo>
                  <a:lnTo>
                    <a:pt x="162064" y="152400"/>
                  </a:lnTo>
                  <a:lnTo>
                    <a:pt x="161213" y="152400"/>
                  </a:lnTo>
                  <a:lnTo>
                    <a:pt x="161213" y="151130"/>
                  </a:lnTo>
                  <a:lnTo>
                    <a:pt x="160362" y="151130"/>
                  </a:lnTo>
                  <a:lnTo>
                    <a:pt x="159512" y="152400"/>
                  </a:lnTo>
                  <a:lnTo>
                    <a:pt x="160362" y="152400"/>
                  </a:lnTo>
                  <a:lnTo>
                    <a:pt x="160362" y="153670"/>
                  </a:lnTo>
                  <a:lnTo>
                    <a:pt x="159512" y="153670"/>
                  </a:lnTo>
                  <a:lnTo>
                    <a:pt x="159512" y="152400"/>
                  </a:lnTo>
                  <a:lnTo>
                    <a:pt x="159512" y="151130"/>
                  </a:lnTo>
                  <a:lnTo>
                    <a:pt x="158661" y="152400"/>
                  </a:lnTo>
                  <a:lnTo>
                    <a:pt x="157797" y="152400"/>
                  </a:lnTo>
                  <a:lnTo>
                    <a:pt x="156946" y="151130"/>
                  </a:lnTo>
                  <a:lnTo>
                    <a:pt x="158661" y="151130"/>
                  </a:lnTo>
                  <a:lnTo>
                    <a:pt x="158661" y="149860"/>
                  </a:lnTo>
                  <a:lnTo>
                    <a:pt x="156095" y="149860"/>
                  </a:lnTo>
                  <a:lnTo>
                    <a:pt x="156095" y="152400"/>
                  </a:lnTo>
                  <a:lnTo>
                    <a:pt x="157797" y="153670"/>
                  </a:lnTo>
                  <a:lnTo>
                    <a:pt x="156946" y="153670"/>
                  </a:lnTo>
                  <a:lnTo>
                    <a:pt x="156946" y="154940"/>
                  </a:lnTo>
                  <a:lnTo>
                    <a:pt x="157797" y="154940"/>
                  </a:lnTo>
                  <a:lnTo>
                    <a:pt x="157797" y="156210"/>
                  </a:lnTo>
                  <a:lnTo>
                    <a:pt x="156946" y="157480"/>
                  </a:lnTo>
                  <a:lnTo>
                    <a:pt x="156946" y="154940"/>
                  </a:lnTo>
                  <a:lnTo>
                    <a:pt x="156095" y="154940"/>
                  </a:lnTo>
                  <a:lnTo>
                    <a:pt x="156095" y="156210"/>
                  </a:lnTo>
                  <a:lnTo>
                    <a:pt x="155244" y="156210"/>
                  </a:lnTo>
                  <a:lnTo>
                    <a:pt x="155244" y="157480"/>
                  </a:lnTo>
                  <a:lnTo>
                    <a:pt x="156095" y="157480"/>
                  </a:lnTo>
                  <a:lnTo>
                    <a:pt x="156095" y="158750"/>
                  </a:lnTo>
                  <a:lnTo>
                    <a:pt x="155244" y="158750"/>
                  </a:lnTo>
                  <a:lnTo>
                    <a:pt x="154393" y="157480"/>
                  </a:lnTo>
                  <a:lnTo>
                    <a:pt x="153530" y="157480"/>
                  </a:lnTo>
                  <a:lnTo>
                    <a:pt x="154393" y="158750"/>
                  </a:lnTo>
                  <a:lnTo>
                    <a:pt x="154393" y="160020"/>
                  </a:lnTo>
                  <a:lnTo>
                    <a:pt x="153530" y="160020"/>
                  </a:lnTo>
                  <a:lnTo>
                    <a:pt x="153530" y="162560"/>
                  </a:lnTo>
                  <a:lnTo>
                    <a:pt x="151828" y="162560"/>
                  </a:lnTo>
                  <a:lnTo>
                    <a:pt x="150977" y="162560"/>
                  </a:lnTo>
                  <a:lnTo>
                    <a:pt x="151828" y="165100"/>
                  </a:lnTo>
                  <a:lnTo>
                    <a:pt x="149275" y="165100"/>
                  </a:lnTo>
                  <a:lnTo>
                    <a:pt x="149275" y="162560"/>
                  </a:lnTo>
                  <a:lnTo>
                    <a:pt x="147574" y="162560"/>
                  </a:lnTo>
                  <a:lnTo>
                    <a:pt x="148424" y="161290"/>
                  </a:lnTo>
                  <a:lnTo>
                    <a:pt x="148424" y="160020"/>
                  </a:lnTo>
                  <a:lnTo>
                    <a:pt x="146723" y="160020"/>
                  </a:lnTo>
                  <a:lnTo>
                    <a:pt x="147574" y="161290"/>
                  </a:lnTo>
                  <a:lnTo>
                    <a:pt x="146723" y="161290"/>
                  </a:lnTo>
                  <a:lnTo>
                    <a:pt x="146723" y="162560"/>
                  </a:lnTo>
                  <a:lnTo>
                    <a:pt x="148424" y="163830"/>
                  </a:lnTo>
                  <a:lnTo>
                    <a:pt x="148424" y="165100"/>
                  </a:lnTo>
                  <a:lnTo>
                    <a:pt x="147574" y="166370"/>
                  </a:lnTo>
                  <a:lnTo>
                    <a:pt x="146723" y="166370"/>
                  </a:lnTo>
                  <a:lnTo>
                    <a:pt x="146723" y="165100"/>
                  </a:lnTo>
                  <a:lnTo>
                    <a:pt x="145859" y="165100"/>
                  </a:lnTo>
                  <a:lnTo>
                    <a:pt x="145859" y="167640"/>
                  </a:lnTo>
                  <a:lnTo>
                    <a:pt x="144157" y="167640"/>
                  </a:lnTo>
                  <a:lnTo>
                    <a:pt x="144157" y="168910"/>
                  </a:lnTo>
                  <a:lnTo>
                    <a:pt x="143294" y="167640"/>
                  </a:lnTo>
                  <a:lnTo>
                    <a:pt x="143294" y="170180"/>
                  </a:lnTo>
                  <a:lnTo>
                    <a:pt x="142443" y="170180"/>
                  </a:lnTo>
                  <a:lnTo>
                    <a:pt x="143294" y="171450"/>
                  </a:lnTo>
                  <a:lnTo>
                    <a:pt x="143294" y="172720"/>
                  </a:lnTo>
                  <a:lnTo>
                    <a:pt x="139890" y="172720"/>
                  </a:lnTo>
                  <a:lnTo>
                    <a:pt x="139890" y="171450"/>
                  </a:lnTo>
                  <a:lnTo>
                    <a:pt x="137325" y="171450"/>
                  </a:lnTo>
                  <a:lnTo>
                    <a:pt x="137325" y="170180"/>
                  </a:lnTo>
                  <a:lnTo>
                    <a:pt x="129654" y="170180"/>
                  </a:lnTo>
                  <a:lnTo>
                    <a:pt x="127939" y="167640"/>
                  </a:lnTo>
                  <a:lnTo>
                    <a:pt x="126238" y="166370"/>
                  </a:lnTo>
                  <a:lnTo>
                    <a:pt x="124536" y="166370"/>
                  </a:lnTo>
                  <a:lnTo>
                    <a:pt x="122834" y="165100"/>
                  </a:lnTo>
                  <a:lnTo>
                    <a:pt x="126238" y="160020"/>
                  </a:lnTo>
                  <a:lnTo>
                    <a:pt x="129654" y="156210"/>
                  </a:lnTo>
                  <a:lnTo>
                    <a:pt x="130517" y="156210"/>
                  </a:lnTo>
                  <a:lnTo>
                    <a:pt x="129654" y="154940"/>
                  </a:lnTo>
                  <a:lnTo>
                    <a:pt x="130517" y="154940"/>
                  </a:lnTo>
                  <a:lnTo>
                    <a:pt x="130517" y="153670"/>
                  </a:lnTo>
                  <a:lnTo>
                    <a:pt x="132219" y="152400"/>
                  </a:lnTo>
                  <a:lnTo>
                    <a:pt x="132219" y="151130"/>
                  </a:lnTo>
                  <a:lnTo>
                    <a:pt x="134772" y="149860"/>
                  </a:lnTo>
                  <a:lnTo>
                    <a:pt x="137325" y="146050"/>
                  </a:lnTo>
                  <a:lnTo>
                    <a:pt x="139039" y="146050"/>
                  </a:lnTo>
                  <a:lnTo>
                    <a:pt x="139890" y="144780"/>
                  </a:lnTo>
                  <a:lnTo>
                    <a:pt x="139039" y="144780"/>
                  </a:lnTo>
                  <a:lnTo>
                    <a:pt x="139890" y="143510"/>
                  </a:lnTo>
                  <a:lnTo>
                    <a:pt x="141592" y="142240"/>
                  </a:lnTo>
                  <a:lnTo>
                    <a:pt x="140741" y="140970"/>
                  </a:lnTo>
                  <a:lnTo>
                    <a:pt x="141592" y="140970"/>
                  </a:lnTo>
                  <a:lnTo>
                    <a:pt x="141592" y="142240"/>
                  </a:lnTo>
                  <a:lnTo>
                    <a:pt x="142443" y="140970"/>
                  </a:lnTo>
                  <a:lnTo>
                    <a:pt x="142443" y="139700"/>
                  </a:lnTo>
                  <a:lnTo>
                    <a:pt x="143294" y="138430"/>
                  </a:lnTo>
                  <a:lnTo>
                    <a:pt x="144157" y="139700"/>
                  </a:lnTo>
                  <a:lnTo>
                    <a:pt x="144157" y="138430"/>
                  </a:lnTo>
                  <a:lnTo>
                    <a:pt x="145008" y="138430"/>
                  </a:lnTo>
                  <a:lnTo>
                    <a:pt x="145008" y="137160"/>
                  </a:lnTo>
                  <a:lnTo>
                    <a:pt x="146723" y="137160"/>
                  </a:lnTo>
                  <a:lnTo>
                    <a:pt x="146723" y="135890"/>
                  </a:lnTo>
                  <a:lnTo>
                    <a:pt x="147574" y="135890"/>
                  </a:lnTo>
                  <a:lnTo>
                    <a:pt x="146723" y="134620"/>
                  </a:lnTo>
                  <a:lnTo>
                    <a:pt x="148424" y="134620"/>
                  </a:lnTo>
                  <a:lnTo>
                    <a:pt x="149275" y="133350"/>
                  </a:lnTo>
                  <a:lnTo>
                    <a:pt x="150977" y="133350"/>
                  </a:lnTo>
                  <a:lnTo>
                    <a:pt x="150977" y="132080"/>
                  </a:lnTo>
                  <a:lnTo>
                    <a:pt x="152679" y="132080"/>
                  </a:lnTo>
                  <a:lnTo>
                    <a:pt x="152679" y="130810"/>
                  </a:lnTo>
                  <a:lnTo>
                    <a:pt x="153530" y="129540"/>
                  </a:lnTo>
                  <a:lnTo>
                    <a:pt x="153530" y="128270"/>
                  </a:lnTo>
                  <a:lnTo>
                    <a:pt x="154393" y="128270"/>
                  </a:lnTo>
                  <a:lnTo>
                    <a:pt x="153530" y="127000"/>
                  </a:lnTo>
                  <a:lnTo>
                    <a:pt x="152679" y="127000"/>
                  </a:lnTo>
                  <a:lnTo>
                    <a:pt x="151828" y="125730"/>
                  </a:lnTo>
                  <a:lnTo>
                    <a:pt x="152679" y="125730"/>
                  </a:lnTo>
                  <a:lnTo>
                    <a:pt x="151828" y="124460"/>
                  </a:lnTo>
                  <a:lnTo>
                    <a:pt x="148424" y="124460"/>
                  </a:lnTo>
                  <a:lnTo>
                    <a:pt x="146723" y="124460"/>
                  </a:lnTo>
                  <a:lnTo>
                    <a:pt x="146723" y="121920"/>
                  </a:lnTo>
                  <a:lnTo>
                    <a:pt x="145859" y="121920"/>
                  </a:lnTo>
                  <a:lnTo>
                    <a:pt x="145859" y="124460"/>
                  </a:lnTo>
                  <a:lnTo>
                    <a:pt x="141592" y="124460"/>
                  </a:lnTo>
                  <a:lnTo>
                    <a:pt x="141592" y="123190"/>
                  </a:lnTo>
                  <a:lnTo>
                    <a:pt x="140741" y="123190"/>
                  </a:lnTo>
                  <a:lnTo>
                    <a:pt x="140741" y="124460"/>
                  </a:lnTo>
                  <a:lnTo>
                    <a:pt x="139890" y="124460"/>
                  </a:lnTo>
                  <a:lnTo>
                    <a:pt x="139890" y="123190"/>
                  </a:lnTo>
                  <a:lnTo>
                    <a:pt x="139039" y="121920"/>
                  </a:lnTo>
                  <a:lnTo>
                    <a:pt x="138176" y="123190"/>
                  </a:lnTo>
                  <a:lnTo>
                    <a:pt x="137325" y="124460"/>
                  </a:lnTo>
                  <a:lnTo>
                    <a:pt x="136474" y="123190"/>
                  </a:lnTo>
                  <a:lnTo>
                    <a:pt x="135623" y="124460"/>
                  </a:lnTo>
                  <a:lnTo>
                    <a:pt x="135623" y="123190"/>
                  </a:lnTo>
                  <a:lnTo>
                    <a:pt x="133070" y="123190"/>
                  </a:lnTo>
                  <a:lnTo>
                    <a:pt x="133070" y="121920"/>
                  </a:lnTo>
                  <a:lnTo>
                    <a:pt x="132219" y="121920"/>
                  </a:lnTo>
                  <a:lnTo>
                    <a:pt x="132219" y="124460"/>
                  </a:lnTo>
                  <a:lnTo>
                    <a:pt x="130517" y="124460"/>
                  </a:lnTo>
                  <a:lnTo>
                    <a:pt x="130517" y="121920"/>
                  </a:lnTo>
                  <a:lnTo>
                    <a:pt x="129654" y="121920"/>
                  </a:lnTo>
                  <a:lnTo>
                    <a:pt x="129654" y="124460"/>
                  </a:lnTo>
                  <a:lnTo>
                    <a:pt x="124536" y="124460"/>
                  </a:lnTo>
                  <a:lnTo>
                    <a:pt x="124536" y="123190"/>
                  </a:lnTo>
                  <a:lnTo>
                    <a:pt x="122834" y="123190"/>
                  </a:lnTo>
                  <a:lnTo>
                    <a:pt x="121970" y="124460"/>
                  </a:lnTo>
                  <a:lnTo>
                    <a:pt x="120269" y="124460"/>
                  </a:lnTo>
                  <a:lnTo>
                    <a:pt x="120269" y="123190"/>
                  </a:lnTo>
                  <a:lnTo>
                    <a:pt x="119418" y="123190"/>
                  </a:lnTo>
                  <a:lnTo>
                    <a:pt x="118567" y="121920"/>
                  </a:lnTo>
                  <a:lnTo>
                    <a:pt x="117716" y="124460"/>
                  </a:lnTo>
                  <a:lnTo>
                    <a:pt x="116014" y="124460"/>
                  </a:lnTo>
                  <a:lnTo>
                    <a:pt x="115150" y="125730"/>
                  </a:lnTo>
                  <a:lnTo>
                    <a:pt x="112598" y="124460"/>
                  </a:lnTo>
                  <a:lnTo>
                    <a:pt x="111734" y="125730"/>
                  </a:lnTo>
                  <a:lnTo>
                    <a:pt x="112598" y="125730"/>
                  </a:lnTo>
                  <a:lnTo>
                    <a:pt x="112598" y="127000"/>
                  </a:lnTo>
                  <a:lnTo>
                    <a:pt x="110032" y="127000"/>
                  </a:lnTo>
                  <a:lnTo>
                    <a:pt x="110032" y="125730"/>
                  </a:lnTo>
                  <a:lnTo>
                    <a:pt x="109181" y="125730"/>
                  </a:lnTo>
                  <a:lnTo>
                    <a:pt x="108331" y="127000"/>
                  </a:lnTo>
                  <a:lnTo>
                    <a:pt x="106616" y="127000"/>
                  </a:lnTo>
                  <a:lnTo>
                    <a:pt x="107480" y="125730"/>
                  </a:lnTo>
                  <a:lnTo>
                    <a:pt x="107480" y="124460"/>
                  </a:lnTo>
                  <a:lnTo>
                    <a:pt x="105765" y="124460"/>
                  </a:lnTo>
                  <a:lnTo>
                    <a:pt x="104914" y="123190"/>
                  </a:lnTo>
                  <a:lnTo>
                    <a:pt x="104914" y="120650"/>
                  </a:lnTo>
                  <a:lnTo>
                    <a:pt x="104063" y="120650"/>
                  </a:lnTo>
                  <a:lnTo>
                    <a:pt x="104063" y="119380"/>
                  </a:lnTo>
                  <a:lnTo>
                    <a:pt x="103212" y="116840"/>
                  </a:lnTo>
                  <a:lnTo>
                    <a:pt x="103212" y="114300"/>
                  </a:lnTo>
                  <a:lnTo>
                    <a:pt x="107480" y="113030"/>
                  </a:lnTo>
                  <a:lnTo>
                    <a:pt x="111734" y="113030"/>
                  </a:lnTo>
                  <a:lnTo>
                    <a:pt x="115150" y="111760"/>
                  </a:lnTo>
                  <a:lnTo>
                    <a:pt x="125387" y="111760"/>
                  </a:lnTo>
                  <a:lnTo>
                    <a:pt x="125387" y="110490"/>
                  </a:lnTo>
                  <a:lnTo>
                    <a:pt x="126238" y="111760"/>
                  </a:lnTo>
                  <a:lnTo>
                    <a:pt x="133070" y="111760"/>
                  </a:lnTo>
                  <a:lnTo>
                    <a:pt x="135623" y="111760"/>
                  </a:lnTo>
                  <a:lnTo>
                    <a:pt x="136474" y="110490"/>
                  </a:lnTo>
                  <a:lnTo>
                    <a:pt x="138176" y="110490"/>
                  </a:lnTo>
                  <a:lnTo>
                    <a:pt x="138176" y="109220"/>
                  </a:lnTo>
                  <a:lnTo>
                    <a:pt x="137325" y="109220"/>
                  </a:lnTo>
                  <a:lnTo>
                    <a:pt x="138176" y="106680"/>
                  </a:lnTo>
                  <a:lnTo>
                    <a:pt x="137325" y="106680"/>
                  </a:lnTo>
                  <a:lnTo>
                    <a:pt x="137325" y="105410"/>
                  </a:lnTo>
                  <a:lnTo>
                    <a:pt x="136474" y="104140"/>
                  </a:lnTo>
                  <a:lnTo>
                    <a:pt x="135623" y="102870"/>
                  </a:lnTo>
                  <a:lnTo>
                    <a:pt x="135623" y="104140"/>
                  </a:lnTo>
                  <a:lnTo>
                    <a:pt x="134772" y="100330"/>
                  </a:lnTo>
                  <a:lnTo>
                    <a:pt x="132219" y="100330"/>
                  </a:lnTo>
                  <a:lnTo>
                    <a:pt x="131368" y="97790"/>
                  </a:lnTo>
                  <a:lnTo>
                    <a:pt x="130517" y="97790"/>
                  </a:lnTo>
                  <a:lnTo>
                    <a:pt x="128790" y="95250"/>
                  </a:lnTo>
                  <a:lnTo>
                    <a:pt x="128790" y="93980"/>
                  </a:lnTo>
                  <a:lnTo>
                    <a:pt x="127939" y="93980"/>
                  </a:lnTo>
                  <a:lnTo>
                    <a:pt x="126238" y="92710"/>
                  </a:lnTo>
                  <a:lnTo>
                    <a:pt x="125387" y="91440"/>
                  </a:lnTo>
                  <a:lnTo>
                    <a:pt x="125387" y="90170"/>
                  </a:lnTo>
                  <a:lnTo>
                    <a:pt x="124536" y="88900"/>
                  </a:lnTo>
                  <a:lnTo>
                    <a:pt x="124536" y="86360"/>
                  </a:lnTo>
                  <a:lnTo>
                    <a:pt x="122834" y="86360"/>
                  </a:lnTo>
                  <a:lnTo>
                    <a:pt x="121970" y="85090"/>
                  </a:lnTo>
                  <a:lnTo>
                    <a:pt x="120269" y="85090"/>
                  </a:lnTo>
                  <a:lnTo>
                    <a:pt x="120269" y="83820"/>
                  </a:lnTo>
                  <a:lnTo>
                    <a:pt x="121970" y="82550"/>
                  </a:lnTo>
                  <a:lnTo>
                    <a:pt x="122834" y="82550"/>
                  </a:lnTo>
                  <a:lnTo>
                    <a:pt x="125387" y="81280"/>
                  </a:lnTo>
                  <a:lnTo>
                    <a:pt x="128790" y="78740"/>
                  </a:lnTo>
                  <a:lnTo>
                    <a:pt x="132219" y="78740"/>
                  </a:lnTo>
                  <a:lnTo>
                    <a:pt x="132219" y="77470"/>
                  </a:lnTo>
                  <a:lnTo>
                    <a:pt x="133070" y="77470"/>
                  </a:lnTo>
                  <a:lnTo>
                    <a:pt x="133921" y="76200"/>
                  </a:lnTo>
                  <a:lnTo>
                    <a:pt x="138176" y="76200"/>
                  </a:lnTo>
                  <a:lnTo>
                    <a:pt x="137325" y="74930"/>
                  </a:lnTo>
                  <a:lnTo>
                    <a:pt x="140741" y="74930"/>
                  </a:lnTo>
                  <a:lnTo>
                    <a:pt x="141592" y="73660"/>
                  </a:lnTo>
                  <a:lnTo>
                    <a:pt x="142443" y="73660"/>
                  </a:lnTo>
                  <a:lnTo>
                    <a:pt x="142443" y="72390"/>
                  </a:lnTo>
                  <a:lnTo>
                    <a:pt x="143294" y="72390"/>
                  </a:lnTo>
                  <a:lnTo>
                    <a:pt x="145008" y="74930"/>
                  </a:lnTo>
                  <a:lnTo>
                    <a:pt x="144157" y="76200"/>
                  </a:lnTo>
                  <a:lnTo>
                    <a:pt x="145859" y="78740"/>
                  </a:lnTo>
                  <a:lnTo>
                    <a:pt x="147574" y="78740"/>
                  </a:lnTo>
                  <a:lnTo>
                    <a:pt x="145859" y="80010"/>
                  </a:lnTo>
                  <a:lnTo>
                    <a:pt x="145008" y="80010"/>
                  </a:lnTo>
                  <a:lnTo>
                    <a:pt x="144157" y="80010"/>
                  </a:lnTo>
                  <a:lnTo>
                    <a:pt x="144157" y="81280"/>
                  </a:lnTo>
                  <a:lnTo>
                    <a:pt x="143294" y="81280"/>
                  </a:lnTo>
                  <a:lnTo>
                    <a:pt x="143294" y="80010"/>
                  </a:lnTo>
                  <a:lnTo>
                    <a:pt x="144157" y="80010"/>
                  </a:lnTo>
                  <a:lnTo>
                    <a:pt x="144157" y="78740"/>
                  </a:lnTo>
                  <a:lnTo>
                    <a:pt x="142443" y="78740"/>
                  </a:lnTo>
                  <a:lnTo>
                    <a:pt x="141592" y="78740"/>
                  </a:lnTo>
                  <a:lnTo>
                    <a:pt x="141592" y="80010"/>
                  </a:lnTo>
                  <a:lnTo>
                    <a:pt x="140741" y="80010"/>
                  </a:lnTo>
                  <a:lnTo>
                    <a:pt x="140741" y="81280"/>
                  </a:lnTo>
                  <a:lnTo>
                    <a:pt x="142443" y="82550"/>
                  </a:lnTo>
                  <a:lnTo>
                    <a:pt x="141592" y="82550"/>
                  </a:lnTo>
                  <a:lnTo>
                    <a:pt x="141592" y="83820"/>
                  </a:lnTo>
                  <a:lnTo>
                    <a:pt x="144157" y="83820"/>
                  </a:lnTo>
                  <a:lnTo>
                    <a:pt x="145008" y="83820"/>
                  </a:lnTo>
                  <a:lnTo>
                    <a:pt x="145008" y="82550"/>
                  </a:lnTo>
                  <a:lnTo>
                    <a:pt x="145859" y="82550"/>
                  </a:lnTo>
                  <a:lnTo>
                    <a:pt x="145859" y="81280"/>
                  </a:lnTo>
                  <a:lnTo>
                    <a:pt x="146723" y="81280"/>
                  </a:lnTo>
                  <a:lnTo>
                    <a:pt x="146723" y="83820"/>
                  </a:lnTo>
                  <a:lnTo>
                    <a:pt x="149275" y="83820"/>
                  </a:lnTo>
                  <a:lnTo>
                    <a:pt x="149275" y="86360"/>
                  </a:lnTo>
                  <a:lnTo>
                    <a:pt x="148424" y="86360"/>
                  </a:lnTo>
                  <a:lnTo>
                    <a:pt x="146723" y="86360"/>
                  </a:lnTo>
                  <a:lnTo>
                    <a:pt x="146723" y="87630"/>
                  </a:lnTo>
                  <a:lnTo>
                    <a:pt x="147574" y="87630"/>
                  </a:lnTo>
                  <a:lnTo>
                    <a:pt x="148424" y="88900"/>
                  </a:lnTo>
                  <a:lnTo>
                    <a:pt x="148424" y="87630"/>
                  </a:lnTo>
                  <a:lnTo>
                    <a:pt x="149275" y="87630"/>
                  </a:lnTo>
                  <a:lnTo>
                    <a:pt x="148424" y="88900"/>
                  </a:lnTo>
                  <a:lnTo>
                    <a:pt x="149275" y="88900"/>
                  </a:lnTo>
                  <a:lnTo>
                    <a:pt x="148424" y="90170"/>
                  </a:lnTo>
                  <a:lnTo>
                    <a:pt x="149275" y="91440"/>
                  </a:lnTo>
                  <a:lnTo>
                    <a:pt x="149275" y="90170"/>
                  </a:lnTo>
                  <a:lnTo>
                    <a:pt x="150126" y="88900"/>
                  </a:lnTo>
                  <a:lnTo>
                    <a:pt x="150126" y="87630"/>
                  </a:lnTo>
                  <a:lnTo>
                    <a:pt x="151828" y="86360"/>
                  </a:lnTo>
                  <a:lnTo>
                    <a:pt x="151828" y="91440"/>
                  </a:lnTo>
                  <a:lnTo>
                    <a:pt x="150126" y="91440"/>
                  </a:lnTo>
                  <a:lnTo>
                    <a:pt x="149275" y="92710"/>
                  </a:lnTo>
                  <a:lnTo>
                    <a:pt x="149275" y="93980"/>
                  </a:lnTo>
                  <a:lnTo>
                    <a:pt x="150977" y="93980"/>
                  </a:lnTo>
                  <a:lnTo>
                    <a:pt x="150126" y="92710"/>
                  </a:lnTo>
                  <a:lnTo>
                    <a:pt x="150977" y="92710"/>
                  </a:lnTo>
                  <a:lnTo>
                    <a:pt x="150977" y="93980"/>
                  </a:lnTo>
                  <a:lnTo>
                    <a:pt x="151828" y="93980"/>
                  </a:lnTo>
                  <a:lnTo>
                    <a:pt x="152260" y="92710"/>
                  </a:lnTo>
                  <a:lnTo>
                    <a:pt x="152679" y="91440"/>
                  </a:lnTo>
                  <a:lnTo>
                    <a:pt x="153530" y="92710"/>
                  </a:lnTo>
                  <a:lnTo>
                    <a:pt x="152679" y="92710"/>
                  </a:lnTo>
                  <a:lnTo>
                    <a:pt x="151828" y="93980"/>
                  </a:lnTo>
                  <a:lnTo>
                    <a:pt x="153530" y="93980"/>
                  </a:lnTo>
                  <a:lnTo>
                    <a:pt x="153530" y="95250"/>
                  </a:lnTo>
                  <a:lnTo>
                    <a:pt x="154393" y="95250"/>
                  </a:lnTo>
                  <a:lnTo>
                    <a:pt x="154393" y="96520"/>
                  </a:lnTo>
                  <a:lnTo>
                    <a:pt x="155244" y="95250"/>
                  </a:lnTo>
                  <a:lnTo>
                    <a:pt x="155244" y="96520"/>
                  </a:lnTo>
                  <a:lnTo>
                    <a:pt x="156095" y="96520"/>
                  </a:lnTo>
                  <a:lnTo>
                    <a:pt x="156946" y="97790"/>
                  </a:lnTo>
                  <a:lnTo>
                    <a:pt x="156095" y="99060"/>
                  </a:lnTo>
                  <a:lnTo>
                    <a:pt x="156095" y="100330"/>
                  </a:lnTo>
                  <a:lnTo>
                    <a:pt x="156946" y="101600"/>
                  </a:lnTo>
                  <a:lnTo>
                    <a:pt x="158661" y="101600"/>
                  </a:lnTo>
                  <a:lnTo>
                    <a:pt x="156946" y="99060"/>
                  </a:lnTo>
                  <a:lnTo>
                    <a:pt x="157797" y="99060"/>
                  </a:lnTo>
                  <a:lnTo>
                    <a:pt x="158661" y="100330"/>
                  </a:lnTo>
                  <a:lnTo>
                    <a:pt x="159512" y="99060"/>
                  </a:lnTo>
                  <a:lnTo>
                    <a:pt x="159512" y="101600"/>
                  </a:lnTo>
                  <a:lnTo>
                    <a:pt x="160362" y="101600"/>
                  </a:lnTo>
                  <a:lnTo>
                    <a:pt x="160362" y="102870"/>
                  </a:lnTo>
                  <a:lnTo>
                    <a:pt x="162064" y="102870"/>
                  </a:lnTo>
                  <a:lnTo>
                    <a:pt x="162064" y="104140"/>
                  </a:lnTo>
                  <a:lnTo>
                    <a:pt x="162928" y="104140"/>
                  </a:lnTo>
                  <a:lnTo>
                    <a:pt x="162928" y="102870"/>
                  </a:lnTo>
                  <a:lnTo>
                    <a:pt x="163779" y="102870"/>
                  </a:lnTo>
                  <a:lnTo>
                    <a:pt x="162928" y="104140"/>
                  </a:lnTo>
                  <a:lnTo>
                    <a:pt x="163779" y="104140"/>
                  </a:lnTo>
                  <a:lnTo>
                    <a:pt x="165481" y="102870"/>
                  </a:lnTo>
                  <a:lnTo>
                    <a:pt x="166331" y="101600"/>
                  </a:lnTo>
                  <a:lnTo>
                    <a:pt x="165481" y="100330"/>
                  </a:lnTo>
                  <a:lnTo>
                    <a:pt x="167182" y="100330"/>
                  </a:lnTo>
                  <a:lnTo>
                    <a:pt x="166331" y="99060"/>
                  </a:lnTo>
                  <a:lnTo>
                    <a:pt x="167182" y="99060"/>
                  </a:lnTo>
                  <a:lnTo>
                    <a:pt x="166331" y="97790"/>
                  </a:lnTo>
                  <a:lnTo>
                    <a:pt x="166331" y="96520"/>
                  </a:lnTo>
                  <a:lnTo>
                    <a:pt x="168033" y="96520"/>
                  </a:lnTo>
                  <a:lnTo>
                    <a:pt x="168033" y="95250"/>
                  </a:lnTo>
                  <a:lnTo>
                    <a:pt x="167182" y="95250"/>
                  </a:lnTo>
                  <a:lnTo>
                    <a:pt x="167182" y="93980"/>
                  </a:lnTo>
                  <a:lnTo>
                    <a:pt x="168033" y="93980"/>
                  </a:lnTo>
                  <a:lnTo>
                    <a:pt x="167182" y="92710"/>
                  </a:lnTo>
                  <a:lnTo>
                    <a:pt x="167182" y="91440"/>
                  </a:lnTo>
                  <a:lnTo>
                    <a:pt x="168033" y="91440"/>
                  </a:lnTo>
                  <a:lnTo>
                    <a:pt x="168033" y="92710"/>
                  </a:lnTo>
                  <a:lnTo>
                    <a:pt x="168884" y="92710"/>
                  </a:lnTo>
                  <a:lnTo>
                    <a:pt x="169735" y="91440"/>
                  </a:lnTo>
                  <a:lnTo>
                    <a:pt x="168884" y="91440"/>
                  </a:lnTo>
                  <a:lnTo>
                    <a:pt x="168884" y="90170"/>
                  </a:lnTo>
                  <a:lnTo>
                    <a:pt x="169748" y="88900"/>
                  </a:lnTo>
                  <a:lnTo>
                    <a:pt x="170599" y="87630"/>
                  </a:lnTo>
                  <a:lnTo>
                    <a:pt x="170599" y="86360"/>
                  </a:lnTo>
                  <a:lnTo>
                    <a:pt x="169735" y="86360"/>
                  </a:lnTo>
                  <a:lnTo>
                    <a:pt x="169735" y="85090"/>
                  </a:lnTo>
                  <a:lnTo>
                    <a:pt x="168884" y="83820"/>
                  </a:lnTo>
                  <a:lnTo>
                    <a:pt x="170599" y="83820"/>
                  </a:lnTo>
                  <a:lnTo>
                    <a:pt x="170599" y="81280"/>
                  </a:lnTo>
                  <a:lnTo>
                    <a:pt x="171450" y="80010"/>
                  </a:lnTo>
                  <a:lnTo>
                    <a:pt x="169735" y="78740"/>
                  </a:lnTo>
                  <a:lnTo>
                    <a:pt x="171450" y="78740"/>
                  </a:lnTo>
                  <a:lnTo>
                    <a:pt x="171450" y="77470"/>
                  </a:lnTo>
                  <a:lnTo>
                    <a:pt x="172300" y="77470"/>
                  </a:lnTo>
                  <a:lnTo>
                    <a:pt x="173164" y="76200"/>
                  </a:lnTo>
                  <a:lnTo>
                    <a:pt x="173164" y="74930"/>
                  </a:lnTo>
                  <a:lnTo>
                    <a:pt x="174015" y="74930"/>
                  </a:lnTo>
                  <a:lnTo>
                    <a:pt x="174015" y="73660"/>
                  </a:lnTo>
                  <a:lnTo>
                    <a:pt x="174866" y="72390"/>
                  </a:lnTo>
                  <a:lnTo>
                    <a:pt x="174015" y="71120"/>
                  </a:lnTo>
                  <a:lnTo>
                    <a:pt x="173164" y="71120"/>
                  </a:lnTo>
                  <a:lnTo>
                    <a:pt x="172300" y="71120"/>
                  </a:lnTo>
                  <a:lnTo>
                    <a:pt x="173164" y="68580"/>
                  </a:lnTo>
                  <a:lnTo>
                    <a:pt x="173164" y="71120"/>
                  </a:lnTo>
                  <a:lnTo>
                    <a:pt x="174015" y="69850"/>
                  </a:lnTo>
                  <a:lnTo>
                    <a:pt x="174015" y="68580"/>
                  </a:lnTo>
                  <a:lnTo>
                    <a:pt x="174866" y="68580"/>
                  </a:lnTo>
                  <a:lnTo>
                    <a:pt x="174015" y="67310"/>
                  </a:lnTo>
                  <a:lnTo>
                    <a:pt x="174866" y="67310"/>
                  </a:lnTo>
                  <a:lnTo>
                    <a:pt x="174015" y="66040"/>
                  </a:lnTo>
                  <a:lnTo>
                    <a:pt x="174015" y="64770"/>
                  </a:lnTo>
                  <a:lnTo>
                    <a:pt x="175717" y="64770"/>
                  </a:lnTo>
                  <a:lnTo>
                    <a:pt x="174866" y="63500"/>
                  </a:lnTo>
                  <a:lnTo>
                    <a:pt x="176568" y="63500"/>
                  </a:lnTo>
                  <a:lnTo>
                    <a:pt x="178282" y="64770"/>
                  </a:lnTo>
                  <a:lnTo>
                    <a:pt x="179133" y="63500"/>
                  </a:lnTo>
                  <a:lnTo>
                    <a:pt x="179984" y="62230"/>
                  </a:lnTo>
                  <a:lnTo>
                    <a:pt x="180835" y="63500"/>
                  </a:lnTo>
                  <a:lnTo>
                    <a:pt x="183388" y="63500"/>
                  </a:lnTo>
                  <a:lnTo>
                    <a:pt x="184238" y="64770"/>
                  </a:lnTo>
                  <a:lnTo>
                    <a:pt x="184238" y="63500"/>
                  </a:lnTo>
                  <a:lnTo>
                    <a:pt x="185089" y="63500"/>
                  </a:lnTo>
                  <a:lnTo>
                    <a:pt x="185953" y="64770"/>
                  </a:lnTo>
                  <a:lnTo>
                    <a:pt x="190220" y="64770"/>
                  </a:lnTo>
                  <a:lnTo>
                    <a:pt x="190220" y="66040"/>
                  </a:lnTo>
                  <a:lnTo>
                    <a:pt x="191071" y="67310"/>
                  </a:lnTo>
                  <a:lnTo>
                    <a:pt x="191071" y="66040"/>
                  </a:lnTo>
                  <a:lnTo>
                    <a:pt x="191922" y="64770"/>
                  </a:lnTo>
                  <a:lnTo>
                    <a:pt x="191922" y="66040"/>
                  </a:lnTo>
                  <a:lnTo>
                    <a:pt x="192773" y="66040"/>
                  </a:lnTo>
                  <a:lnTo>
                    <a:pt x="192773" y="68580"/>
                  </a:lnTo>
                  <a:lnTo>
                    <a:pt x="194487" y="68580"/>
                  </a:lnTo>
                  <a:lnTo>
                    <a:pt x="193624" y="71120"/>
                  </a:lnTo>
                  <a:lnTo>
                    <a:pt x="193624" y="69850"/>
                  </a:lnTo>
                  <a:lnTo>
                    <a:pt x="192773" y="69850"/>
                  </a:lnTo>
                  <a:lnTo>
                    <a:pt x="192773" y="68580"/>
                  </a:lnTo>
                  <a:lnTo>
                    <a:pt x="191922" y="68580"/>
                  </a:lnTo>
                  <a:lnTo>
                    <a:pt x="191071" y="67310"/>
                  </a:lnTo>
                  <a:lnTo>
                    <a:pt x="191071" y="68580"/>
                  </a:lnTo>
                  <a:lnTo>
                    <a:pt x="189369" y="68580"/>
                  </a:lnTo>
                  <a:lnTo>
                    <a:pt x="188518" y="71120"/>
                  </a:lnTo>
                  <a:lnTo>
                    <a:pt x="190220" y="71120"/>
                  </a:lnTo>
                  <a:lnTo>
                    <a:pt x="191071" y="72390"/>
                  </a:lnTo>
                  <a:lnTo>
                    <a:pt x="190220" y="73660"/>
                  </a:lnTo>
                  <a:lnTo>
                    <a:pt x="191071" y="73660"/>
                  </a:lnTo>
                  <a:lnTo>
                    <a:pt x="190220" y="76200"/>
                  </a:lnTo>
                  <a:lnTo>
                    <a:pt x="187655" y="73660"/>
                  </a:lnTo>
                  <a:lnTo>
                    <a:pt x="187655" y="76200"/>
                  </a:lnTo>
                  <a:lnTo>
                    <a:pt x="189369" y="76200"/>
                  </a:lnTo>
                  <a:lnTo>
                    <a:pt x="187655" y="78740"/>
                  </a:lnTo>
                  <a:lnTo>
                    <a:pt x="188518" y="78740"/>
                  </a:lnTo>
                  <a:lnTo>
                    <a:pt x="190220" y="80010"/>
                  </a:lnTo>
                  <a:lnTo>
                    <a:pt x="190220" y="78740"/>
                  </a:lnTo>
                  <a:lnTo>
                    <a:pt x="189369" y="78740"/>
                  </a:lnTo>
                  <a:lnTo>
                    <a:pt x="190220" y="77470"/>
                  </a:lnTo>
                  <a:lnTo>
                    <a:pt x="190220" y="78740"/>
                  </a:lnTo>
                  <a:lnTo>
                    <a:pt x="191071" y="77470"/>
                  </a:lnTo>
                  <a:lnTo>
                    <a:pt x="191071" y="78740"/>
                  </a:lnTo>
                  <a:lnTo>
                    <a:pt x="190220" y="78740"/>
                  </a:lnTo>
                  <a:lnTo>
                    <a:pt x="191071" y="80010"/>
                  </a:lnTo>
                  <a:lnTo>
                    <a:pt x="190220" y="80010"/>
                  </a:lnTo>
                  <a:lnTo>
                    <a:pt x="189369" y="80010"/>
                  </a:lnTo>
                  <a:lnTo>
                    <a:pt x="187655" y="82550"/>
                  </a:lnTo>
                  <a:lnTo>
                    <a:pt x="187655" y="92710"/>
                  </a:lnTo>
                  <a:lnTo>
                    <a:pt x="187655" y="93980"/>
                  </a:lnTo>
                  <a:lnTo>
                    <a:pt x="186804" y="95250"/>
                  </a:lnTo>
                  <a:lnTo>
                    <a:pt x="187655" y="95250"/>
                  </a:lnTo>
                  <a:lnTo>
                    <a:pt x="187655" y="96520"/>
                  </a:lnTo>
                  <a:lnTo>
                    <a:pt x="185953" y="96520"/>
                  </a:lnTo>
                  <a:lnTo>
                    <a:pt x="185953" y="93980"/>
                  </a:lnTo>
                  <a:lnTo>
                    <a:pt x="186804" y="92710"/>
                  </a:lnTo>
                  <a:lnTo>
                    <a:pt x="187655" y="92710"/>
                  </a:lnTo>
                  <a:lnTo>
                    <a:pt x="187655" y="82550"/>
                  </a:lnTo>
                  <a:lnTo>
                    <a:pt x="186804" y="81280"/>
                  </a:lnTo>
                  <a:lnTo>
                    <a:pt x="187655" y="81280"/>
                  </a:lnTo>
                  <a:lnTo>
                    <a:pt x="187655" y="80010"/>
                  </a:lnTo>
                  <a:lnTo>
                    <a:pt x="185953" y="80010"/>
                  </a:lnTo>
                  <a:lnTo>
                    <a:pt x="185953" y="81280"/>
                  </a:lnTo>
                  <a:lnTo>
                    <a:pt x="185089" y="81280"/>
                  </a:lnTo>
                  <a:lnTo>
                    <a:pt x="185089" y="82550"/>
                  </a:lnTo>
                  <a:lnTo>
                    <a:pt x="185953" y="82550"/>
                  </a:lnTo>
                  <a:lnTo>
                    <a:pt x="186804" y="83820"/>
                  </a:lnTo>
                  <a:lnTo>
                    <a:pt x="184238" y="83820"/>
                  </a:lnTo>
                  <a:lnTo>
                    <a:pt x="185089" y="85090"/>
                  </a:lnTo>
                  <a:lnTo>
                    <a:pt x="184238" y="86360"/>
                  </a:lnTo>
                  <a:lnTo>
                    <a:pt x="184238" y="85090"/>
                  </a:lnTo>
                  <a:lnTo>
                    <a:pt x="183388" y="83820"/>
                  </a:lnTo>
                  <a:lnTo>
                    <a:pt x="182537" y="83820"/>
                  </a:lnTo>
                  <a:lnTo>
                    <a:pt x="182537" y="86360"/>
                  </a:lnTo>
                  <a:lnTo>
                    <a:pt x="183388" y="86360"/>
                  </a:lnTo>
                  <a:lnTo>
                    <a:pt x="184238" y="87630"/>
                  </a:lnTo>
                  <a:lnTo>
                    <a:pt x="184238" y="88900"/>
                  </a:lnTo>
                  <a:lnTo>
                    <a:pt x="181686" y="88900"/>
                  </a:lnTo>
                  <a:lnTo>
                    <a:pt x="182537" y="91440"/>
                  </a:lnTo>
                  <a:lnTo>
                    <a:pt x="181686" y="91440"/>
                  </a:lnTo>
                  <a:lnTo>
                    <a:pt x="181686" y="92710"/>
                  </a:lnTo>
                  <a:lnTo>
                    <a:pt x="179984" y="92710"/>
                  </a:lnTo>
                  <a:lnTo>
                    <a:pt x="180835" y="93980"/>
                  </a:lnTo>
                  <a:lnTo>
                    <a:pt x="182537" y="93980"/>
                  </a:lnTo>
                  <a:lnTo>
                    <a:pt x="181686" y="96520"/>
                  </a:lnTo>
                  <a:lnTo>
                    <a:pt x="179133" y="96520"/>
                  </a:lnTo>
                  <a:lnTo>
                    <a:pt x="179984" y="97790"/>
                  </a:lnTo>
                  <a:lnTo>
                    <a:pt x="179133" y="97790"/>
                  </a:lnTo>
                  <a:lnTo>
                    <a:pt x="180835" y="99060"/>
                  </a:lnTo>
                  <a:lnTo>
                    <a:pt x="181686" y="101600"/>
                  </a:lnTo>
                  <a:lnTo>
                    <a:pt x="182537" y="101600"/>
                  </a:lnTo>
                  <a:lnTo>
                    <a:pt x="183388" y="102870"/>
                  </a:lnTo>
                  <a:lnTo>
                    <a:pt x="184238" y="102870"/>
                  </a:lnTo>
                  <a:lnTo>
                    <a:pt x="184238" y="101600"/>
                  </a:lnTo>
                  <a:lnTo>
                    <a:pt x="183388" y="100330"/>
                  </a:lnTo>
                  <a:lnTo>
                    <a:pt x="183388" y="99060"/>
                  </a:lnTo>
                  <a:lnTo>
                    <a:pt x="182537" y="97790"/>
                  </a:lnTo>
                  <a:lnTo>
                    <a:pt x="182537" y="96520"/>
                  </a:lnTo>
                  <a:lnTo>
                    <a:pt x="183388" y="96520"/>
                  </a:lnTo>
                  <a:lnTo>
                    <a:pt x="184238" y="99060"/>
                  </a:lnTo>
                  <a:lnTo>
                    <a:pt x="184238" y="96520"/>
                  </a:lnTo>
                  <a:lnTo>
                    <a:pt x="185089" y="96520"/>
                  </a:lnTo>
                  <a:lnTo>
                    <a:pt x="185089" y="97790"/>
                  </a:lnTo>
                  <a:lnTo>
                    <a:pt x="186804" y="97790"/>
                  </a:lnTo>
                  <a:lnTo>
                    <a:pt x="185953" y="99060"/>
                  </a:lnTo>
                  <a:lnTo>
                    <a:pt x="187655" y="99060"/>
                  </a:lnTo>
                  <a:lnTo>
                    <a:pt x="188518" y="99060"/>
                  </a:lnTo>
                  <a:lnTo>
                    <a:pt x="189369" y="97790"/>
                  </a:lnTo>
                  <a:lnTo>
                    <a:pt x="191071" y="97790"/>
                  </a:lnTo>
                  <a:lnTo>
                    <a:pt x="191071" y="95250"/>
                  </a:lnTo>
                  <a:lnTo>
                    <a:pt x="192773" y="96520"/>
                  </a:lnTo>
                  <a:lnTo>
                    <a:pt x="193624" y="95250"/>
                  </a:lnTo>
                  <a:lnTo>
                    <a:pt x="194487" y="95250"/>
                  </a:lnTo>
                  <a:lnTo>
                    <a:pt x="195770" y="93980"/>
                  </a:lnTo>
                  <a:lnTo>
                    <a:pt x="197040" y="92710"/>
                  </a:lnTo>
                  <a:lnTo>
                    <a:pt x="197891" y="92710"/>
                  </a:lnTo>
                  <a:lnTo>
                    <a:pt x="198742" y="92710"/>
                  </a:lnTo>
                  <a:lnTo>
                    <a:pt x="198742" y="90170"/>
                  </a:lnTo>
                  <a:lnTo>
                    <a:pt x="202158" y="90170"/>
                  </a:lnTo>
                  <a:lnTo>
                    <a:pt x="203022" y="88900"/>
                  </a:lnTo>
                  <a:lnTo>
                    <a:pt x="203873" y="88900"/>
                  </a:lnTo>
                  <a:lnTo>
                    <a:pt x="203873" y="86360"/>
                  </a:lnTo>
                  <a:lnTo>
                    <a:pt x="204724" y="86360"/>
                  </a:lnTo>
                  <a:lnTo>
                    <a:pt x="204724" y="87630"/>
                  </a:lnTo>
                  <a:lnTo>
                    <a:pt x="206425" y="87630"/>
                  </a:lnTo>
                  <a:lnTo>
                    <a:pt x="205574" y="86360"/>
                  </a:lnTo>
                  <a:lnTo>
                    <a:pt x="206425" y="85090"/>
                  </a:lnTo>
                  <a:lnTo>
                    <a:pt x="206425" y="86360"/>
                  </a:lnTo>
                  <a:lnTo>
                    <a:pt x="208127" y="85090"/>
                  </a:lnTo>
                  <a:lnTo>
                    <a:pt x="208978" y="85090"/>
                  </a:lnTo>
                  <a:lnTo>
                    <a:pt x="208978" y="83820"/>
                  </a:lnTo>
                  <a:lnTo>
                    <a:pt x="211543" y="83820"/>
                  </a:lnTo>
                  <a:lnTo>
                    <a:pt x="211543" y="81280"/>
                  </a:lnTo>
                  <a:lnTo>
                    <a:pt x="212394" y="81280"/>
                  </a:lnTo>
                  <a:lnTo>
                    <a:pt x="212394" y="82550"/>
                  </a:lnTo>
                  <a:lnTo>
                    <a:pt x="213245" y="82550"/>
                  </a:lnTo>
                  <a:lnTo>
                    <a:pt x="213245" y="81280"/>
                  </a:lnTo>
                  <a:lnTo>
                    <a:pt x="216662" y="81280"/>
                  </a:lnTo>
                  <a:lnTo>
                    <a:pt x="217525" y="82550"/>
                  </a:lnTo>
                  <a:lnTo>
                    <a:pt x="218376" y="82550"/>
                  </a:lnTo>
                  <a:lnTo>
                    <a:pt x="218376" y="83820"/>
                  </a:lnTo>
                  <a:lnTo>
                    <a:pt x="220078" y="83820"/>
                  </a:lnTo>
                  <a:lnTo>
                    <a:pt x="220929" y="85090"/>
                  </a:lnTo>
                  <a:lnTo>
                    <a:pt x="221780" y="85090"/>
                  </a:lnTo>
                  <a:lnTo>
                    <a:pt x="222631" y="86360"/>
                  </a:lnTo>
                  <a:lnTo>
                    <a:pt x="223481" y="86360"/>
                  </a:lnTo>
                  <a:lnTo>
                    <a:pt x="223481" y="87630"/>
                  </a:lnTo>
                  <a:lnTo>
                    <a:pt x="222631" y="87630"/>
                  </a:lnTo>
                  <a:lnTo>
                    <a:pt x="222631" y="88900"/>
                  </a:lnTo>
                  <a:lnTo>
                    <a:pt x="223481" y="90170"/>
                  </a:lnTo>
                  <a:lnTo>
                    <a:pt x="223481" y="88900"/>
                  </a:lnTo>
                  <a:lnTo>
                    <a:pt x="224332" y="88900"/>
                  </a:lnTo>
                  <a:lnTo>
                    <a:pt x="224332" y="90170"/>
                  </a:lnTo>
                  <a:lnTo>
                    <a:pt x="223481" y="91440"/>
                  </a:lnTo>
                  <a:lnTo>
                    <a:pt x="224332" y="91440"/>
                  </a:lnTo>
                  <a:lnTo>
                    <a:pt x="225183" y="90170"/>
                  </a:lnTo>
                  <a:lnTo>
                    <a:pt x="225183" y="88900"/>
                  </a:lnTo>
                  <a:lnTo>
                    <a:pt x="226047" y="90170"/>
                  </a:lnTo>
                  <a:lnTo>
                    <a:pt x="225183" y="90170"/>
                  </a:lnTo>
                  <a:lnTo>
                    <a:pt x="225183" y="92710"/>
                  </a:lnTo>
                  <a:lnTo>
                    <a:pt x="224332" y="93980"/>
                  </a:lnTo>
                  <a:lnTo>
                    <a:pt x="222631" y="93980"/>
                  </a:lnTo>
                  <a:lnTo>
                    <a:pt x="221780" y="92710"/>
                  </a:lnTo>
                  <a:lnTo>
                    <a:pt x="221780" y="93980"/>
                  </a:lnTo>
                  <a:lnTo>
                    <a:pt x="220929" y="93980"/>
                  </a:lnTo>
                  <a:lnTo>
                    <a:pt x="222631" y="95250"/>
                  </a:lnTo>
                  <a:lnTo>
                    <a:pt x="220929" y="97790"/>
                  </a:lnTo>
                  <a:lnTo>
                    <a:pt x="220078" y="97790"/>
                  </a:lnTo>
                  <a:lnTo>
                    <a:pt x="220078" y="99060"/>
                  </a:lnTo>
                  <a:lnTo>
                    <a:pt x="218376" y="100330"/>
                  </a:lnTo>
                  <a:lnTo>
                    <a:pt x="217525" y="100330"/>
                  </a:lnTo>
                  <a:lnTo>
                    <a:pt x="216662" y="101600"/>
                  </a:lnTo>
                  <a:lnTo>
                    <a:pt x="214947" y="101600"/>
                  </a:lnTo>
                  <a:lnTo>
                    <a:pt x="214947" y="102870"/>
                  </a:lnTo>
                  <a:lnTo>
                    <a:pt x="214096" y="102870"/>
                  </a:lnTo>
                  <a:lnTo>
                    <a:pt x="214096" y="104140"/>
                  </a:lnTo>
                  <a:lnTo>
                    <a:pt x="212394" y="104140"/>
                  </a:lnTo>
                  <a:lnTo>
                    <a:pt x="212394" y="101600"/>
                  </a:lnTo>
                  <a:lnTo>
                    <a:pt x="213245" y="101600"/>
                  </a:lnTo>
                  <a:lnTo>
                    <a:pt x="213245" y="100330"/>
                  </a:lnTo>
                  <a:lnTo>
                    <a:pt x="212394" y="100330"/>
                  </a:lnTo>
                  <a:lnTo>
                    <a:pt x="211543" y="101600"/>
                  </a:lnTo>
                  <a:lnTo>
                    <a:pt x="210693" y="101600"/>
                  </a:lnTo>
                  <a:lnTo>
                    <a:pt x="211543" y="102870"/>
                  </a:lnTo>
                  <a:lnTo>
                    <a:pt x="211543" y="105410"/>
                  </a:lnTo>
                  <a:lnTo>
                    <a:pt x="209842" y="104140"/>
                  </a:lnTo>
                  <a:lnTo>
                    <a:pt x="209842" y="106680"/>
                  </a:lnTo>
                  <a:lnTo>
                    <a:pt x="398640" y="106680"/>
                  </a:lnTo>
                  <a:lnTo>
                    <a:pt x="397891" y="105410"/>
                  </a:lnTo>
                  <a:lnTo>
                    <a:pt x="397129" y="104140"/>
                  </a:lnTo>
                  <a:lnTo>
                    <a:pt x="394093" y="99060"/>
                  </a:lnTo>
                  <a:lnTo>
                    <a:pt x="386232" y="88900"/>
                  </a:lnTo>
                  <a:lnTo>
                    <a:pt x="380326" y="81280"/>
                  </a:lnTo>
                  <a:lnTo>
                    <a:pt x="377380" y="77470"/>
                  </a:lnTo>
                  <a:lnTo>
                    <a:pt x="338289" y="38100"/>
                  </a:lnTo>
                  <a:lnTo>
                    <a:pt x="306692" y="16510"/>
                  </a:lnTo>
                  <a:lnTo>
                    <a:pt x="237985" y="0"/>
                  </a:lnTo>
                  <a:lnTo>
                    <a:pt x="201587" y="5080"/>
                  </a:lnTo>
                  <a:lnTo>
                    <a:pt x="134315" y="40640"/>
                  </a:lnTo>
                  <a:lnTo>
                    <a:pt x="104267" y="69850"/>
                  </a:lnTo>
                  <a:lnTo>
                    <a:pt x="77190" y="105410"/>
                  </a:lnTo>
                  <a:lnTo>
                    <a:pt x="53492" y="148590"/>
                  </a:lnTo>
                  <a:lnTo>
                    <a:pt x="33578" y="195580"/>
                  </a:lnTo>
                  <a:lnTo>
                    <a:pt x="17894" y="248920"/>
                  </a:lnTo>
                  <a:lnTo>
                    <a:pt x="6845" y="304800"/>
                  </a:lnTo>
                  <a:lnTo>
                    <a:pt x="850" y="365760"/>
                  </a:lnTo>
                  <a:lnTo>
                    <a:pt x="20840" y="394970"/>
                  </a:lnTo>
                  <a:lnTo>
                    <a:pt x="52031" y="411480"/>
                  </a:lnTo>
                  <a:lnTo>
                    <a:pt x="80022" y="430530"/>
                  </a:lnTo>
                  <a:lnTo>
                    <a:pt x="90411" y="466090"/>
                  </a:lnTo>
                  <a:lnTo>
                    <a:pt x="89560" y="468630"/>
                  </a:lnTo>
                  <a:lnTo>
                    <a:pt x="84442" y="468630"/>
                  </a:lnTo>
                  <a:lnTo>
                    <a:pt x="73050" y="445770"/>
                  </a:lnTo>
                  <a:lnTo>
                    <a:pt x="57886" y="426720"/>
                  </a:lnTo>
                  <a:lnTo>
                    <a:pt x="38735" y="412750"/>
                  </a:lnTo>
                  <a:lnTo>
                    <a:pt x="15341" y="406400"/>
                  </a:lnTo>
                  <a:lnTo>
                    <a:pt x="11938" y="400050"/>
                  </a:lnTo>
                  <a:lnTo>
                    <a:pt x="5118" y="393700"/>
                  </a:lnTo>
                  <a:lnTo>
                    <a:pt x="0" y="387350"/>
                  </a:lnTo>
                  <a:lnTo>
                    <a:pt x="0" y="416560"/>
                  </a:lnTo>
                  <a:lnTo>
                    <a:pt x="20701" y="426720"/>
                  </a:lnTo>
                  <a:lnTo>
                    <a:pt x="43497" y="435610"/>
                  </a:lnTo>
                  <a:lnTo>
                    <a:pt x="61175" y="449580"/>
                  </a:lnTo>
                  <a:lnTo>
                    <a:pt x="66535" y="473710"/>
                  </a:lnTo>
                  <a:lnTo>
                    <a:pt x="64820" y="481330"/>
                  </a:lnTo>
                  <a:lnTo>
                    <a:pt x="69938" y="490220"/>
                  </a:lnTo>
                  <a:lnTo>
                    <a:pt x="62268" y="494030"/>
                  </a:lnTo>
                  <a:lnTo>
                    <a:pt x="56299" y="494030"/>
                  </a:lnTo>
                  <a:lnTo>
                    <a:pt x="48615" y="468630"/>
                  </a:lnTo>
                  <a:lnTo>
                    <a:pt x="42862" y="457200"/>
                  </a:lnTo>
                  <a:lnTo>
                    <a:pt x="33261" y="445770"/>
                  </a:lnTo>
                  <a:lnTo>
                    <a:pt x="24828" y="444500"/>
                  </a:lnTo>
                  <a:lnTo>
                    <a:pt x="16306" y="441960"/>
                  </a:lnTo>
                  <a:lnTo>
                    <a:pt x="7950" y="438150"/>
                  </a:lnTo>
                  <a:lnTo>
                    <a:pt x="0" y="434340"/>
                  </a:lnTo>
                  <a:lnTo>
                    <a:pt x="5549" y="496570"/>
                  </a:lnTo>
                  <a:lnTo>
                    <a:pt x="16306" y="554990"/>
                  </a:lnTo>
                  <a:lnTo>
                    <a:pt x="31838" y="608330"/>
                  </a:lnTo>
                  <a:lnTo>
                    <a:pt x="51701" y="657860"/>
                  </a:lnTo>
                  <a:lnTo>
                    <a:pt x="75488" y="701040"/>
                  </a:lnTo>
                  <a:lnTo>
                    <a:pt x="102743" y="739140"/>
                  </a:lnTo>
                  <a:lnTo>
                    <a:pt x="133057" y="769620"/>
                  </a:lnTo>
                  <a:lnTo>
                    <a:pt x="165989" y="792480"/>
                  </a:lnTo>
                  <a:lnTo>
                    <a:pt x="237985" y="810260"/>
                  </a:lnTo>
                  <a:lnTo>
                    <a:pt x="264515" y="807720"/>
                  </a:lnTo>
                  <a:lnTo>
                    <a:pt x="290233" y="801370"/>
                  </a:lnTo>
                  <a:lnTo>
                    <a:pt x="314998" y="788670"/>
                  </a:lnTo>
                  <a:lnTo>
                    <a:pt x="338645" y="773430"/>
                  </a:lnTo>
                  <a:lnTo>
                    <a:pt x="335229" y="768350"/>
                  </a:lnTo>
                  <a:lnTo>
                    <a:pt x="332676" y="763270"/>
                  </a:lnTo>
                  <a:lnTo>
                    <a:pt x="329260" y="758190"/>
                  </a:lnTo>
                  <a:lnTo>
                    <a:pt x="333527" y="751840"/>
                  </a:lnTo>
                  <a:lnTo>
                    <a:pt x="334378" y="751840"/>
                  </a:lnTo>
                  <a:lnTo>
                    <a:pt x="335229" y="753110"/>
                  </a:lnTo>
                  <a:lnTo>
                    <a:pt x="336092" y="753110"/>
                  </a:lnTo>
                  <a:lnTo>
                    <a:pt x="341198" y="756920"/>
                  </a:lnTo>
                  <a:lnTo>
                    <a:pt x="343750" y="762000"/>
                  </a:lnTo>
                  <a:lnTo>
                    <a:pt x="345465" y="767080"/>
                  </a:lnTo>
                  <a:lnTo>
                    <a:pt x="350570" y="762000"/>
                  </a:lnTo>
                  <a:lnTo>
                    <a:pt x="355600" y="758190"/>
                  </a:lnTo>
                  <a:lnTo>
                    <a:pt x="360464" y="753110"/>
                  </a:lnTo>
                  <a:lnTo>
                    <a:pt x="361619" y="751840"/>
                  </a:lnTo>
                  <a:lnTo>
                    <a:pt x="365086" y="748030"/>
                  </a:lnTo>
                  <a:lnTo>
                    <a:pt x="352298" y="726440"/>
                  </a:lnTo>
                  <a:lnTo>
                    <a:pt x="331279" y="713740"/>
                  </a:lnTo>
                  <a:lnTo>
                    <a:pt x="306908" y="706120"/>
                  </a:lnTo>
                  <a:lnTo>
                    <a:pt x="284048" y="694690"/>
                  </a:lnTo>
                  <a:lnTo>
                    <a:pt x="250583" y="670560"/>
                  </a:lnTo>
                  <a:lnTo>
                    <a:pt x="248221" y="657860"/>
                  </a:lnTo>
                  <a:lnTo>
                    <a:pt x="257987" y="660400"/>
                  </a:lnTo>
                  <a:lnTo>
                    <a:pt x="265607" y="668020"/>
                  </a:lnTo>
                  <a:lnTo>
                    <a:pt x="273050" y="676910"/>
                  </a:lnTo>
                  <a:lnTo>
                    <a:pt x="282346" y="683260"/>
                  </a:lnTo>
                  <a:lnTo>
                    <a:pt x="331711" y="703580"/>
                  </a:lnTo>
                  <a:lnTo>
                    <a:pt x="354914" y="717550"/>
                  </a:lnTo>
                  <a:lnTo>
                    <a:pt x="375323" y="735330"/>
                  </a:lnTo>
                  <a:lnTo>
                    <a:pt x="379666" y="730250"/>
                  </a:lnTo>
                  <a:lnTo>
                    <a:pt x="388035" y="720090"/>
                  </a:lnTo>
                  <a:lnTo>
                    <a:pt x="392391" y="713740"/>
                  </a:lnTo>
                  <a:lnTo>
                    <a:pt x="339496" y="678180"/>
                  </a:lnTo>
                  <a:lnTo>
                    <a:pt x="339496" y="671830"/>
                  </a:lnTo>
                  <a:lnTo>
                    <a:pt x="384721" y="690880"/>
                  </a:lnTo>
                  <a:lnTo>
                    <a:pt x="397497" y="702310"/>
                  </a:lnTo>
                  <a:lnTo>
                    <a:pt x="399199" y="702310"/>
                  </a:lnTo>
                  <a:lnTo>
                    <a:pt x="413029" y="678180"/>
                  </a:lnTo>
                  <a:lnTo>
                    <a:pt x="421754" y="662940"/>
                  </a:lnTo>
                  <a:lnTo>
                    <a:pt x="428167" y="647700"/>
                  </a:lnTo>
                  <a:lnTo>
                    <a:pt x="433501" y="635000"/>
                  </a:lnTo>
                  <a:lnTo>
                    <a:pt x="438315" y="623570"/>
                  </a:lnTo>
                  <a:lnTo>
                    <a:pt x="454469" y="574040"/>
                  </a:lnTo>
                  <a:lnTo>
                    <a:pt x="463410" y="534670"/>
                  </a:lnTo>
                  <a:lnTo>
                    <a:pt x="474268" y="457200"/>
                  </a:lnTo>
                  <a:lnTo>
                    <a:pt x="475119" y="445770"/>
                  </a:lnTo>
                  <a:lnTo>
                    <a:pt x="449173" y="450850"/>
                  </a:lnTo>
                  <a:lnTo>
                    <a:pt x="422338" y="458470"/>
                  </a:lnTo>
                  <a:lnTo>
                    <a:pt x="405180" y="466610"/>
                  </a:lnTo>
                  <a:lnTo>
                    <a:pt x="405180" y="675640"/>
                  </a:lnTo>
                  <a:lnTo>
                    <a:pt x="402615" y="678180"/>
                  </a:lnTo>
                  <a:lnTo>
                    <a:pt x="398094" y="671830"/>
                  </a:lnTo>
                  <a:lnTo>
                    <a:pt x="396290" y="669290"/>
                  </a:lnTo>
                  <a:lnTo>
                    <a:pt x="388988" y="664210"/>
                  </a:lnTo>
                  <a:lnTo>
                    <a:pt x="387159" y="662940"/>
                  </a:lnTo>
                  <a:lnTo>
                    <a:pt x="376593" y="659130"/>
                  </a:lnTo>
                  <a:lnTo>
                    <a:pt x="365937" y="656590"/>
                  </a:lnTo>
                  <a:lnTo>
                    <a:pt x="313804" y="664210"/>
                  </a:lnTo>
                  <a:lnTo>
                    <a:pt x="289052" y="661670"/>
                  </a:lnTo>
                  <a:lnTo>
                    <a:pt x="284353" y="657860"/>
                  </a:lnTo>
                  <a:lnTo>
                    <a:pt x="281216" y="655320"/>
                  </a:lnTo>
                  <a:lnTo>
                    <a:pt x="268693" y="645160"/>
                  </a:lnTo>
                  <a:lnTo>
                    <a:pt x="267843" y="637540"/>
                  </a:lnTo>
                  <a:lnTo>
                    <a:pt x="268693" y="636270"/>
                  </a:lnTo>
                  <a:lnTo>
                    <a:pt x="274675" y="635000"/>
                  </a:lnTo>
                  <a:lnTo>
                    <a:pt x="306451" y="650240"/>
                  </a:lnTo>
                  <a:lnTo>
                    <a:pt x="345363" y="647700"/>
                  </a:lnTo>
                  <a:lnTo>
                    <a:pt x="381546" y="648970"/>
                  </a:lnTo>
                  <a:lnTo>
                    <a:pt x="405180" y="675640"/>
                  </a:lnTo>
                  <a:lnTo>
                    <a:pt x="405180" y="466610"/>
                  </a:lnTo>
                  <a:lnTo>
                    <a:pt x="398233" y="469900"/>
                  </a:lnTo>
                  <a:lnTo>
                    <a:pt x="380441" y="491490"/>
                  </a:lnTo>
                  <a:lnTo>
                    <a:pt x="381787" y="508000"/>
                  </a:lnTo>
                  <a:lnTo>
                    <a:pt x="375856" y="519430"/>
                  </a:lnTo>
                  <a:lnTo>
                    <a:pt x="364959" y="528320"/>
                  </a:lnTo>
                  <a:lnTo>
                    <a:pt x="351434" y="534670"/>
                  </a:lnTo>
                  <a:lnTo>
                    <a:pt x="347395" y="529590"/>
                  </a:lnTo>
                  <a:lnTo>
                    <a:pt x="347319" y="524510"/>
                  </a:lnTo>
                  <a:lnTo>
                    <a:pt x="347281" y="521970"/>
                  </a:lnTo>
                  <a:lnTo>
                    <a:pt x="346036" y="515620"/>
                  </a:lnTo>
                  <a:lnTo>
                    <a:pt x="338645" y="514350"/>
                  </a:lnTo>
                  <a:lnTo>
                    <a:pt x="334378" y="519430"/>
                  </a:lnTo>
                  <a:lnTo>
                    <a:pt x="329260" y="524510"/>
                  </a:lnTo>
                  <a:lnTo>
                    <a:pt x="321589" y="524510"/>
                  </a:lnTo>
                  <a:lnTo>
                    <a:pt x="326212" y="514350"/>
                  </a:lnTo>
                  <a:lnTo>
                    <a:pt x="333629" y="506730"/>
                  </a:lnTo>
                  <a:lnTo>
                    <a:pt x="341858" y="500380"/>
                  </a:lnTo>
                  <a:lnTo>
                    <a:pt x="348881" y="491490"/>
                  </a:lnTo>
                  <a:lnTo>
                    <a:pt x="350240" y="463550"/>
                  </a:lnTo>
                  <a:lnTo>
                    <a:pt x="350177" y="455930"/>
                  </a:lnTo>
                  <a:lnTo>
                    <a:pt x="349186" y="440690"/>
                  </a:lnTo>
                  <a:lnTo>
                    <a:pt x="348449" y="429260"/>
                  </a:lnTo>
                  <a:lnTo>
                    <a:pt x="343192" y="414020"/>
                  </a:lnTo>
                  <a:lnTo>
                    <a:pt x="342315" y="411480"/>
                  </a:lnTo>
                  <a:lnTo>
                    <a:pt x="338797" y="401320"/>
                  </a:lnTo>
                  <a:lnTo>
                    <a:pt x="326694" y="389877"/>
                  </a:lnTo>
                  <a:lnTo>
                    <a:pt x="326694" y="499110"/>
                  </a:lnTo>
                  <a:lnTo>
                    <a:pt x="308787" y="511810"/>
                  </a:lnTo>
                  <a:lnTo>
                    <a:pt x="314706" y="525780"/>
                  </a:lnTo>
                  <a:lnTo>
                    <a:pt x="313270" y="542290"/>
                  </a:lnTo>
                  <a:lnTo>
                    <a:pt x="314071" y="556260"/>
                  </a:lnTo>
                  <a:lnTo>
                    <a:pt x="326694" y="566420"/>
                  </a:lnTo>
                  <a:lnTo>
                    <a:pt x="326694" y="574040"/>
                  </a:lnTo>
                  <a:lnTo>
                    <a:pt x="312635" y="568960"/>
                  </a:lnTo>
                  <a:lnTo>
                    <a:pt x="305054" y="576580"/>
                  </a:lnTo>
                  <a:lnTo>
                    <a:pt x="300189" y="589280"/>
                  </a:lnTo>
                  <a:lnTo>
                    <a:pt x="294284" y="599440"/>
                  </a:lnTo>
                  <a:lnTo>
                    <a:pt x="295668" y="605790"/>
                  </a:lnTo>
                  <a:lnTo>
                    <a:pt x="298983" y="610870"/>
                  </a:lnTo>
                  <a:lnTo>
                    <a:pt x="301002" y="617220"/>
                  </a:lnTo>
                  <a:lnTo>
                    <a:pt x="298551" y="623570"/>
                  </a:lnTo>
                  <a:lnTo>
                    <a:pt x="292696" y="622300"/>
                  </a:lnTo>
                  <a:lnTo>
                    <a:pt x="287566" y="617220"/>
                  </a:lnTo>
                  <a:lnTo>
                    <a:pt x="282600" y="613410"/>
                  </a:lnTo>
                  <a:lnTo>
                    <a:pt x="277228" y="617220"/>
                  </a:lnTo>
                  <a:lnTo>
                    <a:pt x="270941" y="626110"/>
                  </a:lnTo>
                  <a:lnTo>
                    <a:pt x="262191" y="629920"/>
                  </a:lnTo>
                  <a:lnTo>
                    <a:pt x="252628" y="633730"/>
                  </a:lnTo>
                  <a:lnTo>
                    <a:pt x="243954" y="638810"/>
                  </a:lnTo>
                  <a:lnTo>
                    <a:pt x="241668" y="643890"/>
                  </a:lnTo>
                  <a:lnTo>
                    <a:pt x="241617" y="648970"/>
                  </a:lnTo>
                  <a:lnTo>
                    <a:pt x="240601" y="654050"/>
                  </a:lnTo>
                  <a:lnTo>
                    <a:pt x="235432" y="655320"/>
                  </a:lnTo>
                  <a:lnTo>
                    <a:pt x="229679" y="646430"/>
                  </a:lnTo>
                  <a:lnTo>
                    <a:pt x="220179" y="642620"/>
                  </a:lnTo>
                  <a:lnTo>
                    <a:pt x="197891" y="642620"/>
                  </a:lnTo>
                  <a:lnTo>
                    <a:pt x="194132" y="647700"/>
                  </a:lnTo>
                  <a:lnTo>
                    <a:pt x="190855" y="654050"/>
                  </a:lnTo>
                  <a:lnTo>
                    <a:pt x="186613" y="657860"/>
                  </a:lnTo>
                  <a:lnTo>
                    <a:pt x="179984" y="659130"/>
                  </a:lnTo>
                  <a:lnTo>
                    <a:pt x="180454" y="646430"/>
                  </a:lnTo>
                  <a:lnTo>
                    <a:pt x="171564" y="638810"/>
                  </a:lnTo>
                  <a:lnTo>
                    <a:pt x="158991" y="632460"/>
                  </a:lnTo>
                  <a:lnTo>
                    <a:pt x="148424" y="627380"/>
                  </a:lnTo>
                  <a:lnTo>
                    <a:pt x="122631" y="627380"/>
                  </a:lnTo>
                  <a:lnTo>
                    <a:pt x="115150" y="624840"/>
                  </a:lnTo>
                  <a:lnTo>
                    <a:pt x="119964" y="613410"/>
                  </a:lnTo>
                  <a:lnTo>
                    <a:pt x="112699" y="605790"/>
                  </a:lnTo>
                  <a:lnTo>
                    <a:pt x="101117" y="599440"/>
                  </a:lnTo>
                  <a:lnTo>
                    <a:pt x="92976" y="589280"/>
                  </a:lnTo>
                  <a:lnTo>
                    <a:pt x="82740" y="584200"/>
                  </a:lnTo>
                  <a:lnTo>
                    <a:pt x="84175" y="579120"/>
                  </a:lnTo>
                  <a:lnTo>
                    <a:pt x="89128" y="576580"/>
                  </a:lnTo>
                  <a:lnTo>
                    <a:pt x="92811" y="574040"/>
                  </a:lnTo>
                  <a:lnTo>
                    <a:pt x="90411" y="568960"/>
                  </a:lnTo>
                  <a:lnTo>
                    <a:pt x="85521" y="553720"/>
                  </a:lnTo>
                  <a:lnTo>
                    <a:pt x="84543" y="537210"/>
                  </a:lnTo>
                  <a:lnTo>
                    <a:pt x="81178" y="520700"/>
                  </a:lnTo>
                  <a:lnTo>
                    <a:pt x="69088" y="508000"/>
                  </a:lnTo>
                  <a:lnTo>
                    <a:pt x="69088" y="499110"/>
                  </a:lnTo>
                  <a:lnTo>
                    <a:pt x="75057" y="501650"/>
                  </a:lnTo>
                  <a:lnTo>
                    <a:pt x="78473" y="505460"/>
                  </a:lnTo>
                  <a:lnTo>
                    <a:pt x="85293" y="504190"/>
                  </a:lnTo>
                  <a:lnTo>
                    <a:pt x="86233" y="499110"/>
                  </a:lnTo>
                  <a:lnTo>
                    <a:pt x="87172" y="494030"/>
                  </a:lnTo>
                  <a:lnTo>
                    <a:pt x="87642" y="491490"/>
                  </a:lnTo>
                  <a:lnTo>
                    <a:pt x="91909" y="478790"/>
                  </a:lnTo>
                  <a:lnTo>
                    <a:pt x="97116" y="468630"/>
                  </a:lnTo>
                  <a:lnTo>
                    <a:pt x="97777" y="467360"/>
                  </a:lnTo>
                  <a:lnTo>
                    <a:pt x="104914" y="457200"/>
                  </a:lnTo>
                  <a:lnTo>
                    <a:pt x="102997" y="450850"/>
                  </a:lnTo>
                  <a:lnTo>
                    <a:pt x="102362" y="444500"/>
                  </a:lnTo>
                  <a:lnTo>
                    <a:pt x="102997" y="436880"/>
                  </a:lnTo>
                  <a:lnTo>
                    <a:pt x="104914" y="431800"/>
                  </a:lnTo>
                  <a:lnTo>
                    <a:pt x="112966" y="434340"/>
                  </a:lnTo>
                  <a:lnTo>
                    <a:pt x="116217" y="443230"/>
                  </a:lnTo>
                  <a:lnTo>
                    <a:pt x="119786" y="448310"/>
                  </a:lnTo>
                  <a:lnTo>
                    <a:pt x="128790" y="440690"/>
                  </a:lnTo>
                  <a:lnTo>
                    <a:pt x="148424" y="435610"/>
                  </a:lnTo>
                  <a:lnTo>
                    <a:pt x="149809" y="431800"/>
                  </a:lnTo>
                  <a:lnTo>
                    <a:pt x="151676" y="426720"/>
                  </a:lnTo>
                  <a:lnTo>
                    <a:pt x="155879" y="416560"/>
                  </a:lnTo>
                  <a:lnTo>
                    <a:pt x="162331" y="411480"/>
                  </a:lnTo>
                  <a:lnTo>
                    <a:pt x="172300" y="411480"/>
                  </a:lnTo>
                  <a:lnTo>
                    <a:pt x="169735" y="424180"/>
                  </a:lnTo>
                  <a:lnTo>
                    <a:pt x="200990" y="426720"/>
                  </a:lnTo>
                  <a:lnTo>
                    <a:pt x="216166" y="424180"/>
                  </a:lnTo>
                  <a:lnTo>
                    <a:pt x="227749" y="414020"/>
                  </a:lnTo>
                  <a:lnTo>
                    <a:pt x="238836" y="416560"/>
                  </a:lnTo>
                  <a:lnTo>
                    <a:pt x="240538" y="424180"/>
                  </a:lnTo>
                  <a:lnTo>
                    <a:pt x="227749" y="425450"/>
                  </a:lnTo>
                  <a:lnTo>
                    <a:pt x="231165" y="434340"/>
                  </a:lnTo>
                  <a:lnTo>
                    <a:pt x="243687" y="438150"/>
                  </a:lnTo>
                  <a:lnTo>
                    <a:pt x="255892" y="444500"/>
                  </a:lnTo>
                  <a:lnTo>
                    <a:pt x="268109" y="447040"/>
                  </a:lnTo>
                  <a:lnTo>
                    <a:pt x="280644" y="440690"/>
                  </a:lnTo>
                  <a:lnTo>
                    <a:pt x="284048" y="443230"/>
                  </a:lnTo>
                  <a:lnTo>
                    <a:pt x="288315" y="443230"/>
                  </a:lnTo>
                  <a:lnTo>
                    <a:pt x="290880" y="447040"/>
                  </a:lnTo>
                  <a:lnTo>
                    <a:pt x="277228" y="464820"/>
                  </a:lnTo>
                  <a:lnTo>
                    <a:pt x="289572" y="473710"/>
                  </a:lnTo>
                  <a:lnTo>
                    <a:pt x="297268" y="486410"/>
                  </a:lnTo>
                  <a:lnTo>
                    <a:pt x="306260" y="496570"/>
                  </a:lnTo>
                  <a:lnTo>
                    <a:pt x="322440" y="496570"/>
                  </a:lnTo>
                  <a:lnTo>
                    <a:pt x="326694" y="499110"/>
                  </a:lnTo>
                  <a:lnTo>
                    <a:pt x="326694" y="389877"/>
                  </a:lnTo>
                  <a:lnTo>
                    <a:pt x="317322" y="381000"/>
                  </a:lnTo>
                  <a:lnTo>
                    <a:pt x="303872" y="375920"/>
                  </a:lnTo>
                  <a:lnTo>
                    <a:pt x="300507" y="374650"/>
                  </a:lnTo>
                  <a:lnTo>
                    <a:pt x="283298" y="373380"/>
                  </a:lnTo>
                  <a:lnTo>
                    <a:pt x="265607" y="375920"/>
                  </a:lnTo>
                  <a:lnTo>
                    <a:pt x="247370" y="373380"/>
                  </a:lnTo>
                  <a:lnTo>
                    <a:pt x="247370" y="372110"/>
                  </a:lnTo>
                  <a:lnTo>
                    <a:pt x="237832" y="372110"/>
                  </a:lnTo>
                  <a:lnTo>
                    <a:pt x="227965" y="369570"/>
                  </a:lnTo>
                  <a:lnTo>
                    <a:pt x="219062" y="365760"/>
                  </a:lnTo>
                  <a:lnTo>
                    <a:pt x="212394" y="358140"/>
                  </a:lnTo>
                  <a:lnTo>
                    <a:pt x="215823" y="354330"/>
                  </a:lnTo>
                  <a:lnTo>
                    <a:pt x="227152" y="354330"/>
                  </a:lnTo>
                  <a:lnTo>
                    <a:pt x="232016" y="351790"/>
                  </a:lnTo>
                  <a:lnTo>
                    <a:pt x="222885" y="344170"/>
                  </a:lnTo>
                  <a:lnTo>
                    <a:pt x="212077" y="341630"/>
                  </a:lnTo>
                  <a:lnTo>
                    <a:pt x="201422" y="340360"/>
                  </a:lnTo>
                  <a:lnTo>
                    <a:pt x="192773" y="332740"/>
                  </a:lnTo>
                  <a:lnTo>
                    <a:pt x="189941" y="327660"/>
                  </a:lnTo>
                  <a:lnTo>
                    <a:pt x="184238" y="325120"/>
                  </a:lnTo>
                  <a:lnTo>
                    <a:pt x="177901" y="322580"/>
                  </a:lnTo>
                  <a:lnTo>
                    <a:pt x="173164" y="317500"/>
                  </a:lnTo>
                  <a:lnTo>
                    <a:pt x="179133" y="314960"/>
                  </a:lnTo>
                  <a:lnTo>
                    <a:pt x="188518" y="317500"/>
                  </a:lnTo>
                  <a:lnTo>
                    <a:pt x="196189" y="317500"/>
                  </a:lnTo>
                  <a:lnTo>
                    <a:pt x="197040" y="323850"/>
                  </a:lnTo>
                  <a:lnTo>
                    <a:pt x="202158" y="327660"/>
                  </a:lnTo>
                  <a:lnTo>
                    <a:pt x="210693" y="326390"/>
                  </a:lnTo>
                  <a:lnTo>
                    <a:pt x="212394" y="325120"/>
                  </a:lnTo>
                  <a:lnTo>
                    <a:pt x="208127" y="320040"/>
                  </a:lnTo>
                  <a:lnTo>
                    <a:pt x="205282" y="314960"/>
                  </a:lnTo>
                  <a:lnTo>
                    <a:pt x="203873" y="312420"/>
                  </a:lnTo>
                  <a:lnTo>
                    <a:pt x="200444" y="307340"/>
                  </a:lnTo>
                  <a:lnTo>
                    <a:pt x="215049" y="313690"/>
                  </a:lnTo>
                  <a:lnTo>
                    <a:pt x="228282" y="321310"/>
                  </a:lnTo>
                  <a:lnTo>
                    <a:pt x="240398" y="330200"/>
                  </a:lnTo>
                  <a:lnTo>
                    <a:pt x="251637" y="342900"/>
                  </a:lnTo>
                  <a:lnTo>
                    <a:pt x="255041" y="341630"/>
                  </a:lnTo>
                  <a:lnTo>
                    <a:pt x="260172" y="342900"/>
                  </a:lnTo>
                  <a:lnTo>
                    <a:pt x="261023" y="341630"/>
                  </a:lnTo>
                  <a:lnTo>
                    <a:pt x="261874" y="340360"/>
                  </a:lnTo>
                  <a:lnTo>
                    <a:pt x="249923" y="326390"/>
                  </a:lnTo>
                  <a:lnTo>
                    <a:pt x="236067" y="314960"/>
                  </a:lnTo>
                  <a:lnTo>
                    <a:pt x="220611" y="307340"/>
                  </a:lnTo>
                  <a:lnTo>
                    <a:pt x="203873" y="300990"/>
                  </a:lnTo>
                  <a:lnTo>
                    <a:pt x="202158" y="295910"/>
                  </a:lnTo>
                  <a:lnTo>
                    <a:pt x="196189" y="293370"/>
                  </a:lnTo>
                  <a:lnTo>
                    <a:pt x="197891" y="285750"/>
                  </a:lnTo>
                  <a:lnTo>
                    <a:pt x="201307" y="285750"/>
                  </a:lnTo>
                  <a:lnTo>
                    <a:pt x="204724" y="287020"/>
                  </a:lnTo>
                  <a:lnTo>
                    <a:pt x="205282" y="285750"/>
                  </a:lnTo>
                  <a:lnTo>
                    <a:pt x="206425" y="283210"/>
                  </a:lnTo>
                  <a:lnTo>
                    <a:pt x="199910" y="280670"/>
                  </a:lnTo>
                  <a:lnTo>
                    <a:pt x="193306" y="276860"/>
                  </a:lnTo>
                  <a:lnTo>
                    <a:pt x="186867" y="273050"/>
                  </a:lnTo>
                  <a:lnTo>
                    <a:pt x="180835" y="267970"/>
                  </a:lnTo>
                  <a:lnTo>
                    <a:pt x="177419" y="266700"/>
                  </a:lnTo>
                  <a:lnTo>
                    <a:pt x="178282" y="264160"/>
                  </a:lnTo>
                  <a:lnTo>
                    <a:pt x="178282" y="261620"/>
                  </a:lnTo>
                  <a:lnTo>
                    <a:pt x="184238" y="259080"/>
                  </a:lnTo>
                  <a:lnTo>
                    <a:pt x="190220" y="267970"/>
                  </a:lnTo>
                  <a:lnTo>
                    <a:pt x="196189" y="269240"/>
                  </a:lnTo>
                  <a:lnTo>
                    <a:pt x="204724" y="265430"/>
                  </a:lnTo>
                  <a:lnTo>
                    <a:pt x="203301" y="259080"/>
                  </a:lnTo>
                  <a:lnTo>
                    <a:pt x="203022" y="257810"/>
                  </a:lnTo>
                  <a:lnTo>
                    <a:pt x="202158" y="247650"/>
                  </a:lnTo>
                  <a:lnTo>
                    <a:pt x="210693" y="247650"/>
                  </a:lnTo>
                  <a:lnTo>
                    <a:pt x="212394" y="227330"/>
                  </a:lnTo>
                  <a:lnTo>
                    <a:pt x="216636" y="228600"/>
                  </a:lnTo>
                  <a:lnTo>
                    <a:pt x="220713" y="232410"/>
                  </a:lnTo>
                  <a:lnTo>
                    <a:pt x="225107" y="234950"/>
                  </a:lnTo>
                  <a:lnTo>
                    <a:pt x="230301" y="229870"/>
                  </a:lnTo>
                  <a:lnTo>
                    <a:pt x="222631" y="227330"/>
                  </a:lnTo>
                  <a:lnTo>
                    <a:pt x="226898" y="219710"/>
                  </a:lnTo>
                  <a:lnTo>
                    <a:pt x="226047" y="214630"/>
                  </a:lnTo>
                  <a:lnTo>
                    <a:pt x="230479" y="209550"/>
                  </a:lnTo>
                  <a:lnTo>
                    <a:pt x="227647" y="203200"/>
                  </a:lnTo>
                  <a:lnTo>
                    <a:pt x="225920" y="198120"/>
                  </a:lnTo>
                  <a:lnTo>
                    <a:pt x="233730" y="196850"/>
                  </a:lnTo>
                  <a:lnTo>
                    <a:pt x="241198" y="208280"/>
                  </a:lnTo>
                  <a:lnTo>
                    <a:pt x="240436" y="219710"/>
                  </a:lnTo>
                  <a:lnTo>
                    <a:pt x="240804" y="229870"/>
                  </a:lnTo>
                  <a:lnTo>
                    <a:pt x="251637" y="236220"/>
                  </a:lnTo>
                  <a:lnTo>
                    <a:pt x="253339" y="243840"/>
                  </a:lnTo>
                  <a:lnTo>
                    <a:pt x="255892" y="251460"/>
                  </a:lnTo>
                  <a:lnTo>
                    <a:pt x="263575" y="254000"/>
                  </a:lnTo>
                  <a:lnTo>
                    <a:pt x="266141" y="254000"/>
                  </a:lnTo>
                  <a:lnTo>
                    <a:pt x="267728" y="243840"/>
                  </a:lnTo>
                  <a:lnTo>
                    <a:pt x="267309" y="233680"/>
                  </a:lnTo>
                  <a:lnTo>
                    <a:pt x="264820" y="223520"/>
                  </a:lnTo>
                  <a:lnTo>
                    <a:pt x="260172" y="214630"/>
                  </a:lnTo>
                  <a:lnTo>
                    <a:pt x="256743" y="212090"/>
                  </a:lnTo>
                  <a:lnTo>
                    <a:pt x="253339" y="212090"/>
                  </a:lnTo>
                  <a:lnTo>
                    <a:pt x="251637" y="209550"/>
                  </a:lnTo>
                  <a:lnTo>
                    <a:pt x="251637" y="201930"/>
                  </a:lnTo>
                  <a:lnTo>
                    <a:pt x="255892" y="199390"/>
                  </a:lnTo>
                  <a:lnTo>
                    <a:pt x="261023" y="200660"/>
                  </a:lnTo>
                  <a:lnTo>
                    <a:pt x="266141" y="200660"/>
                  </a:lnTo>
                  <a:lnTo>
                    <a:pt x="269544" y="203200"/>
                  </a:lnTo>
                  <a:lnTo>
                    <a:pt x="272961" y="199390"/>
                  </a:lnTo>
                  <a:lnTo>
                    <a:pt x="275234" y="196850"/>
                  </a:lnTo>
                  <a:lnTo>
                    <a:pt x="276377" y="195580"/>
                  </a:lnTo>
                  <a:lnTo>
                    <a:pt x="283197" y="194310"/>
                  </a:lnTo>
                  <a:lnTo>
                    <a:pt x="291731" y="191770"/>
                  </a:lnTo>
                  <a:lnTo>
                    <a:pt x="295986" y="194310"/>
                  </a:lnTo>
                  <a:lnTo>
                    <a:pt x="298551" y="201930"/>
                  </a:lnTo>
                  <a:lnTo>
                    <a:pt x="305384" y="200660"/>
                  </a:lnTo>
                  <a:lnTo>
                    <a:pt x="306070" y="193040"/>
                  </a:lnTo>
                  <a:lnTo>
                    <a:pt x="305828" y="191770"/>
                  </a:lnTo>
                  <a:lnTo>
                    <a:pt x="303885" y="181610"/>
                  </a:lnTo>
                  <a:lnTo>
                    <a:pt x="303885" y="180340"/>
                  </a:lnTo>
                  <a:lnTo>
                    <a:pt x="303898" y="179070"/>
                  </a:lnTo>
                  <a:lnTo>
                    <a:pt x="303936" y="171450"/>
                  </a:lnTo>
                  <a:lnTo>
                    <a:pt x="311340" y="166370"/>
                  </a:lnTo>
                  <a:lnTo>
                    <a:pt x="316458" y="170180"/>
                  </a:lnTo>
                  <a:lnTo>
                    <a:pt x="313905" y="177800"/>
                  </a:lnTo>
                  <a:lnTo>
                    <a:pt x="321589" y="181610"/>
                  </a:lnTo>
                  <a:lnTo>
                    <a:pt x="330339" y="180340"/>
                  </a:lnTo>
                  <a:lnTo>
                    <a:pt x="337261" y="185420"/>
                  </a:lnTo>
                  <a:lnTo>
                    <a:pt x="342099" y="191770"/>
                  </a:lnTo>
                  <a:lnTo>
                    <a:pt x="344614" y="199390"/>
                  </a:lnTo>
                  <a:lnTo>
                    <a:pt x="347179" y="195580"/>
                  </a:lnTo>
                  <a:lnTo>
                    <a:pt x="347179" y="190500"/>
                  </a:lnTo>
                  <a:lnTo>
                    <a:pt x="352298" y="190500"/>
                  </a:lnTo>
                  <a:lnTo>
                    <a:pt x="348792" y="184150"/>
                  </a:lnTo>
                  <a:lnTo>
                    <a:pt x="348678" y="180340"/>
                  </a:lnTo>
                  <a:lnTo>
                    <a:pt x="348564" y="176530"/>
                  </a:lnTo>
                  <a:lnTo>
                    <a:pt x="347853" y="168910"/>
                  </a:lnTo>
                  <a:lnTo>
                    <a:pt x="345376" y="166370"/>
                  </a:lnTo>
                  <a:lnTo>
                    <a:pt x="344144" y="165100"/>
                  </a:lnTo>
                  <a:lnTo>
                    <a:pt x="342900" y="163830"/>
                  </a:lnTo>
                  <a:lnTo>
                    <a:pt x="343839" y="156210"/>
                  </a:lnTo>
                  <a:lnTo>
                    <a:pt x="344614" y="149860"/>
                  </a:lnTo>
                  <a:lnTo>
                    <a:pt x="349808" y="154940"/>
                  </a:lnTo>
                  <a:lnTo>
                    <a:pt x="352933" y="161290"/>
                  </a:lnTo>
                  <a:lnTo>
                    <a:pt x="356374" y="167640"/>
                  </a:lnTo>
                  <a:lnTo>
                    <a:pt x="362534" y="171450"/>
                  </a:lnTo>
                  <a:lnTo>
                    <a:pt x="364236" y="177800"/>
                  </a:lnTo>
                  <a:lnTo>
                    <a:pt x="359105" y="187960"/>
                  </a:lnTo>
                  <a:lnTo>
                    <a:pt x="366788" y="191770"/>
                  </a:lnTo>
                  <a:lnTo>
                    <a:pt x="371233" y="187960"/>
                  </a:lnTo>
                  <a:lnTo>
                    <a:pt x="373507" y="182880"/>
                  </a:lnTo>
                  <a:lnTo>
                    <a:pt x="376262" y="179070"/>
                  </a:lnTo>
                  <a:lnTo>
                    <a:pt x="382143" y="177800"/>
                  </a:lnTo>
                  <a:lnTo>
                    <a:pt x="386410" y="196850"/>
                  </a:lnTo>
                  <a:lnTo>
                    <a:pt x="404329" y="185420"/>
                  </a:lnTo>
                  <a:lnTo>
                    <a:pt x="414553" y="196850"/>
                  </a:lnTo>
                  <a:lnTo>
                    <a:pt x="417118" y="195580"/>
                  </a:lnTo>
                  <a:lnTo>
                    <a:pt x="415417" y="190500"/>
                  </a:lnTo>
                  <a:lnTo>
                    <a:pt x="420535" y="191770"/>
                  </a:lnTo>
                  <a:lnTo>
                    <a:pt x="424967" y="201930"/>
                  </a:lnTo>
                  <a:lnTo>
                    <a:pt x="427253" y="214630"/>
                  </a:lnTo>
                  <a:lnTo>
                    <a:pt x="428091" y="227330"/>
                  </a:lnTo>
                  <a:lnTo>
                    <a:pt x="428205" y="238760"/>
                  </a:lnTo>
                  <a:lnTo>
                    <a:pt x="443560" y="224790"/>
                  </a:lnTo>
                  <a:lnTo>
                    <a:pt x="445262" y="227330"/>
                  </a:lnTo>
                  <a:lnTo>
                    <a:pt x="449541" y="232410"/>
                  </a:lnTo>
                  <a:lnTo>
                    <a:pt x="447840" y="238760"/>
                  </a:lnTo>
                  <a:lnTo>
                    <a:pt x="444347" y="242570"/>
                  </a:lnTo>
                  <a:lnTo>
                    <a:pt x="440474" y="246380"/>
                  </a:lnTo>
                  <a:lnTo>
                    <a:pt x="438353" y="251460"/>
                  </a:lnTo>
                  <a:lnTo>
                    <a:pt x="440156" y="255270"/>
                  </a:lnTo>
                  <a:lnTo>
                    <a:pt x="453796" y="265430"/>
                  </a:lnTo>
                  <a:lnTo>
                    <a:pt x="450392" y="275590"/>
                  </a:lnTo>
                  <a:lnTo>
                    <a:pt x="441858" y="273050"/>
                  </a:lnTo>
                  <a:lnTo>
                    <a:pt x="435889" y="267970"/>
                  </a:lnTo>
                  <a:lnTo>
                    <a:pt x="429907" y="267970"/>
                  </a:lnTo>
                  <a:lnTo>
                    <a:pt x="431622" y="275590"/>
                  </a:lnTo>
                  <a:lnTo>
                    <a:pt x="429907" y="279400"/>
                  </a:lnTo>
                  <a:lnTo>
                    <a:pt x="434924" y="281940"/>
                  </a:lnTo>
                  <a:lnTo>
                    <a:pt x="440575" y="284480"/>
                  </a:lnTo>
                  <a:lnTo>
                    <a:pt x="446227" y="285750"/>
                  </a:lnTo>
                  <a:lnTo>
                    <a:pt x="451243" y="281940"/>
                  </a:lnTo>
                  <a:lnTo>
                    <a:pt x="453796" y="281940"/>
                  </a:lnTo>
                  <a:lnTo>
                    <a:pt x="453783" y="293370"/>
                  </a:lnTo>
                  <a:lnTo>
                    <a:pt x="444093" y="298450"/>
                  </a:lnTo>
                  <a:lnTo>
                    <a:pt x="433285" y="303530"/>
                  </a:lnTo>
                  <a:lnTo>
                    <a:pt x="429907" y="314960"/>
                  </a:lnTo>
                  <a:lnTo>
                    <a:pt x="425056" y="316230"/>
                  </a:lnTo>
                  <a:lnTo>
                    <a:pt x="419150" y="316230"/>
                  </a:lnTo>
                  <a:lnTo>
                    <a:pt x="413727" y="317500"/>
                  </a:lnTo>
                  <a:lnTo>
                    <a:pt x="410298" y="320040"/>
                  </a:lnTo>
                  <a:lnTo>
                    <a:pt x="416509" y="322580"/>
                  </a:lnTo>
                  <a:lnTo>
                    <a:pt x="423519" y="323850"/>
                  </a:lnTo>
                  <a:lnTo>
                    <a:pt x="429260" y="326390"/>
                  </a:lnTo>
                  <a:lnTo>
                    <a:pt x="431622" y="332740"/>
                  </a:lnTo>
                  <a:lnTo>
                    <a:pt x="412978" y="347980"/>
                  </a:lnTo>
                  <a:lnTo>
                    <a:pt x="395058" y="364490"/>
                  </a:lnTo>
                  <a:lnTo>
                    <a:pt x="381127" y="383540"/>
                  </a:lnTo>
                  <a:lnTo>
                    <a:pt x="374472" y="406400"/>
                  </a:lnTo>
                  <a:lnTo>
                    <a:pt x="368503" y="412750"/>
                  </a:lnTo>
                  <a:lnTo>
                    <a:pt x="380441" y="463550"/>
                  </a:lnTo>
                  <a:lnTo>
                    <a:pt x="386054" y="463550"/>
                  </a:lnTo>
                  <a:lnTo>
                    <a:pt x="391426" y="459740"/>
                  </a:lnTo>
                  <a:lnTo>
                    <a:pt x="396633" y="455930"/>
                  </a:lnTo>
                  <a:lnTo>
                    <a:pt x="401764" y="450850"/>
                  </a:lnTo>
                  <a:lnTo>
                    <a:pt x="438556" y="440690"/>
                  </a:lnTo>
                  <a:lnTo>
                    <a:pt x="457784" y="434340"/>
                  </a:lnTo>
                  <a:lnTo>
                    <a:pt x="475983" y="427990"/>
                  </a:lnTo>
                  <a:lnTo>
                    <a:pt x="475983" y="40513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686" y="5920853"/>
              <a:ext cx="72516" cy="106319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2384807" y="6334345"/>
            <a:ext cx="6759575" cy="523875"/>
          </a:xfrm>
          <a:custGeom>
            <a:avLst/>
            <a:gdLst/>
            <a:ahLst/>
            <a:cxnLst/>
            <a:rect l="l" t="t" r="r" b="b"/>
            <a:pathLst>
              <a:path w="6759575" h="523875">
                <a:moveTo>
                  <a:pt x="6759192" y="0"/>
                </a:moveTo>
                <a:lnTo>
                  <a:pt x="0" y="523652"/>
                </a:lnTo>
                <a:lnTo>
                  <a:pt x="6759192" y="523652"/>
                </a:lnTo>
                <a:lnTo>
                  <a:pt x="6759192" y="0"/>
                </a:lnTo>
                <a:close/>
              </a:path>
            </a:pathLst>
          </a:custGeom>
          <a:solidFill>
            <a:srgbClr val="2064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1554" y="325374"/>
            <a:ext cx="2882900" cy="254000"/>
          </a:xfrm>
          <a:custGeom>
            <a:avLst/>
            <a:gdLst/>
            <a:ahLst/>
            <a:cxnLst/>
            <a:rect l="l" t="t" r="r" b="b"/>
            <a:pathLst>
              <a:path w="2882900" h="254000">
                <a:moveTo>
                  <a:pt x="0" y="254000"/>
                </a:moveTo>
                <a:lnTo>
                  <a:pt x="2882900" y="0"/>
                </a:lnTo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4643628" y="0"/>
            <a:ext cx="4500880" cy="6858000"/>
            <a:chOff x="4643628" y="0"/>
            <a:chExt cx="4500880" cy="685800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3628" y="0"/>
              <a:ext cx="4500372" cy="68579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2152" y="2354579"/>
              <a:ext cx="201168" cy="192024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93191" y="565530"/>
            <a:ext cx="3602354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Arial"/>
                <a:cs typeface="Arial"/>
              </a:rPr>
              <a:t>Evolutions</a:t>
            </a:r>
            <a:r>
              <a:rPr dirty="0" spc="15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et </a:t>
            </a:r>
            <a:r>
              <a:rPr dirty="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tendances</a:t>
            </a:r>
            <a:r>
              <a:rPr dirty="0" spc="15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du</a:t>
            </a:r>
            <a:r>
              <a:rPr dirty="0" spc="-2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PNRLF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591043" y="2206751"/>
            <a:ext cx="1242060" cy="3689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048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Olliergues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41" y="639902"/>
            <a:ext cx="4965700" cy="7505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335"/>
              </a:lnSpc>
              <a:spcBef>
                <a:spcPts val="95"/>
              </a:spcBef>
            </a:pPr>
            <a:r>
              <a:rPr dirty="0" spc="-5">
                <a:latin typeface="Arial"/>
                <a:cs typeface="Arial"/>
              </a:rPr>
              <a:t>Un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village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en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Livradois-Forez</a:t>
            </a:r>
          </a:p>
          <a:p>
            <a:pPr marL="12700">
              <a:lnSpc>
                <a:spcPts val="2375"/>
              </a:lnSpc>
            </a:pPr>
            <a:r>
              <a:rPr dirty="0" sz="2000" spc="-5" b="0">
                <a:solidFill>
                  <a:srgbClr val="000000"/>
                </a:solidFill>
                <a:latin typeface="Calibri"/>
                <a:cs typeface="Calibri"/>
              </a:rPr>
              <a:t>Olliergues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0791" y="5855665"/>
            <a:ext cx="476250" cy="810260"/>
            <a:chOff x="240791" y="5855665"/>
            <a:chExt cx="476250" cy="810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430" y="6310307"/>
              <a:ext cx="165011" cy="1611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3090" y="6119152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20">
                  <a:moveTo>
                    <a:pt x="4254" y="78473"/>
                  </a:moveTo>
                  <a:lnTo>
                    <a:pt x="0" y="79311"/>
                  </a:lnTo>
                  <a:lnTo>
                    <a:pt x="0" y="96202"/>
                  </a:lnTo>
                  <a:lnTo>
                    <a:pt x="4254" y="95351"/>
                  </a:lnTo>
                  <a:lnTo>
                    <a:pt x="4254" y="78473"/>
                  </a:lnTo>
                  <a:close/>
                </a:path>
                <a:path w="62865" h="96520">
                  <a:moveTo>
                    <a:pt x="29845" y="38811"/>
                  </a:moveTo>
                  <a:lnTo>
                    <a:pt x="24739" y="38811"/>
                  </a:lnTo>
                  <a:lnTo>
                    <a:pt x="15354" y="42189"/>
                  </a:lnTo>
                  <a:lnTo>
                    <a:pt x="18757" y="50634"/>
                  </a:lnTo>
                  <a:lnTo>
                    <a:pt x="23609" y="50330"/>
                  </a:lnTo>
                  <a:lnTo>
                    <a:pt x="25590" y="46304"/>
                  </a:lnTo>
                  <a:lnTo>
                    <a:pt x="26911" y="41490"/>
                  </a:lnTo>
                  <a:lnTo>
                    <a:pt x="29845" y="38811"/>
                  </a:lnTo>
                  <a:close/>
                </a:path>
                <a:path w="62865" h="96520">
                  <a:moveTo>
                    <a:pt x="62255" y="1689"/>
                  </a:moveTo>
                  <a:lnTo>
                    <a:pt x="59702" y="1689"/>
                  </a:lnTo>
                  <a:lnTo>
                    <a:pt x="57150" y="2540"/>
                  </a:lnTo>
                  <a:lnTo>
                    <a:pt x="56299" y="0"/>
                  </a:lnTo>
                  <a:lnTo>
                    <a:pt x="51028" y="8382"/>
                  </a:lnTo>
                  <a:lnTo>
                    <a:pt x="48717" y="17614"/>
                  </a:lnTo>
                  <a:lnTo>
                    <a:pt x="46570" y="26695"/>
                  </a:lnTo>
                  <a:lnTo>
                    <a:pt x="41795" y="34594"/>
                  </a:lnTo>
                  <a:lnTo>
                    <a:pt x="49466" y="34594"/>
                  </a:lnTo>
                  <a:lnTo>
                    <a:pt x="50749" y="25539"/>
                  </a:lnTo>
                  <a:lnTo>
                    <a:pt x="54584" y="17195"/>
                  </a:lnTo>
                  <a:lnTo>
                    <a:pt x="59067" y="9321"/>
                  </a:lnTo>
                  <a:lnTo>
                    <a:pt x="62255" y="1689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106" y="6120836"/>
              <a:ext cx="99163" cy="987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8731" y="5921717"/>
              <a:ext cx="264795" cy="322580"/>
            </a:xfrm>
            <a:custGeom>
              <a:avLst/>
              <a:gdLst/>
              <a:ahLst/>
              <a:cxnLst/>
              <a:rect l="l" t="t" r="r" b="b"/>
              <a:pathLst>
                <a:path w="264795" h="322579">
                  <a:moveTo>
                    <a:pt x="1714" y="23622"/>
                  </a:moveTo>
                  <a:lnTo>
                    <a:pt x="850" y="22771"/>
                  </a:lnTo>
                  <a:lnTo>
                    <a:pt x="0" y="23622"/>
                  </a:lnTo>
                  <a:lnTo>
                    <a:pt x="0" y="24460"/>
                  </a:lnTo>
                  <a:lnTo>
                    <a:pt x="1714" y="24460"/>
                  </a:lnTo>
                  <a:lnTo>
                    <a:pt x="1714" y="23622"/>
                  </a:lnTo>
                  <a:close/>
                </a:path>
                <a:path w="264795" h="322579">
                  <a:moveTo>
                    <a:pt x="2578" y="13487"/>
                  </a:moveTo>
                  <a:lnTo>
                    <a:pt x="1714" y="14338"/>
                  </a:lnTo>
                  <a:lnTo>
                    <a:pt x="1714" y="15176"/>
                  </a:lnTo>
                  <a:lnTo>
                    <a:pt x="2578" y="15176"/>
                  </a:lnTo>
                  <a:lnTo>
                    <a:pt x="2578" y="13487"/>
                  </a:lnTo>
                  <a:close/>
                </a:path>
                <a:path w="264795" h="322579">
                  <a:moveTo>
                    <a:pt x="6832" y="20231"/>
                  </a:moveTo>
                  <a:lnTo>
                    <a:pt x="5981" y="19392"/>
                  </a:lnTo>
                  <a:lnTo>
                    <a:pt x="5981" y="21082"/>
                  </a:lnTo>
                  <a:lnTo>
                    <a:pt x="6832" y="21082"/>
                  </a:lnTo>
                  <a:lnTo>
                    <a:pt x="6832" y="20231"/>
                  </a:lnTo>
                  <a:close/>
                </a:path>
                <a:path w="264795" h="322579">
                  <a:moveTo>
                    <a:pt x="7683" y="13487"/>
                  </a:moveTo>
                  <a:lnTo>
                    <a:pt x="6832" y="13487"/>
                  </a:lnTo>
                  <a:lnTo>
                    <a:pt x="5981" y="14338"/>
                  </a:lnTo>
                  <a:lnTo>
                    <a:pt x="6832" y="15176"/>
                  </a:lnTo>
                  <a:lnTo>
                    <a:pt x="6832" y="14338"/>
                  </a:lnTo>
                  <a:lnTo>
                    <a:pt x="7683" y="15176"/>
                  </a:lnTo>
                  <a:lnTo>
                    <a:pt x="7683" y="13487"/>
                  </a:lnTo>
                  <a:close/>
                </a:path>
                <a:path w="264795" h="322579">
                  <a:moveTo>
                    <a:pt x="8534" y="18554"/>
                  </a:moveTo>
                  <a:lnTo>
                    <a:pt x="7683" y="19392"/>
                  </a:lnTo>
                  <a:lnTo>
                    <a:pt x="8534" y="19392"/>
                  </a:lnTo>
                  <a:lnTo>
                    <a:pt x="8534" y="18554"/>
                  </a:lnTo>
                  <a:close/>
                </a:path>
                <a:path w="264795" h="322579">
                  <a:moveTo>
                    <a:pt x="9385" y="18554"/>
                  </a:moveTo>
                  <a:lnTo>
                    <a:pt x="8534" y="19392"/>
                  </a:lnTo>
                  <a:lnTo>
                    <a:pt x="9385" y="19392"/>
                  </a:lnTo>
                  <a:lnTo>
                    <a:pt x="9385" y="18554"/>
                  </a:lnTo>
                  <a:close/>
                </a:path>
                <a:path w="264795" h="322579">
                  <a:moveTo>
                    <a:pt x="9385" y="13487"/>
                  </a:moveTo>
                  <a:lnTo>
                    <a:pt x="8534" y="12649"/>
                  </a:lnTo>
                  <a:lnTo>
                    <a:pt x="8534" y="14338"/>
                  </a:lnTo>
                  <a:lnTo>
                    <a:pt x="9385" y="13487"/>
                  </a:lnTo>
                  <a:close/>
                </a:path>
                <a:path w="264795" h="322579">
                  <a:moveTo>
                    <a:pt x="11099" y="15176"/>
                  </a:moveTo>
                  <a:lnTo>
                    <a:pt x="10236" y="15176"/>
                  </a:lnTo>
                  <a:lnTo>
                    <a:pt x="10236" y="16027"/>
                  </a:lnTo>
                  <a:lnTo>
                    <a:pt x="11099" y="15176"/>
                  </a:lnTo>
                  <a:close/>
                </a:path>
                <a:path w="264795" h="322579">
                  <a:moveTo>
                    <a:pt x="11099" y="11811"/>
                  </a:moveTo>
                  <a:lnTo>
                    <a:pt x="10236" y="10960"/>
                  </a:lnTo>
                  <a:lnTo>
                    <a:pt x="10236" y="12649"/>
                  </a:lnTo>
                  <a:lnTo>
                    <a:pt x="11099" y="12649"/>
                  </a:lnTo>
                  <a:lnTo>
                    <a:pt x="11099" y="11811"/>
                  </a:lnTo>
                  <a:close/>
                </a:path>
                <a:path w="264795" h="322579">
                  <a:moveTo>
                    <a:pt x="11950" y="14338"/>
                  </a:moveTo>
                  <a:lnTo>
                    <a:pt x="11099" y="15176"/>
                  </a:lnTo>
                  <a:lnTo>
                    <a:pt x="11950" y="15176"/>
                  </a:lnTo>
                  <a:lnTo>
                    <a:pt x="11950" y="14338"/>
                  </a:lnTo>
                  <a:close/>
                </a:path>
                <a:path w="264795" h="322579">
                  <a:moveTo>
                    <a:pt x="11950" y="13487"/>
                  </a:moveTo>
                  <a:lnTo>
                    <a:pt x="10236" y="13487"/>
                  </a:lnTo>
                  <a:lnTo>
                    <a:pt x="9385" y="14338"/>
                  </a:lnTo>
                  <a:lnTo>
                    <a:pt x="11099" y="15176"/>
                  </a:lnTo>
                  <a:lnTo>
                    <a:pt x="10236" y="14338"/>
                  </a:lnTo>
                  <a:lnTo>
                    <a:pt x="11950" y="13487"/>
                  </a:lnTo>
                  <a:close/>
                </a:path>
                <a:path w="264795" h="322579">
                  <a:moveTo>
                    <a:pt x="14503" y="97028"/>
                  </a:moveTo>
                  <a:lnTo>
                    <a:pt x="12801" y="97028"/>
                  </a:lnTo>
                  <a:lnTo>
                    <a:pt x="12801" y="97878"/>
                  </a:lnTo>
                  <a:lnTo>
                    <a:pt x="14503" y="97878"/>
                  </a:lnTo>
                  <a:lnTo>
                    <a:pt x="14503" y="97028"/>
                  </a:lnTo>
                  <a:close/>
                </a:path>
                <a:path w="264795" h="322579">
                  <a:moveTo>
                    <a:pt x="14503" y="26987"/>
                  </a:moveTo>
                  <a:lnTo>
                    <a:pt x="13652" y="27838"/>
                  </a:lnTo>
                  <a:lnTo>
                    <a:pt x="14503" y="27838"/>
                  </a:lnTo>
                  <a:lnTo>
                    <a:pt x="14503" y="26987"/>
                  </a:lnTo>
                  <a:close/>
                </a:path>
                <a:path w="264795" h="322579">
                  <a:moveTo>
                    <a:pt x="15354" y="97878"/>
                  </a:moveTo>
                  <a:lnTo>
                    <a:pt x="14503" y="97878"/>
                  </a:lnTo>
                  <a:lnTo>
                    <a:pt x="14503" y="98717"/>
                  </a:lnTo>
                  <a:lnTo>
                    <a:pt x="12801" y="98717"/>
                  </a:lnTo>
                  <a:lnTo>
                    <a:pt x="12801" y="99555"/>
                  </a:lnTo>
                  <a:lnTo>
                    <a:pt x="11099" y="100406"/>
                  </a:lnTo>
                  <a:lnTo>
                    <a:pt x="11950" y="100406"/>
                  </a:lnTo>
                  <a:lnTo>
                    <a:pt x="12801" y="101244"/>
                  </a:lnTo>
                  <a:lnTo>
                    <a:pt x="14503" y="101244"/>
                  </a:lnTo>
                  <a:lnTo>
                    <a:pt x="13652" y="99555"/>
                  </a:lnTo>
                  <a:lnTo>
                    <a:pt x="15354" y="99555"/>
                  </a:lnTo>
                  <a:lnTo>
                    <a:pt x="15354" y="97878"/>
                  </a:lnTo>
                  <a:close/>
                </a:path>
                <a:path w="264795" h="322579">
                  <a:moveTo>
                    <a:pt x="16217" y="99555"/>
                  </a:moveTo>
                  <a:lnTo>
                    <a:pt x="15354" y="100406"/>
                  </a:lnTo>
                  <a:lnTo>
                    <a:pt x="16217" y="100406"/>
                  </a:lnTo>
                  <a:lnTo>
                    <a:pt x="16217" y="99555"/>
                  </a:lnTo>
                  <a:close/>
                </a:path>
                <a:path w="264795" h="322579">
                  <a:moveTo>
                    <a:pt x="16217" y="97028"/>
                  </a:moveTo>
                  <a:lnTo>
                    <a:pt x="15354" y="97028"/>
                  </a:lnTo>
                  <a:lnTo>
                    <a:pt x="15354" y="97878"/>
                  </a:lnTo>
                  <a:lnTo>
                    <a:pt x="16217" y="97878"/>
                  </a:lnTo>
                  <a:lnTo>
                    <a:pt x="16217" y="97028"/>
                  </a:lnTo>
                  <a:close/>
                </a:path>
                <a:path w="264795" h="322579">
                  <a:moveTo>
                    <a:pt x="16217" y="94488"/>
                  </a:moveTo>
                  <a:lnTo>
                    <a:pt x="15354" y="95338"/>
                  </a:lnTo>
                  <a:lnTo>
                    <a:pt x="16217" y="95338"/>
                  </a:lnTo>
                  <a:lnTo>
                    <a:pt x="16217" y="94488"/>
                  </a:lnTo>
                  <a:close/>
                </a:path>
                <a:path w="264795" h="322579">
                  <a:moveTo>
                    <a:pt x="16217" y="26987"/>
                  </a:moveTo>
                  <a:lnTo>
                    <a:pt x="15354" y="26149"/>
                  </a:lnTo>
                  <a:lnTo>
                    <a:pt x="13652" y="26149"/>
                  </a:lnTo>
                  <a:lnTo>
                    <a:pt x="14503" y="26987"/>
                  </a:lnTo>
                  <a:lnTo>
                    <a:pt x="16217" y="26987"/>
                  </a:lnTo>
                  <a:close/>
                </a:path>
                <a:path w="264795" h="322579">
                  <a:moveTo>
                    <a:pt x="17068" y="101244"/>
                  </a:moveTo>
                  <a:lnTo>
                    <a:pt x="16217" y="100406"/>
                  </a:lnTo>
                  <a:lnTo>
                    <a:pt x="16217" y="101244"/>
                  </a:lnTo>
                  <a:lnTo>
                    <a:pt x="17068" y="101244"/>
                  </a:lnTo>
                  <a:close/>
                </a:path>
                <a:path w="264795" h="322579">
                  <a:moveTo>
                    <a:pt x="17068" y="95338"/>
                  </a:moveTo>
                  <a:lnTo>
                    <a:pt x="16217" y="95338"/>
                  </a:lnTo>
                  <a:lnTo>
                    <a:pt x="16217" y="96177"/>
                  </a:lnTo>
                  <a:lnTo>
                    <a:pt x="17068" y="96177"/>
                  </a:lnTo>
                  <a:lnTo>
                    <a:pt x="17068" y="95338"/>
                  </a:lnTo>
                  <a:close/>
                </a:path>
                <a:path w="264795" h="322579">
                  <a:moveTo>
                    <a:pt x="17919" y="22771"/>
                  </a:moveTo>
                  <a:lnTo>
                    <a:pt x="17068" y="22771"/>
                  </a:lnTo>
                  <a:lnTo>
                    <a:pt x="17068" y="23622"/>
                  </a:lnTo>
                  <a:lnTo>
                    <a:pt x="17919" y="23622"/>
                  </a:lnTo>
                  <a:lnTo>
                    <a:pt x="17919" y="22771"/>
                  </a:lnTo>
                  <a:close/>
                </a:path>
                <a:path w="264795" h="322579">
                  <a:moveTo>
                    <a:pt x="18783" y="91960"/>
                  </a:moveTo>
                  <a:lnTo>
                    <a:pt x="17919" y="92811"/>
                  </a:lnTo>
                  <a:lnTo>
                    <a:pt x="17919" y="93649"/>
                  </a:lnTo>
                  <a:lnTo>
                    <a:pt x="18783" y="93649"/>
                  </a:lnTo>
                  <a:lnTo>
                    <a:pt x="18783" y="91960"/>
                  </a:lnTo>
                  <a:close/>
                </a:path>
                <a:path w="264795" h="322579">
                  <a:moveTo>
                    <a:pt x="18783" y="37122"/>
                  </a:moveTo>
                  <a:lnTo>
                    <a:pt x="17919" y="37122"/>
                  </a:lnTo>
                  <a:lnTo>
                    <a:pt x="17919" y="37960"/>
                  </a:lnTo>
                  <a:lnTo>
                    <a:pt x="18783" y="37122"/>
                  </a:lnTo>
                  <a:close/>
                </a:path>
                <a:path w="264795" h="322579">
                  <a:moveTo>
                    <a:pt x="18783" y="30365"/>
                  </a:moveTo>
                  <a:lnTo>
                    <a:pt x="17068" y="30365"/>
                  </a:lnTo>
                  <a:lnTo>
                    <a:pt x="17068" y="31203"/>
                  </a:lnTo>
                  <a:lnTo>
                    <a:pt x="17919" y="31203"/>
                  </a:lnTo>
                  <a:lnTo>
                    <a:pt x="18783" y="30365"/>
                  </a:lnTo>
                  <a:close/>
                </a:path>
                <a:path w="264795" h="322579">
                  <a:moveTo>
                    <a:pt x="18783" y="24460"/>
                  </a:moveTo>
                  <a:lnTo>
                    <a:pt x="17919" y="24460"/>
                  </a:lnTo>
                  <a:lnTo>
                    <a:pt x="17919" y="25311"/>
                  </a:lnTo>
                  <a:lnTo>
                    <a:pt x="18783" y="25311"/>
                  </a:lnTo>
                  <a:lnTo>
                    <a:pt x="18783" y="24460"/>
                  </a:lnTo>
                  <a:close/>
                </a:path>
                <a:path w="264795" h="322579">
                  <a:moveTo>
                    <a:pt x="19634" y="27838"/>
                  </a:moveTo>
                  <a:lnTo>
                    <a:pt x="18783" y="28676"/>
                  </a:lnTo>
                  <a:lnTo>
                    <a:pt x="18783" y="29514"/>
                  </a:lnTo>
                  <a:lnTo>
                    <a:pt x="19634" y="29514"/>
                  </a:lnTo>
                  <a:lnTo>
                    <a:pt x="19634" y="27838"/>
                  </a:lnTo>
                  <a:close/>
                </a:path>
                <a:path w="264795" h="322579">
                  <a:moveTo>
                    <a:pt x="19634" y="26149"/>
                  </a:moveTo>
                  <a:lnTo>
                    <a:pt x="18783" y="26149"/>
                  </a:lnTo>
                  <a:lnTo>
                    <a:pt x="18783" y="26987"/>
                  </a:lnTo>
                  <a:lnTo>
                    <a:pt x="19634" y="26149"/>
                  </a:lnTo>
                  <a:close/>
                </a:path>
                <a:path w="264795" h="322579">
                  <a:moveTo>
                    <a:pt x="20485" y="26987"/>
                  </a:moveTo>
                  <a:lnTo>
                    <a:pt x="18783" y="26987"/>
                  </a:lnTo>
                  <a:lnTo>
                    <a:pt x="18783" y="27838"/>
                  </a:lnTo>
                  <a:lnTo>
                    <a:pt x="19634" y="27838"/>
                  </a:lnTo>
                  <a:lnTo>
                    <a:pt x="20485" y="26987"/>
                  </a:lnTo>
                  <a:close/>
                </a:path>
                <a:path w="264795" h="322579">
                  <a:moveTo>
                    <a:pt x="21336" y="32905"/>
                  </a:moveTo>
                  <a:lnTo>
                    <a:pt x="20485" y="32054"/>
                  </a:lnTo>
                  <a:lnTo>
                    <a:pt x="20485" y="33743"/>
                  </a:lnTo>
                  <a:lnTo>
                    <a:pt x="21336" y="33743"/>
                  </a:lnTo>
                  <a:lnTo>
                    <a:pt x="21336" y="32905"/>
                  </a:lnTo>
                  <a:close/>
                </a:path>
                <a:path w="264795" h="322579">
                  <a:moveTo>
                    <a:pt x="22186" y="92811"/>
                  </a:moveTo>
                  <a:lnTo>
                    <a:pt x="21336" y="92811"/>
                  </a:lnTo>
                  <a:lnTo>
                    <a:pt x="20485" y="91122"/>
                  </a:lnTo>
                  <a:lnTo>
                    <a:pt x="21336" y="90271"/>
                  </a:lnTo>
                  <a:lnTo>
                    <a:pt x="21336" y="89433"/>
                  </a:lnTo>
                  <a:lnTo>
                    <a:pt x="20485" y="88595"/>
                  </a:lnTo>
                  <a:lnTo>
                    <a:pt x="18783" y="88595"/>
                  </a:lnTo>
                  <a:lnTo>
                    <a:pt x="18783" y="89433"/>
                  </a:lnTo>
                  <a:lnTo>
                    <a:pt x="19634" y="90271"/>
                  </a:lnTo>
                  <a:lnTo>
                    <a:pt x="19634" y="89433"/>
                  </a:lnTo>
                  <a:lnTo>
                    <a:pt x="20485" y="89433"/>
                  </a:lnTo>
                  <a:lnTo>
                    <a:pt x="19634" y="90271"/>
                  </a:lnTo>
                  <a:lnTo>
                    <a:pt x="21336" y="93649"/>
                  </a:lnTo>
                  <a:lnTo>
                    <a:pt x="21336" y="94488"/>
                  </a:lnTo>
                  <a:lnTo>
                    <a:pt x="21336" y="96177"/>
                  </a:lnTo>
                  <a:lnTo>
                    <a:pt x="22186" y="96177"/>
                  </a:lnTo>
                  <a:lnTo>
                    <a:pt x="22186" y="94488"/>
                  </a:lnTo>
                  <a:lnTo>
                    <a:pt x="22186" y="93649"/>
                  </a:lnTo>
                  <a:lnTo>
                    <a:pt x="22186" y="92811"/>
                  </a:lnTo>
                  <a:close/>
                </a:path>
                <a:path w="264795" h="322579">
                  <a:moveTo>
                    <a:pt x="22186" y="28676"/>
                  </a:moveTo>
                  <a:lnTo>
                    <a:pt x="21336" y="29514"/>
                  </a:lnTo>
                  <a:lnTo>
                    <a:pt x="22186" y="29514"/>
                  </a:lnTo>
                  <a:lnTo>
                    <a:pt x="22186" y="28676"/>
                  </a:lnTo>
                  <a:close/>
                </a:path>
                <a:path w="264795" h="322579">
                  <a:moveTo>
                    <a:pt x="23888" y="88595"/>
                  </a:moveTo>
                  <a:lnTo>
                    <a:pt x="23037" y="88595"/>
                  </a:lnTo>
                  <a:lnTo>
                    <a:pt x="22186" y="89433"/>
                  </a:lnTo>
                  <a:lnTo>
                    <a:pt x="23037" y="89433"/>
                  </a:lnTo>
                  <a:lnTo>
                    <a:pt x="23037" y="90271"/>
                  </a:lnTo>
                  <a:lnTo>
                    <a:pt x="23888" y="90271"/>
                  </a:lnTo>
                  <a:lnTo>
                    <a:pt x="23888" y="88595"/>
                  </a:lnTo>
                  <a:close/>
                </a:path>
                <a:path w="264795" h="322579">
                  <a:moveTo>
                    <a:pt x="23888" y="87744"/>
                  </a:moveTo>
                  <a:lnTo>
                    <a:pt x="23037" y="86906"/>
                  </a:lnTo>
                  <a:lnTo>
                    <a:pt x="22186" y="87744"/>
                  </a:lnTo>
                  <a:lnTo>
                    <a:pt x="22186" y="88595"/>
                  </a:lnTo>
                  <a:lnTo>
                    <a:pt x="23037" y="88595"/>
                  </a:lnTo>
                  <a:lnTo>
                    <a:pt x="23037" y="87744"/>
                  </a:lnTo>
                  <a:lnTo>
                    <a:pt x="23888" y="87744"/>
                  </a:lnTo>
                  <a:close/>
                </a:path>
                <a:path w="264795" h="322579">
                  <a:moveTo>
                    <a:pt x="23888" y="28676"/>
                  </a:moveTo>
                  <a:lnTo>
                    <a:pt x="23037" y="28676"/>
                  </a:lnTo>
                  <a:lnTo>
                    <a:pt x="23888" y="29514"/>
                  </a:lnTo>
                  <a:lnTo>
                    <a:pt x="23888" y="28676"/>
                  </a:lnTo>
                  <a:close/>
                </a:path>
                <a:path w="264795" h="322579">
                  <a:moveTo>
                    <a:pt x="24739" y="37122"/>
                  </a:moveTo>
                  <a:lnTo>
                    <a:pt x="23888" y="37122"/>
                  </a:lnTo>
                  <a:lnTo>
                    <a:pt x="23888" y="36271"/>
                  </a:lnTo>
                  <a:lnTo>
                    <a:pt x="23037" y="37122"/>
                  </a:lnTo>
                  <a:lnTo>
                    <a:pt x="23888" y="37960"/>
                  </a:lnTo>
                  <a:lnTo>
                    <a:pt x="24739" y="37960"/>
                  </a:lnTo>
                  <a:lnTo>
                    <a:pt x="24739" y="37122"/>
                  </a:lnTo>
                  <a:close/>
                </a:path>
                <a:path w="264795" h="322579">
                  <a:moveTo>
                    <a:pt x="24739" y="32905"/>
                  </a:moveTo>
                  <a:lnTo>
                    <a:pt x="23888" y="32905"/>
                  </a:lnTo>
                  <a:lnTo>
                    <a:pt x="23888" y="33743"/>
                  </a:lnTo>
                  <a:lnTo>
                    <a:pt x="24739" y="33743"/>
                  </a:lnTo>
                  <a:lnTo>
                    <a:pt x="24739" y="32905"/>
                  </a:lnTo>
                  <a:close/>
                </a:path>
                <a:path w="264795" h="322579">
                  <a:moveTo>
                    <a:pt x="24739" y="31203"/>
                  </a:moveTo>
                  <a:lnTo>
                    <a:pt x="23888" y="30365"/>
                  </a:lnTo>
                  <a:lnTo>
                    <a:pt x="23037" y="30365"/>
                  </a:lnTo>
                  <a:lnTo>
                    <a:pt x="21336" y="30365"/>
                  </a:lnTo>
                  <a:lnTo>
                    <a:pt x="22186" y="31203"/>
                  </a:lnTo>
                  <a:lnTo>
                    <a:pt x="24739" y="31203"/>
                  </a:lnTo>
                  <a:close/>
                </a:path>
                <a:path w="264795" h="322579">
                  <a:moveTo>
                    <a:pt x="27305" y="37122"/>
                  </a:moveTo>
                  <a:lnTo>
                    <a:pt x="26454" y="37122"/>
                  </a:lnTo>
                  <a:lnTo>
                    <a:pt x="27305" y="37960"/>
                  </a:lnTo>
                  <a:lnTo>
                    <a:pt x="27305" y="37122"/>
                  </a:lnTo>
                  <a:close/>
                </a:path>
                <a:path w="264795" h="322579">
                  <a:moveTo>
                    <a:pt x="27305" y="32054"/>
                  </a:moveTo>
                  <a:lnTo>
                    <a:pt x="26454" y="31203"/>
                  </a:lnTo>
                  <a:lnTo>
                    <a:pt x="25590" y="31203"/>
                  </a:lnTo>
                  <a:lnTo>
                    <a:pt x="25590" y="32054"/>
                  </a:lnTo>
                  <a:lnTo>
                    <a:pt x="26454" y="32054"/>
                  </a:lnTo>
                  <a:lnTo>
                    <a:pt x="26454" y="33743"/>
                  </a:lnTo>
                  <a:lnTo>
                    <a:pt x="27305" y="33743"/>
                  </a:lnTo>
                  <a:lnTo>
                    <a:pt x="27305" y="32054"/>
                  </a:lnTo>
                  <a:close/>
                </a:path>
                <a:path w="264795" h="322579">
                  <a:moveTo>
                    <a:pt x="28155" y="85204"/>
                  </a:moveTo>
                  <a:lnTo>
                    <a:pt x="26454" y="85204"/>
                  </a:lnTo>
                  <a:lnTo>
                    <a:pt x="27305" y="86055"/>
                  </a:lnTo>
                  <a:lnTo>
                    <a:pt x="26454" y="86906"/>
                  </a:lnTo>
                  <a:lnTo>
                    <a:pt x="26454" y="88595"/>
                  </a:lnTo>
                  <a:lnTo>
                    <a:pt x="27305" y="88595"/>
                  </a:lnTo>
                  <a:lnTo>
                    <a:pt x="27305" y="86906"/>
                  </a:lnTo>
                  <a:lnTo>
                    <a:pt x="28155" y="86906"/>
                  </a:lnTo>
                  <a:lnTo>
                    <a:pt x="28155" y="85204"/>
                  </a:lnTo>
                  <a:close/>
                </a:path>
                <a:path w="264795" h="322579">
                  <a:moveTo>
                    <a:pt x="29006" y="79311"/>
                  </a:moveTo>
                  <a:lnTo>
                    <a:pt x="28155" y="79311"/>
                  </a:lnTo>
                  <a:lnTo>
                    <a:pt x="28155" y="80149"/>
                  </a:lnTo>
                  <a:lnTo>
                    <a:pt x="29006" y="80149"/>
                  </a:lnTo>
                  <a:lnTo>
                    <a:pt x="29006" y="79311"/>
                  </a:lnTo>
                  <a:close/>
                </a:path>
                <a:path w="264795" h="322579">
                  <a:moveTo>
                    <a:pt x="29006" y="41325"/>
                  </a:moveTo>
                  <a:lnTo>
                    <a:pt x="28155" y="41325"/>
                  </a:lnTo>
                  <a:lnTo>
                    <a:pt x="29006" y="42176"/>
                  </a:lnTo>
                  <a:lnTo>
                    <a:pt x="29006" y="41325"/>
                  </a:lnTo>
                  <a:close/>
                </a:path>
                <a:path w="264795" h="322579">
                  <a:moveTo>
                    <a:pt x="29006" y="37960"/>
                  </a:moveTo>
                  <a:lnTo>
                    <a:pt x="28155" y="38798"/>
                  </a:lnTo>
                  <a:lnTo>
                    <a:pt x="29006" y="38798"/>
                  </a:lnTo>
                  <a:lnTo>
                    <a:pt x="29006" y="37960"/>
                  </a:lnTo>
                  <a:close/>
                </a:path>
                <a:path w="264795" h="322579">
                  <a:moveTo>
                    <a:pt x="29857" y="80987"/>
                  </a:moveTo>
                  <a:lnTo>
                    <a:pt x="29006" y="80149"/>
                  </a:lnTo>
                  <a:lnTo>
                    <a:pt x="28155" y="80987"/>
                  </a:lnTo>
                  <a:lnTo>
                    <a:pt x="28155" y="82677"/>
                  </a:lnTo>
                  <a:lnTo>
                    <a:pt x="29006" y="82677"/>
                  </a:lnTo>
                  <a:lnTo>
                    <a:pt x="29006" y="81838"/>
                  </a:lnTo>
                  <a:lnTo>
                    <a:pt x="29857" y="80987"/>
                  </a:lnTo>
                  <a:close/>
                </a:path>
                <a:path w="264795" h="322579">
                  <a:moveTo>
                    <a:pt x="29857" y="76784"/>
                  </a:moveTo>
                  <a:lnTo>
                    <a:pt x="29006" y="77622"/>
                  </a:lnTo>
                  <a:lnTo>
                    <a:pt x="29006" y="76784"/>
                  </a:lnTo>
                  <a:lnTo>
                    <a:pt x="28155" y="76784"/>
                  </a:lnTo>
                  <a:lnTo>
                    <a:pt x="28155" y="77622"/>
                  </a:lnTo>
                  <a:lnTo>
                    <a:pt x="29006" y="78460"/>
                  </a:lnTo>
                  <a:lnTo>
                    <a:pt x="29006" y="79311"/>
                  </a:lnTo>
                  <a:lnTo>
                    <a:pt x="29857" y="78460"/>
                  </a:lnTo>
                  <a:lnTo>
                    <a:pt x="29857" y="77622"/>
                  </a:lnTo>
                  <a:lnTo>
                    <a:pt x="29857" y="76784"/>
                  </a:lnTo>
                  <a:close/>
                </a:path>
                <a:path w="264795" h="322579">
                  <a:moveTo>
                    <a:pt x="29857" y="36271"/>
                  </a:moveTo>
                  <a:lnTo>
                    <a:pt x="29006" y="36271"/>
                  </a:lnTo>
                  <a:lnTo>
                    <a:pt x="28155" y="36271"/>
                  </a:lnTo>
                  <a:lnTo>
                    <a:pt x="28155" y="37960"/>
                  </a:lnTo>
                  <a:lnTo>
                    <a:pt x="29006" y="37960"/>
                  </a:lnTo>
                  <a:lnTo>
                    <a:pt x="29857" y="37122"/>
                  </a:lnTo>
                  <a:lnTo>
                    <a:pt x="29857" y="36271"/>
                  </a:lnTo>
                  <a:close/>
                </a:path>
                <a:path w="264795" h="322579">
                  <a:moveTo>
                    <a:pt x="31572" y="43027"/>
                  </a:moveTo>
                  <a:lnTo>
                    <a:pt x="30721" y="43027"/>
                  </a:lnTo>
                  <a:lnTo>
                    <a:pt x="29857" y="42176"/>
                  </a:lnTo>
                  <a:lnTo>
                    <a:pt x="29857" y="43865"/>
                  </a:lnTo>
                  <a:lnTo>
                    <a:pt x="30721" y="43865"/>
                  </a:lnTo>
                  <a:lnTo>
                    <a:pt x="31572" y="43027"/>
                  </a:lnTo>
                  <a:close/>
                </a:path>
                <a:path w="264795" h="322579">
                  <a:moveTo>
                    <a:pt x="31572" y="38798"/>
                  </a:moveTo>
                  <a:lnTo>
                    <a:pt x="30721" y="39649"/>
                  </a:lnTo>
                  <a:lnTo>
                    <a:pt x="31572" y="39649"/>
                  </a:lnTo>
                  <a:lnTo>
                    <a:pt x="31572" y="38798"/>
                  </a:lnTo>
                  <a:close/>
                </a:path>
                <a:path w="264795" h="322579">
                  <a:moveTo>
                    <a:pt x="32423" y="82677"/>
                  </a:moveTo>
                  <a:lnTo>
                    <a:pt x="30721" y="82677"/>
                  </a:lnTo>
                  <a:lnTo>
                    <a:pt x="30721" y="83527"/>
                  </a:lnTo>
                  <a:lnTo>
                    <a:pt x="31572" y="83527"/>
                  </a:lnTo>
                  <a:lnTo>
                    <a:pt x="32423" y="82677"/>
                  </a:lnTo>
                  <a:close/>
                </a:path>
                <a:path w="264795" h="322579">
                  <a:moveTo>
                    <a:pt x="32423" y="74244"/>
                  </a:moveTo>
                  <a:lnTo>
                    <a:pt x="31572" y="74244"/>
                  </a:lnTo>
                  <a:lnTo>
                    <a:pt x="31572" y="75933"/>
                  </a:lnTo>
                  <a:lnTo>
                    <a:pt x="32423" y="75082"/>
                  </a:lnTo>
                  <a:lnTo>
                    <a:pt x="32423" y="74244"/>
                  </a:lnTo>
                  <a:close/>
                </a:path>
                <a:path w="264795" h="322579">
                  <a:moveTo>
                    <a:pt x="32423" y="38798"/>
                  </a:moveTo>
                  <a:lnTo>
                    <a:pt x="31572" y="38798"/>
                  </a:lnTo>
                  <a:lnTo>
                    <a:pt x="32423" y="39649"/>
                  </a:lnTo>
                  <a:lnTo>
                    <a:pt x="32423" y="38798"/>
                  </a:lnTo>
                  <a:close/>
                </a:path>
                <a:path w="264795" h="322579">
                  <a:moveTo>
                    <a:pt x="33274" y="80149"/>
                  </a:moveTo>
                  <a:lnTo>
                    <a:pt x="32423" y="79311"/>
                  </a:lnTo>
                  <a:lnTo>
                    <a:pt x="32423" y="77622"/>
                  </a:lnTo>
                  <a:lnTo>
                    <a:pt x="31572" y="77622"/>
                  </a:lnTo>
                  <a:lnTo>
                    <a:pt x="31572" y="79311"/>
                  </a:lnTo>
                  <a:lnTo>
                    <a:pt x="30721" y="79311"/>
                  </a:lnTo>
                  <a:lnTo>
                    <a:pt x="30721" y="80149"/>
                  </a:lnTo>
                  <a:lnTo>
                    <a:pt x="32423" y="80149"/>
                  </a:lnTo>
                  <a:lnTo>
                    <a:pt x="31572" y="80987"/>
                  </a:lnTo>
                  <a:lnTo>
                    <a:pt x="31572" y="81838"/>
                  </a:lnTo>
                  <a:lnTo>
                    <a:pt x="32423" y="81838"/>
                  </a:lnTo>
                  <a:lnTo>
                    <a:pt x="33274" y="82677"/>
                  </a:lnTo>
                  <a:lnTo>
                    <a:pt x="33274" y="80149"/>
                  </a:lnTo>
                  <a:close/>
                </a:path>
                <a:path w="264795" h="322579">
                  <a:moveTo>
                    <a:pt x="34124" y="40487"/>
                  </a:moveTo>
                  <a:lnTo>
                    <a:pt x="33274" y="40487"/>
                  </a:lnTo>
                  <a:lnTo>
                    <a:pt x="33274" y="41325"/>
                  </a:lnTo>
                  <a:lnTo>
                    <a:pt x="32423" y="41325"/>
                  </a:lnTo>
                  <a:lnTo>
                    <a:pt x="33274" y="42176"/>
                  </a:lnTo>
                  <a:lnTo>
                    <a:pt x="34124" y="42176"/>
                  </a:lnTo>
                  <a:lnTo>
                    <a:pt x="34124" y="40487"/>
                  </a:lnTo>
                  <a:close/>
                </a:path>
                <a:path w="264795" h="322579">
                  <a:moveTo>
                    <a:pt x="34124" y="37122"/>
                  </a:moveTo>
                  <a:lnTo>
                    <a:pt x="33274" y="36271"/>
                  </a:lnTo>
                  <a:lnTo>
                    <a:pt x="32423" y="36271"/>
                  </a:lnTo>
                  <a:lnTo>
                    <a:pt x="32423" y="37122"/>
                  </a:lnTo>
                  <a:lnTo>
                    <a:pt x="34124" y="37122"/>
                  </a:lnTo>
                  <a:close/>
                </a:path>
                <a:path w="264795" h="322579">
                  <a:moveTo>
                    <a:pt x="34988" y="83527"/>
                  </a:moveTo>
                  <a:lnTo>
                    <a:pt x="33274" y="83527"/>
                  </a:lnTo>
                  <a:lnTo>
                    <a:pt x="33274" y="84366"/>
                  </a:lnTo>
                  <a:lnTo>
                    <a:pt x="34988" y="84366"/>
                  </a:lnTo>
                  <a:lnTo>
                    <a:pt x="34988" y="83527"/>
                  </a:lnTo>
                  <a:close/>
                </a:path>
                <a:path w="264795" h="322579">
                  <a:moveTo>
                    <a:pt x="35839" y="92811"/>
                  </a:moveTo>
                  <a:lnTo>
                    <a:pt x="34988" y="93649"/>
                  </a:lnTo>
                  <a:lnTo>
                    <a:pt x="35839" y="93649"/>
                  </a:lnTo>
                  <a:lnTo>
                    <a:pt x="35839" y="92811"/>
                  </a:lnTo>
                  <a:close/>
                </a:path>
                <a:path w="264795" h="322579">
                  <a:moveTo>
                    <a:pt x="35839" y="43027"/>
                  </a:moveTo>
                  <a:lnTo>
                    <a:pt x="34988" y="42176"/>
                  </a:lnTo>
                  <a:lnTo>
                    <a:pt x="34988" y="41325"/>
                  </a:lnTo>
                  <a:lnTo>
                    <a:pt x="34124" y="42176"/>
                  </a:lnTo>
                  <a:lnTo>
                    <a:pt x="34988" y="43027"/>
                  </a:lnTo>
                  <a:lnTo>
                    <a:pt x="34124" y="43865"/>
                  </a:lnTo>
                  <a:lnTo>
                    <a:pt x="34988" y="44716"/>
                  </a:lnTo>
                  <a:lnTo>
                    <a:pt x="35839" y="44716"/>
                  </a:lnTo>
                  <a:lnTo>
                    <a:pt x="35839" y="43027"/>
                  </a:lnTo>
                  <a:close/>
                </a:path>
                <a:path w="264795" h="322579">
                  <a:moveTo>
                    <a:pt x="37541" y="87744"/>
                  </a:moveTo>
                  <a:lnTo>
                    <a:pt x="36690" y="88595"/>
                  </a:lnTo>
                  <a:lnTo>
                    <a:pt x="36690" y="90271"/>
                  </a:lnTo>
                  <a:lnTo>
                    <a:pt x="37541" y="90271"/>
                  </a:lnTo>
                  <a:lnTo>
                    <a:pt x="37541" y="87744"/>
                  </a:lnTo>
                  <a:close/>
                </a:path>
                <a:path w="264795" h="322579">
                  <a:moveTo>
                    <a:pt x="39243" y="99555"/>
                  </a:moveTo>
                  <a:lnTo>
                    <a:pt x="38392" y="99555"/>
                  </a:lnTo>
                  <a:lnTo>
                    <a:pt x="38392" y="100406"/>
                  </a:lnTo>
                  <a:lnTo>
                    <a:pt x="39243" y="100406"/>
                  </a:lnTo>
                  <a:lnTo>
                    <a:pt x="39243" y="99555"/>
                  </a:lnTo>
                  <a:close/>
                </a:path>
                <a:path w="264795" h="322579">
                  <a:moveTo>
                    <a:pt x="45224" y="16027"/>
                  </a:moveTo>
                  <a:lnTo>
                    <a:pt x="44361" y="16027"/>
                  </a:lnTo>
                  <a:lnTo>
                    <a:pt x="44361" y="16865"/>
                  </a:lnTo>
                  <a:lnTo>
                    <a:pt x="45224" y="16865"/>
                  </a:lnTo>
                  <a:lnTo>
                    <a:pt x="45224" y="16027"/>
                  </a:lnTo>
                  <a:close/>
                </a:path>
                <a:path w="264795" h="322579">
                  <a:moveTo>
                    <a:pt x="46075" y="107149"/>
                  </a:moveTo>
                  <a:lnTo>
                    <a:pt x="45224" y="107149"/>
                  </a:lnTo>
                  <a:lnTo>
                    <a:pt x="45224" y="108839"/>
                  </a:lnTo>
                  <a:lnTo>
                    <a:pt x="46075" y="108000"/>
                  </a:lnTo>
                  <a:lnTo>
                    <a:pt x="46075" y="107149"/>
                  </a:lnTo>
                  <a:close/>
                </a:path>
                <a:path w="264795" h="322579">
                  <a:moveTo>
                    <a:pt x="56299" y="12649"/>
                  </a:moveTo>
                  <a:lnTo>
                    <a:pt x="55448" y="12649"/>
                  </a:lnTo>
                  <a:lnTo>
                    <a:pt x="55448" y="13487"/>
                  </a:lnTo>
                  <a:lnTo>
                    <a:pt x="56299" y="13487"/>
                  </a:lnTo>
                  <a:lnTo>
                    <a:pt x="56299" y="12649"/>
                  </a:lnTo>
                  <a:close/>
                </a:path>
                <a:path w="264795" h="322579">
                  <a:moveTo>
                    <a:pt x="56299" y="0"/>
                  </a:moveTo>
                  <a:lnTo>
                    <a:pt x="54597" y="0"/>
                  </a:lnTo>
                  <a:lnTo>
                    <a:pt x="54597" y="838"/>
                  </a:lnTo>
                  <a:lnTo>
                    <a:pt x="55448" y="1676"/>
                  </a:lnTo>
                  <a:lnTo>
                    <a:pt x="56299" y="1676"/>
                  </a:lnTo>
                  <a:lnTo>
                    <a:pt x="56299" y="0"/>
                  </a:lnTo>
                  <a:close/>
                </a:path>
                <a:path w="264795" h="322579">
                  <a:moveTo>
                    <a:pt x="57150" y="32905"/>
                  </a:moveTo>
                  <a:lnTo>
                    <a:pt x="56299" y="32905"/>
                  </a:lnTo>
                  <a:lnTo>
                    <a:pt x="56299" y="33743"/>
                  </a:lnTo>
                  <a:lnTo>
                    <a:pt x="57150" y="32905"/>
                  </a:lnTo>
                  <a:close/>
                </a:path>
                <a:path w="264795" h="322579">
                  <a:moveTo>
                    <a:pt x="57150" y="32054"/>
                  </a:moveTo>
                  <a:lnTo>
                    <a:pt x="55448" y="32054"/>
                  </a:lnTo>
                  <a:lnTo>
                    <a:pt x="55448" y="32905"/>
                  </a:lnTo>
                  <a:lnTo>
                    <a:pt x="56299" y="32905"/>
                  </a:lnTo>
                  <a:lnTo>
                    <a:pt x="57150" y="32054"/>
                  </a:lnTo>
                  <a:close/>
                </a:path>
                <a:path w="264795" h="322579">
                  <a:moveTo>
                    <a:pt x="57150" y="16027"/>
                  </a:moveTo>
                  <a:lnTo>
                    <a:pt x="56299" y="16027"/>
                  </a:lnTo>
                  <a:lnTo>
                    <a:pt x="56299" y="16865"/>
                  </a:lnTo>
                  <a:lnTo>
                    <a:pt x="57150" y="16027"/>
                  </a:lnTo>
                  <a:close/>
                </a:path>
                <a:path w="264795" h="322579">
                  <a:moveTo>
                    <a:pt x="57150" y="7581"/>
                  </a:moveTo>
                  <a:lnTo>
                    <a:pt x="56299" y="6743"/>
                  </a:lnTo>
                  <a:lnTo>
                    <a:pt x="56299" y="5054"/>
                  </a:lnTo>
                  <a:lnTo>
                    <a:pt x="55448" y="5054"/>
                  </a:lnTo>
                  <a:lnTo>
                    <a:pt x="55448" y="7581"/>
                  </a:lnTo>
                  <a:lnTo>
                    <a:pt x="57150" y="7581"/>
                  </a:lnTo>
                  <a:close/>
                </a:path>
                <a:path w="264795" h="322579">
                  <a:moveTo>
                    <a:pt x="58013" y="14338"/>
                  </a:moveTo>
                  <a:lnTo>
                    <a:pt x="57150" y="12649"/>
                  </a:lnTo>
                  <a:lnTo>
                    <a:pt x="57150" y="13487"/>
                  </a:lnTo>
                  <a:lnTo>
                    <a:pt x="58013" y="14338"/>
                  </a:lnTo>
                  <a:close/>
                </a:path>
                <a:path w="264795" h="322579">
                  <a:moveTo>
                    <a:pt x="58013" y="7581"/>
                  </a:moveTo>
                  <a:lnTo>
                    <a:pt x="57150" y="7581"/>
                  </a:lnTo>
                  <a:lnTo>
                    <a:pt x="56299" y="8420"/>
                  </a:lnTo>
                  <a:lnTo>
                    <a:pt x="57150" y="8420"/>
                  </a:lnTo>
                  <a:lnTo>
                    <a:pt x="57150" y="9271"/>
                  </a:lnTo>
                  <a:lnTo>
                    <a:pt x="58013" y="9271"/>
                  </a:lnTo>
                  <a:lnTo>
                    <a:pt x="58013" y="7581"/>
                  </a:lnTo>
                  <a:close/>
                </a:path>
                <a:path w="264795" h="322579">
                  <a:moveTo>
                    <a:pt x="58013" y="0"/>
                  </a:moveTo>
                  <a:lnTo>
                    <a:pt x="57150" y="0"/>
                  </a:lnTo>
                  <a:lnTo>
                    <a:pt x="57150" y="838"/>
                  </a:lnTo>
                  <a:lnTo>
                    <a:pt x="58013" y="838"/>
                  </a:lnTo>
                  <a:lnTo>
                    <a:pt x="58013" y="0"/>
                  </a:lnTo>
                  <a:close/>
                </a:path>
                <a:path w="264795" h="322579">
                  <a:moveTo>
                    <a:pt x="59715" y="10960"/>
                  </a:moveTo>
                  <a:lnTo>
                    <a:pt x="58013" y="10960"/>
                  </a:lnTo>
                  <a:lnTo>
                    <a:pt x="58864" y="11811"/>
                  </a:lnTo>
                  <a:lnTo>
                    <a:pt x="59715" y="11811"/>
                  </a:lnTo>
                  <a:lnTo>
                    <a:pt x="59715" y="10960"/>
                  </a:lnTo>
                  <a:close/>
                </a:path>
                <a:path w="264795" h="322579">
                  <a:moveTo>
                    <a:pt x="61429" y="838"/>
                  </a:moveTo>
                  <a:lnTo>
                    <a:pt x="60579" y="0"/>
                  </a:lnTo>
                  <a:lnTo>
                    <a:pt x="59715" y="0"/>
                  </a:lnTo>
                  <a:lnTo>
                    <a:pt x="59715" y="838"/>
                  </a:lnTo>
                  <a:lnTo>
                    <a:pt x="58864" y="1676"/>
                  </a:lnTo>
                  <a:lnTo>
                    <a:pt x="58864" y="2527"/>
                  </a:lnTo>
                  <a:lnTo>
                    <a:pt x="59715" y="2527"/>
                  </a:lnTo>
                  <a:lnTo>
                    <a:pt x="59715" y="1676"/>
                  </a:lnTo>
                  <a:lnTo>
                    <a:pt x="60579" y="2527"/>
                  </a:lnTo>
                  <a:lnTo>
                    <a:pt x="60579" y="1676"/>
                  </a:lnTo>
                  <a:lnTo>
                    <a:pt x="61429" y="838"/>
                  </a:lnTo>
                  <a:close/>
                </a:path>
                <a:path w="264795" h="322579">
                  <a:moveTo>
                    <a:pt x="71653" y="85204"/>
                  </a:moveTo>
                  <a:lnTo>
                    <a:pt x="70802" y="84366"/>
                  </a:lnTo>
                  <a:lnTo>
                    <a:pt x="69951" y="85204"/>
                  </a:lnTo>
                  <a:lnTo>
                    <a:pt x="71653" y="85204"/>
                  </a:lnTo>
                  <a:close/>
                </a:path>
                <a:path w="264795" h="322579">
                  <a:moveTo>
                    <a:pt x="71653" y="84366"/>
                  </a:moveTo>
                  <a:lnTo>
                    <a:pt x="70802" y="83527"/>
                  </a:lnTo>
                  <a:lnTo>
                    <a:pt x="69951" y="83527"/>
                  </a:lnTo>
                  <a:lnTo>
                    <a:pt x="69100" y="84366"/>
                  </a:lnTo>
                  <a:lnTo>
                    <a:pt x="69100" y="85204"/>
                  </a:lnTo>
                  <a:lnTo>
                    <a:pt x="69951" y="85204"/>
                  </a:lnTo>
                  <a:lnTo>
                    <a:pt x="69951" y="84366"/>
                  </a:lnTo>
                  <a:lnTo>
                    <a:pt x="70802" y="84366"/>
                  </a:lnTo>
                  <a:lnTo>
                    <a:pt x="71653" y="84366"/>
                  </a:lnTo>
                  <a:close/>
                </a:path>
                <a:path w="264795" h="322579">
                  <a:moveTo>
                    <a:pt x="88722" y="31203"/>
                  </a:moveTo>
                  <a:lnTo>
                    <a:pt x="87871" y="31203"/>
                  </a:lnTo>
                  <a:lnTo>
                    <a:pt x="87871" y="32054"/>
                  </a:lnTo>
                  <a:lnTo>
                    <a:pt x="88722" y="31203"/>
                  </a:lnTo>
                  <a:close/>
                </a:path>
                <a:path w="264795" h="322579">
                  <a:moveTo>
                    <a:pt x="91287" y="26987"/>
                  </a:moveTo>
                  <a:lnTo>
                    <a:pt x="90436" y="26149"/>
                  </a:lnTo>
                  <a:lnTo>
                    <a:pt x="90436" y="26987"/>
                  </a:lnTo>
                  <a:lnTo>
                    <a:pt x="89585" y="26987"/>
                  </a:lnTo>
                  <a:lnTo>
                    <a:pt x="90436" y="27838"/>
                  </a:lnTo>
                  <a:lnTo>
                    <a:pt x="91287" y="26987"/>
                  </a:lnTo>
                  <a:close/>
                </a:path>
                <a:path w="264795" h="322579">
                  <a:moveTo>
                    <a:pt x="91287" y="23622"/>
                  </a:moveTo>
                  <a:lnTo>
                    <a:pt x="90436" y="23622"/>
                  </a:lnTo>
                  <a:lnTo>
                    <a:pt x="90436" y="24460"/>
                  </a:lnTo>
                  <a:lnTo>
                    <a:pt x="91287" y="24460"/>
                  </a:lnTo>
                  <a:lnTo>
                    <a:pt x="91287" y="23622"/>
                  </a:lnTo>
                  <a:close/>
                </a:path>
                <a:path w="264795" h="322579">
                  <a:moveTo>
                    <a:pt x="92138" y="23622"/>
                  </a:moveTo>
                  <a:lnTo>
                    <a:pt x="91287" y="23622"/>
                  </a:lnTo>
                  <a:lnTo>
                    <a:pt x="92138" y="24460"/>
                  </a:lnTo>
                  <a:lnTo>
                    <a:pt x="92138" y="23622"/>
                  </a:lnTo>
                  <a:close/>
                </a:path>
                <a:path w="264795" h="322579">
                  <a:moveTo>
                    <a:pt x="94691" y="25311"/>
                  </a:moveTo>
                  <a:lnTo>
                    <a:pt x="93840" y="24460"/>
                  </a:lnTo>
                  <a:lnTo>
                    <a:pt x="92989" y="25311"/>
                  </a:lnTo>
                  <a:lnTo>
                    <a:pt x="92989" y="26149"/>
                  </a:lnTo>
                  <a:lnTo>
                    <a:pt x="94691" y="26149"/>
                  </a:lnTo>
                  <a:lnTo>
                    <a:pt x="94691" y="25311"/>
                  </a:lnTo>
                  <a:close/>
                </a:path>
                <a:path w="264795" h="322579">
                  <a:moveTo>
                    <a:pt x="264452" y="279285"/>
                  </a:moveTo>
                  <a:lnTo>
                    <a:pt x="262737" y="280974"/>
                  </a:lnTo>
                  <a:lnTo>
                    <a:pt x="256768" y="280974"/>
                  </a:lnTo>
                  <a:lnTo>
                    <a:pt x="249097" y="282663"/>
                  </a:lnTo>
                  <a:lnTo>
                    <a:pt x="248246" y="275907"/>
                  </a:lnTo>
                  <a:lnTo>
                    <a:pt x="243408" y="287553"/>
                  </a:lnTo>
                  <a:lnTo>
                    <a:pt x="241630" y="301332"/>
                  </a:lnTo>
                  <a:lnTo>
                    <a:pt x="240792" y="313994"/>
                  </a:lnTo>
                  <a:lnTo>
                    <a:pt x="238848" y="322313"/>
                  </a:lnTo>
                  <a:lnTo>
                    <a:pt x="240563" y="320624"/>
                  </a:lnTo>
                  <a:lnTo>
                    <a:pt x="244055" y="308711"/>
                  </a:lnTo>
                  <a:lnTo>
                    <a:pt x="253136" y="298691"/>
                  </a:lnTo>
                  <a:lnTo>
                    <a:pt x="261912" y="289306"/>
                  </a:lnTo>
                  <a:lnTo>
                    <a:pt x="264452" y="279285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0791" y="5855677"/>
              <a:ext cx="476250" cy="810260"/>
            </a:xfrm>
            <a:custGeom>
              <a:avLst/>
              <a:gdLst/>
              <a:ahLst/>
              <a:cxnLst/>
              <a:rect l="l" t="t" r="r" b="b"/>
              <a:pathLst>
                <a:path w="476250" h="810259">
                  <a:moveTo>
                    <a:pt x="128790" y="121729"/>
                  </a:moveTo>
                  <a:lnTo>
                    <a:pt x="126238" y="121729"/>
                  </a:lnTo>
                  <a:lnTo>
                    <a:pt x="126238" y="122567"/>
                  </a:lnTo>
                  <a:lnTo>
                    <a:pt x="127939" y="122567"/>
                  </a:lnTo>
                  <a:lnTo>
                    <a:pt x="128790" y="121729"/>
                  </a:lnTo>
                  <a:close/>
                </a:path>
                <a:path w="476250" h="810259">
                  <a:moveTo>
                    <a:pt x="134772" y="77470"/>
                  </a:moveTo>
                  <a:lnTo>
                    <a:pt x="133921" y="76200"/>
                  </a:lnTo>
                  <a:lnTo>
                    <a:pt x="133070" y="78740"/>
                  </a:lnTo>
                  <a:lnTo>
                    <a:pt x="134772" y="78740"/>
                  </a:lnTo>
                  <a:lnTo>
                    <a:pt x="134772" y="77470"/>
                  </a:lnTo>
                  <a:close/>
                </a:path>
                <a:path w="476250" h="810259">
                  <a:moveTo>
                    <a:pt x="138176" y="123190"/>
                  </a:moveTo>
                  <a:lnTo>
                    <a:pt x="137325" y="121920"/>
                  </a:lnTo>
                  <a:lnTo>
                    <a:pt x="137325" y="123190"/>
                  </a:lnTo>
                  <a:lnTo>
                    <a:pt x="138176" y="123190"/>
                  </a:lnTo>
                  <a:close/>
                </a:path>
                <a:path w="476250" h="810259">
                  <a:moveTo>
                    <a:pt x="139039" y="109220"/>
                  </a:moveTo>
                  <a:lnTo>
                    <a:pt x="138176" y="109220"/>
                  </a:lnTo>
                  <a:lnTo>
                    <a:pt x="139039" y="110490"/>
                  </a:lnTo>
                  <a:lnTo>
                    <a:pt x="139039" y="109220"/>
                  </a:lnTo>
                  <a:close/>
                </a:path>
                <a:path w="476250" h="810259">
                  <a:moveTo>
                    <a:pt x="139890" y="96405"/>
                  </a:moveTo>
                  <a:lnTo>
                    <a:pt x="139039" y="96405"/>
                  </a:lnTo>
                  <a:lnTo>
                    <a:pt x="139039" y="97243"/>
                  </a:lnTo>
                  <a:lnTo>
                    <a:pt x="139890" y="97243"/>
                  </a:lnTo>
                  <a:lnTo>
                    <a:pt x="139890" y="96405"/>
                  </a:lnTo>
                  <a:close/>
                </a:path>
                <a:path w="476250" h="810259">
                  <a:moveTo>
                    <a:pt x="139890" y="77851"/>
                  </a:moveTo>
                  <a:lnTo>
                    <a:pt x="139039" y="78689"/>
                  </a:lnTo>
                  <a:lnTo>
                    <a:pt x="139890" y="78689"/>
                  </a:lnTo>
                  <a:lnTo>
                    <a:pt x="139890" y="77851"/>
                  </a:lnTo>
                  <a:close/>
                </a:path>
                <a:path w="476250" h="810259">
                  <a:moveTo>
                    <a:pt x="140741" y="97243"/>
                  </a:moveTo>
                  <a:lnTo>
                    <a:pt x="139890" y="97243"/>
                  </a:lnTo>
                  <a:lnTo>
                    <a:pt x="140741" y="98094"/>
                  </a:lnTo>
                  <a:lnTo>
                    <a:pt x="140741" y="97243"/>
                  </a:lnTo>
                  <a:close/>
                </a:path>
                <a:path w="476250" h="810259">
                  <a:moveTo>
                    <a:pt x="140741" y="89662"/>
                  </a:moveTo>
                  <a:lnTo>
                    <a:pt x="139890" y="89662"/>
                  </a:lnTo>
                  <a:lnTo>
                    <a:pt x="139890" y="90500"/>
                  </a:lnTo>
                  <a:lnTo>
                    <a:pt x="139039" y="90500"/>
                  </a:lnTo>
                  <a:lnTo>
                    <a:pt x="139890" y="91351"/>
                  </a:lnTo>
                  <a:lnTo>
                    <a:pt x="140741" y="90500"/>
                  </a:lnTo>
                  <a:lnTo>
                    <a:pt x="140741" y="89662"/>
                  </a:lnTo>
                  <a:close/>
                </a:path>
                <a:path w="476250" h="810259">
                  <a:moveTo>
                    <a:pt x="140741" y="87972"/>
                  </a:moveTo>
                  <a:lnTo>
                    <a:pt x="139890" y="87972"/>
                  </a:lnTo>
                  <a:lnTo>
                    <a:pt x="139039" y="87122"/>
                  </a:lnTo>
                  <a:lnTo>
                    <a:pt x="139039" y="88811"/>
                  </a:lnTo>
                  <a:lnTo>
                    <a:pt x="139890" y="89662"/>
                  </a:lnTo>
                  <a:lnTo>
                    <a:pt x="140741" y="88811"/>
                  </a:lnTo>
                  <a:lnTo>
                    <a:pt x="140741" y="87972"/>
                  </a:lnTo>
                  <a:close/>
                </a:path>
                <a:path w="476250" h="810259">
                  <a:moveTo>
                    <a:pt x="140741" y="78689"/>
                  </a:moveTo>
                  <a:lnTo>
                    <a:pt x="139890" y="78689"/>
                  </a:lnTo>
                  <a:lnTo>
                    <a:pt x="140741" y="79527"/>
                  </a:lnTo>
                  <a:lnTo>
                    <a:pt x="140741" y="78689"/>
                  </a:lnTo>
                  <a:close/>
                </a:path>
                <a:path w="476250" h="810259">
                  <a:moveTo>
                    <a:pt x="142443" y="120040"/>
                  </a:moveTo>
                  <a:lnTo>
                    <a:pt x="140741" y="119189"/>
                  </a:lnTo>
                  <a:lnTo>
                    <a:pt x="140741" y="120040"/>
                  </a:lnTo>
                  <a:lnTo>
                    <a:pt x="142443" y="120040"/>
                  </a:lnTo>
                  <a:close/>
                </a:path>
                <a:path w="476250" h="810259">
                  <a:moveTo>
                    <a:pt x="142443" y="86271"/>
                  </a:moveTo>
                  <a:lnTo>
                    <a:pt x="141592" y="86271"/>
                  </a:lnTo>
                  <a:lnTo>
                    <a:pt x="141592" y="85432"/>
                  </a:lnTo>
                  <a:lnTo>
                    <a:pt x="139890" y="85432"/>
                  </a:lnTo>
                  <a:lnTo>
                    <a:pt x="139039" y="86271"/>
                  </a:lnTo>
                  <a:lnTo>
                    <a:pt x="139890" y="87122"/>
                  </a:lnTo>
                  <a:lnTo>
                    <a:pt x="140741" y="87122"/>
                  </a:lnTo>
                  <a:lnTo>
                    <a:pt x="140741" y="86271"/>
                  </a:lnTo>
                  <a:lnTo>
                    <a:pt x="142443" y="87972"/>
                  </a:lnTo>
                  <a:lnTo>
                    <a:pt x="142443" y="86271"/>
                  </a:lnTo>
                  <a:close/>
                </a:path>
                <a:path w="476250" h="810259">
                  <a:moveTo>
                    <a:pt x="142443" y="77470"/>
                  </a:moveTo>
                  <a:lnTo>
                    <a:pt x="141592" y="77470"/>
                  </a:lnTo>
                  <a:lnTo>
                    <a:pt x="142443" y="78740"/>
                  </a:lnTo>
                  <a:lnTo>
                    <a:pt x="142443" y="77470"/>
                  </a:lnTo>
                  <a:close/>
                </a:path>
                <a:path w="476250" h="810259">
                  <a:moveTo>
                    <a:pt x="144157" y="76200"/>
                  </a:moveTo>
                  <a:lnTo>
                    <a:pt x="142443" y="76200"/>
                  </a:lnTo>
                  <a:lnTo>
                    <a:pt x="142443" y="77470"/>
                  </a:lnTo>
                  <a:lnTo>
                    <a:pt x="144157" y="77470"/>
                  </a:lnTo>
                  <a:lnTo>
                    <a:pt x="144157" y="76200"/>
                  </a:lnTo>
                  <a:close/>
                </a:path>
                <a:path w="476250" h="810259">
                  <a:moveTo>
                    <a:pt x="150977" y="97243"/>
                  </a:moveTo>
                  <a:lnTo>
                    <a:pt x="149275" y="96405"/>
                  </a:lnTo>
                  <a:lnTo>
                    <a:pt x="148424" y="97243"/>
                  </a:lnTo>
                  <a:lnTo>
                    <a:pt x="149275" y="98094"/>
                  </a:lnTo>
                  <a:lnTo>
                    <a:pt x="150126" y="97243"/>
                  </a:lnTo>
                  <a:lnTo>
                    <a:pt x="150977" y="97243"/>
                  </a:lnTo>
                  <a:close/>
                </a:path>
                <a:path w="476250" h="810259">
                  <a:moveTo>
                    <a:pt x="151828" y="160020"/>
                  </a:moveTo>
                  <a:lnTo>
                    <a:pt x="150977" y="160020"/>
                  </a:lnTo>
                  <a:lnTo>
                    <a:pt x="151828" y="161290"/>
                  </a:lnTo>
                  <a:lnTo>
                    <a:pt x="151828" y="160020"/>
                  </a:lnTo>
                  <a:close/>
                </a:path>
                <a:path w="476250" h="810259">
                  <a:moveTo>
                    <a:pt x="152679" y="161290"/>
                  </a:moveTo>
                  <a:lnTo>
                    <a:pt x="151828" y="161290"/>
                  </a:lnTo>
                  <a:lnTo>
                    <a:pt x="150977" y="161290"/>
                  </a:lnTo>
                  <a:lnTo>
                    <a:pt x="151828" y="162560"/>
                  </a:lnTo>
                  <a:lnTo>
                    <a:pt x="152679" y="161290"/>
                  </a:lnTo>
                  <a:close/>
                </a:path>
                <a:path w="476250" h="810259">
                  <a:moveTo>
                    <a:pt x="152679" y="98945"/>
                  </a:moveTo>
                  <a:lnTo>
                    <a:pt x="151828" y="98945"/>
                  </a:lnTo>
                  <a:lnTo>
                    <a:pt x="151828" y="99783"/>
                  </a:lnTo>
                  <a:lnTo>
                    <a:pt x="152679" y="99783"/>
                  </a:lnTo>
                  <a:lnTo>
                    <a:pt x="152679" y="98945"/>
                  </a:lnTo>
                  <a:close/>
                </a:path>
                <a:path w="476250" h="810259">
                  <a:moveTo>
                    <a:pt x="156095" y="96520"/>
                  </a:moveTo>
                  <a:lnTo>
                    <a:pt x="155244" y="97790"/>
                  </a:lnTo>
                  <a:lnTo>
                    <a:pt x="156095" y="97790"/>
                  </a:lnTo>
                  <a:lnTo>
                    <a:pt x="156095" y="96520"/>
                  </a:lnTo>
                  <a:close/>
                </a:path>
                <a:path w="476250" h="810259">
                  <a:moveTo>
                    <a:pt x="162928" y="157480"/>
                  </a:moveTo>
                  <a:lnTo>
                    <a:pt x="162064" y="157480"/>
                  </a:lnTo>
                  <a:lnTo>
                    <a:pt x="162928" y="158750"/>
                  </a:lnTo>
                  <a:lnTo>
                    <a:pt x="162928" y="157480"/>
                  </a:lnTo>
                  <a:close/>
                </a:path>
                <a:path w="476250" h="810259">
                  <a:moveTo>
                    <a:pt x="164630" y="156210"/>
                  </a:moveTo>
                  <a:lnTo>
                    <a:pt x="163779" y="154940"/>
                  </a:lnTo>
                  <a:lnTo>
                    <a:pt x="162928" y="157480"/>
                  </a:lnTo>
                  <a:lnTo>
                    <a:pt x="164630" y="157480"/>
                  </a:lnTo>
                  <a:lnTo>
                    <a:pt x="164630" y="156210"/>
                  </a:lnTo>
                  <a:close/>
                </a:path>
                <a:path w="476250" h="810259">
                  <a:moveTo>
                    <a:pt x="166331" y="104140"/>
                  </a:moveTo>
                  <a:lnTo>
                    <a:pt x="164630" y="104140"/>
                  </a:lnTo>
                  <a:lnTo>
                    <a:pt x="164630" y="106680"/>
                  </a:lnTo>
                  <a:lnTo>
                    <a:pt x="165481" y="106680"/>
                  </a:lnTo>
                  <a:lnTo>
                    <a:pt x="165481" y="105410"/>
                  </a:lnTo>
                  <a:lnTo>
                    <a:pt x="166331" y="105410"/>
                  </a:lnTo>
                  <a:lnTo>
                    <a:pt x="166331" y="104140"/>
                  </a:lnTo>
                  <a:close/>
                </a:path>
                <a:path w="476250" h="810259">
                  <a:moveTo>
                    <a:pt x="168884" y="92710"/>
                  </a:moveTo>
                  <a:lnTo>
                    <a:pt x="168033" y="93980"/>
                  </a:lnTo>
                  <a:lnTo>
                    <a:pt x="168884" y="93980"/>
                  </a:lnTo>
                  <a:lnTo>
                    <a:pt x="168884" y="92710"/>
                  </a:lnTo>
                  <a:close/>
                </a:path>
                <a:path w="476250" h="810259">
                  <a:moveTo>
                    <a:pt x="172300" y="157162"/>
                  </a:moveTo>
                  <a:lnTo>
                    <a:pt x="171450" y="156311"/>
                  </a:lnTo>
                  <a:lnTo>
                    <a:pt x="170599" y="156311"/>
                  </a:lnTo>
                  <a:lnTo>
                    <a:pt x="170599" y="158000"/>
                  </a:lnTo>
                  <a:lnTo>
                    <a:pt x="171450" y="157162"/>
                  </a:lnTo>
                  <a:lnTo>
                    <a:pt x="172300" y="157162"/>
                  </a:lnTo>
                  <a:close/>
                </a:path>
                <a:path w="476250" h="810259">
                  <a:moveTo>
                    <a:pt x="172300" y="89662"/>
                  </a:moveTo>
                  <a:lnTo>
                    <a:pt x="170599" y="89662"/>
                  </a:lnTo>
                  <a:lnTo>
                    <a:pt x="171450" y="90500"/>
                  </a:lnTo>
                  <a:lnTo>
                    <a:pt x="172300" y="90500"/>
                  </a:lnTo>
                  <a:lnTo>
                    <a:pt x="172300" y="89662"/>
                  </a:lnTo>
                  <a:close/>
                </a:path>
                <a:path w="476250" h="810259">
                  <a:moveTo>
                    <a:pt x="173164" y="81216"/>
                  </a:moveTo>
                  <a:lnTo>
                    <a:pt x="172300" y="80378"/>
                  </a:lnTo>
                  <a:lnTo>
                    <a:pt x="172300" y="79527"/>
                  </a:lnTo>
                  <a:lnTo>
                    <a:pt x="171450" y="79527"/>
                  </a:lnTo>
                  <a:lnTo>
                    <a:pt x="171450" y="80010"/>
                  </a:lnTo>
                  <a:lnTo>
                    <a:pt x="171450" y="81216"/>
                  </a:lnTo>
                  <a:lnTo>
                    <a:pt x="173164" y="81216"/>
                  </a:lnTo>
                  <a:close/>
                </a:path>
                <a:path w="476250" h="810259">
                  <a:moveTo>
                    <a:pt x="174866" y="166370"/>
                  </a:moveTo>
                  <a:lnTo>
                    <a:pt x="174015" y="165100"/>
                  </a:lnTo>
                  <a:lnTo>
                    <a:pt x="173164" y="163830"/>
                  </a:lnTo>
                  <a:lnTo>
                    <a:pt x="173164" y="165100"/>
                  </a:lnTo>
                  <a:lnTo>
                    <a:pt x="174015" y="166370"/>
                  </a:lnTo>
                  <a:lnTo>
                    <a:pt x="174866" y="166370"/>
                  </a:lnTo>
                  <a:close/>
                </a:path>
                <a:path w="476250" h="810259">
                  <a:moveTo>
                    <a:pt x="176568" y="71120"/>
                  </a:moveTo>
                  <a:lnTo>
                    <a:pt x="175717" y="69850"/>
                  </a:lnTo>
                  <a:lnTo>
                    <a:pt x="175717" y="71120"/>
                  </a:lnTo>
                  <a:lnTo>
                    <a:pt x="176568" y="71120"/>
                  </a:lnTo>
                  <a:close/>
                </a:path>
                <a:path w="476250" h="810259">
                  <a:moveTo>
                    <a:pt x="176568" y="69850"/>
                  </a:moveTo>
                  <a:lnTo>
                    <a:pt x="175717" y="68580"/>
                  </a:lnTo>
                  <a:lnTo>
                    <a:pt x="174866" y="68580"/>
                  </a:lnTo>
                  <a:lnTo>
                    <a:pt x="174866" y="69850"/>
                  </a:lnTo>
                  <a:lnTo>
                    <a:pt x="175717" y="69850"/>
                  </a:lnTo>
                  <a:lnTo>
                    <a:pt x="176568" y="69850"/>
                  </a:lnTo>
                  <a:close/>
                </a:path>
                <a:path w="476250" h="810259">
                  <a:moveTo>
                    <a:pt x="177419" y="68580"/>
                  </a:moveTo>
                  <a:lnTo>
                    <a:pt x="176568" y="68580"/>
                  </a:lnTo>
                  <a:lnTo>
                    <a:pt x="176568" y="69850"/>
                  </a:lnTo>
                  <a:lnTo>
                    <a:pt x="177419" y="68580"/>
                  </a:lnTo>
                  <a:close/>
                </a:path>
                <a:path w="476250" h="810259">
                  <a:moveTo>
                    <a:pt x="183388" y="136906"/>
                  </a:moveTo>
                  <a:lnTo>
                    <a:pt x="182537" y="136906"/>
                  </a:lnTo>
                  <a:lnTo>
                    <a:pt x="183388" y="137756"/>
                  </a:lnTo>
                  <a:lnTo>
                    <a:pt x="183388" y="136906"/>
                  </a:lnTo>
                  <a:close/>
                </a:path>
                <a:path w="476250" h="810259">
                  <a:moveTo>
                    <a:pt x="183388" y="82550"/>
                  </a:moveTo>
                  <a:lnTo>
                    <a:pt x="182537" y="82550"/>
                  </a:lnTo>
                  <a:lnTo>
                    <a:pt x="181686" y="83820"/>
                  </a:lnTo>
                  <a:lnTo>
                    <a:pt x="182537" y="83820"/>
                  </a:lnTo>
                  <a:lnTo>
                    <a:pt x="183388" y="82550"/>
                  </a:lnTo>
                  <a:close/>
                </a:path>
                <a:path w="476250" h="810259">
                  <a:moveTo>
                    <a:pt x="184238" y="129540"/>
                  </a:moveTo>
                  <a:lnTo>
                    <a:pt x="183388" y="128270"/>
                  </a:lnTo>
                  <a:lnTo>
                    <a:pt x="183388" y="129540"/>
                  </a:lnTo>
                  <a:lnTo>
                    <a:pt x="184238" y="129540"/>
                  </a:lnTo>
                  <a:close/>
                </a:path>
                <a:path w="476250" h="810259">
                  <a:moveTo>
                    <a:pt x="185089" y="138595"/>
                  </a:moveTo>
                  <a:lnTo>
                    <a:pt x="184238" y="137756"/>
                  </a:lnTo>
                  <a:lnTo>
                    <a:pt x="183388" y="138595"/>
                  </a:lnTo>
                  <a:lnTo>
                    <a:pt x="184238" y="139433"/>
                  </a:lnTo>
                  <a:lnTo>
                    <a:pt x="184238" y="138595"/>
                  </a:lnTo>
                  <a:lnTo>
                    <a:pt x="185089" y="138595"/>
                  </a:lnTo>
                  <a:close/>
                </a:path>
                <a:path w="476250" h="810259">
                  <a:moveTo>
                    <a:pt x="185953" y="139433"/>
                  </a:moveTo>
                  <a:lnTo>
                    <a:pt x="185089" y="139433"/>
                  </a:lnTo>
                  <a:lnTo>
                    <a:pt x="185089" y="140284"/>
                  </a:lnTo>
                  <a:lnTo>
                    <a:pt x="185953" y="140284"/>
                  </a:lnTo>
                  <a:lnTo>
                    <a:pt x="185953" y="139433"/>
                  </a:lnTo>
                  <a:close/>
                </a:path>
                <a:path w="476250" h="810259">
                  <a:moveTo>
                    <a:pt x="186804" y="143662"/>
                  </a:moveTo>
                  <a:lnTo>
                    <a:pt x="185953" y="143662"/>
                  </a:lnTo>
                  <a:lnTo>
                    <a:pt x="186804" y="144500"/>
                  </a:lnTo>
                  <a:lnTo>
                    <a:pt x="186804" y="143662"/>
                  </a:lnTo>
                  <a:close/>
                </a:path>
                <a:path w="476250" h="810259">
                  <a:moveTo>
                    <a:pt x="187655" y="140284"/>
                  </a:moveTo>
                  <a:lnTo>
                    <a:pt x="186804" y="140284"/>
                  </a:lnTo>
                  <a:lnTo>
                    <a:pt x="186804" y="141122"/>
                  </a:lnTo>
                  <a:lnTo>
                    <a:pt x="187655" y="141122"/>
                  </a:lnTo>
                  <a:lnTo>
                    <a:pt x="187655" y="140284"/>
                  </a:lnTo>
                  <a:close/>
                </a:path>
                <a:path w="476250" h="810259">
                  <a:moveTo>
                    <a:pt x="190220" y="141973"/>
                  </a:moveTo>
                  <a:lnTo>
                    <a:pt x="189369" y="142824"/>
                  </a:lnTo>
                  <a:lnTo>
                    <a:pt x="190220" y="143662"/>
                  </a:lnTo>
                  <a:lnTo>
                    <a:pt x="190220" y="141973"/>
                  </a:lnTo>
                  <a:close/>
                </a:path>
                <a:path w="476250" h="810259">
                  <a:moveTo>
                    <a:pt x="190220" y="138430"/>
                  </a:moveTo>
                  <a:lnTo>
                    <a:pt x="189369" y="137160"/>
                  </a:lnTo>
                  <a:lnTo>
                    <a:pt x="188518" y="137160"/>
                  </a:lnTo>
                  <a:lnTo>
                    <a:pt x="188518" y="138430"/>
                  </a:lnTo>
                  <a:lnTo>
                    <a:pt x="190220" y="138430"/>
                  </a:lnTo>
                  <a:close/>
                </a:path>
                <a:path w="476250" h="810259">
                  <a:moveTo>
                    <a:pt x="191071" y="158851"/>
                  </a:moveTo>
                  <a:lnTo>
                    <a:pt x="190220" y="158851"/>
                  </a:lnTo>
                  <a:lnTo>
                    <a:pt x="190220" y="159689"/>
                  </a:lnTo>
                  <a:lnTo>
                    <a:pt x="191071" y="159689"/>
                  </a:lnTo>
                  <a:lnTo>
                    <a:pt x="191071" y="158851"/>
                  </a:lnTo>
                  <a:close/>
                </a:path>
                <a:path w="476250" h="810259">
                  <a:moveTo>
                    <a:pt x="191071" y="145351"/>
                  </a:moveTo>
                  <a:lnTo>
                    <a:pt x="190220" y="144500"/>
                  </a:lnTo>
                  <a:lnTo>
                    <a:pt x="190220" y="145351"/>
                  </a:lnTo>
                  <a:lnTo>
                    <a:pt x="191071" y="145351"/>
                  </a:lnTo>
                  <a:close/>
                </a:path>
                <a:path w="476250" h="810259">
                  <a:moveTo>
                    <a:pt x="191071" y="143662"/>
                  </a:moveTo>
                  <a:lnTo>
                    <a:pt x="190220" y="143662"/>
                  </a:lnTo>
                  <a:lnTo>
                    <a:pt x="189369" y="144500"/>
                  </a:lnTo>
                  <a:lnTo>
                    <a:pt x="190220" y="144500"/>
                  </a:lnTo>
                  <a:lnTo>
                    <a:pt x="191071" y="143662"/>
                  </a:lnTo>
                  <a:close/>
                </a:path>
                <a:path w="476250" h="810259">
                  <a:moveTo>
                    <a:pt x="192773" y="150406"/>
                  </a:moveTo>
                  <a:lnTo>
                    <a:pt x="191922" y="151244"/>
                  </a:lnTo>
                  <a:lnTo>
                    <a:pt x="192773" y="151244"/>
                  </a:lnTo>
                  <a:lnTo>
                    <a:pt x="192773" y="150406"/>
                  </a:lnTo>
                  <a:close/>
                </a:path>
                <a:path w="476250" h="810259">
                  <a:moveTo>
                    <a:pt x="199593" y="149860"/>
                  </a:moveTo>
                  <a:lnTo>
                    <a:pt x="198742" y="149860"/>
                  </a:lnTo>
                  <a:lnTo>
                    <a:pt x="199593" y="151130"/>
                  </a:lnTo>
                  <a:lnTo>
                    <a:pt x="199593" y="149860"/>
                  </a:lnTo>
                  <a:close/>
                </a:path>
                <a:path w="476250" h="810259">
                  <a:moveTo>
                    <a:pt x="200444" y="170662"/>
                  </a:moveTo>
                  <a:lnTo>
                    <a:pt x="199593" y="170662"/>
                  </a:lnTo>
                  <a:lnTo>
                    <a:pt x="198742" y="169811"/>
                  </a:lnTo>
                  <a:lnTo>
                    <a:pt x="199593" y="171500"/>
                  </a:lnTo>
                  <a:lnTo>
                    <a:pt x="197891" y="171500"/>
                  </a:lnTo>
                  <a:lnTo>
                    <a:pt x="198742" y="172339"/>
                  </a:lnTo>
                  <a:lnTo>
                    <a:pt x="199593" y="172339"/>
                  </a:lnTo>
                  <a:lnTo>
                    <a:pt x="200444" y="171500"/>
                  </a:lnTo>
                  <a:lnTo>
                    <a:pt x="200444" y="170662"/>
                  </a:lnTo>
                  <a:close/>
                </a:path>
                <a:path w="476250" h="810259">
                  <a:moveTo>
                    <a:pt x="203873" y="170662"/>
                  </a:moveTo>
                  <a:lnTo>
                    <a:pt x="203022" y="170662"/>
                  </a:lnTo>
                  <a:lnTo>
                    <a:pt x="203022" y="171500"/>
                  </a:lnTo>
                  <a:lnTo>
                    <a:pt x="203873" y="170662"/>
                  </a:lnTo>
                  <a:close/>
                </a:path>
                <a:path w="476250" h="810259">
                  <a:moveTo>
                    <a:pt x="204724" y="164757"/>
                  </a:moveTo>
                  <a:lnTo>
                    <a:pt x="203873" y="164757"/>
                  </a:lnTo>
                  <a:lnTo>
                    <a:pt x="203873" y="165595"/>
                  </a:lnTo>
                  <a:lnTo>
                    <a:pt x="204724" y="165595"/>
                  </a:lnTo>
                  <a:lnTo>
                    <a:pt x="204724" y="164757"/>
                  </a:lnTo>
                  <a:close/>
                </a:path>
                <a:path w="476250" h="810259">
                  <a:moveTo>
                    <a:pt x="204724" y="111760"/>
                  </a:moveTo>
                  <a:lnTo>
                    <a:pt x="203873" y="110490"/>
                  </a:lnTo>
                  <a:lnTo>
                    <a:pt x="203022" y="111760"/>
                  </a:lnTo>
                  <a:lnTo>
                    <a:pt x="204724" y="111760"/>
                  </a:lnTo>
                  <a:close/>
                </a:path>
                <a:path w="476250" h="810259">
                  <a:moveTo>
                    <a:pt x="205574" y="163918"/>
                  </a:moveTo>
                  <a:lnTo>
                    <a:pt x="204724" y="163918"/>
                  </a:lnTo>
                  <a:lnTo>
                    <a:pt x="205574" y="164757"/>
                  </a:lnTo>
                  <a:lnTo>
                    <a:pt x="205574" y="163918"/>
                  </a:lnTo>
                  <a:close/>
                </a:path>
                <a:path w="476250" h="810259">
                  <a:moveTo>
                    <a:pt x="205574" y="161378"/>
                  </a:moveTo>
                  <a:lnTo>
                    <a:pt x="204724" y="161378"/>
                  </a:lnTo>
                  <a:lnTo>
                    <a:pt x="204724" y="160528"/>
                  </a:lnTo>
                  <a:lnTo>
                    <a:pt x="203873" y="160528"/>
                  </a:lnTo>
                  <a:lnTo>
                    <a:pt x="203873" y="159689"/>
                  </a:lnTo>
                  <a:lnTo>
                    <a:pt x="203022" y="160528"/>
                  </a:lnTo>
                  <a:lnTo>
                    <a:pt x="203022" y="161378"/>
                  </a:lnTo>
                  <a:lnTo>
                    <a:pt x="203873" y="161378"/>
                  </a:lnTo>
                  <a:lnTo>
                    <a:pt x="203873" y="162217"/>
                  </a:lnTo>
                  <a:lnTo>
                    <a:pt x="205574" y="162217"/>
                  </a:lnTo>
                  <a:lnTo>
                    <a:pt x="205574" y="161378"/>
                  </a:lnTo>
                  <a:close/>
                </a:path>
                <a:path w="476250" h="810259">
                  <a:moveTo>
                    <a:pt x="205574" y="158851"/>
                  </a:moveTo>
                  <a:lnTo>
                    <a:pt x="203873" y="158851"/>
                  </a:lnTo>
                  <a:lnTo>
                    <a:pt x="203022" y="158000"/>
                  </a:lnTo>
                  <a:lnTo>
                    <a:pt x="203022" y="157162"/>
                  </a:lnTo>
                  <a:lnTo>
                    <a:pt x="202158" y="157162"/>
                  </a:lnTo>
                  <a:lnTo>
                    <a:pt x="202158" y="158851"/>
                  </a:lnTo>
                  <a:lnTo>
                    <a:pt x="203022" y="158851"/>
                  </a:lnTo>
                  <a:lnTo>
                    <a:pt x="203873" y="159689"/>
                  </a:lnTo>
                  <a:lnTo>
                    <a:pt x="205574" y="159689"/>
                  </a:lnTo>
                  <a:lnTo>
                    <a:pt x="205574" y="158851"/>
                  </a:lnTo>
                  <a:close/>
                </a:path>
                <a:path w="476250" h="810259">
                  <a:moveTo>
                    <a:pt x="214947" y="99060"/>
                  </a:moveTo>
                  <a:lnTo>
                    <a:pt x="214096" y="101600"/>
                  </a:lnTo>
                  <a:lnTo>
                    <a:pt x="214947" y="101600"/>
                  </a:lnTo>
                  <a:lnTo>
                    <a:pt x="214947" y="99060"/>
                  </a:lnTo>
                  <a:close/>
                </a:path>
                <a:path w="476250" h="810259">
                  <a:moveTo>
                    <a:pt x="216662" y="99060"/>
                  </a:moveTo>
                  <a:lnTo>
                    <a:pt x="215811" y="99060"/>
                  </a:lnTo>
                  <a:lnTo>
                    <a:pt x="215811" y="100330"/>
                  </a:lnTo>
                  <a:lnTo>
                    <a:pt x="216662" y="101600"/>
                  </a:lnTo>
                  <a:lnTo>
                    <a:pt x="216662" y="99060"/>
                  </a:lnTo>
                  <a:close/>
                </a:path>
                <a:path w="476250" h="810259">
                  <a:moveTo>
                    <a:pt x="226898" y="128473"/>
                  </a:moveTo>
                  <a:lnTo>
                    <a:pt x="226047" y="127622"/>
                  </a:lnTo>
                  <a:lnTo>
                    <a:pt x="225183" y="127622"/>
                  </a:lnTo>
                  <a:lnTo>
                    <a:pt x="225183" y="128473"/>
                  </a:lnTo>
                  <a:lnTo>
                    <a:pt x="226898" y="128473"/>
                  </a:lnTo>
                  <a:close/>
                </a:path>
                <a:path w="476250" h="810259">
                  <a:moveTo>
                    <a:pt x="227749" y="130149"/>
                  </a:moveTo>
                  <a:lnTo>
                    <a:pt x="226047" y="130149"/>
                  </a:lnTo>
                  <a:lnTo>
                    <a:pt x="225183" y="131013"/>
                  </a:lnTo>
                  <a:lnTo>
                    <a:pt x="225183" y="131851"/>
                  </a:lnTo>
                  <a:lnTo>
                    <a:pt x="226047" y="131851"/>
                  </a:lnTo>
                  <a:lnTo>
                    <a:pt x="226047" y="131013"/>
                  </a:lnTo>
                  <a:lnTo>
                    <a:pt x="227749" y="130149"/>
                  </a:lnTo>
                  <a:close/>
                </a:path>
                <a:path w="476250" h="810259">
                  <a:moveTo>
                    <a:pt x="229450" y="131851"/>
                  </a:moveTo>
                  <a:lnTo>
                    <a:pt x="228600" y="131851"/>
                  </a:lnTo>
                  <a:lnTo>
                    <a:pt x="228600" y="130149"/>
                  </a:lnTo>
                  <a:lnTo>
                    <a:pt x="227749" y="131013"/>
                  </a:lnTo>
                  <a:lnTo>
                    <a:pt x="226047" y="131013"/>
                  </a:lnTo>
                  <a:lnTo>
                    <a:pt x="226898" y="131851"/>
                  </a:lnTo>
                  <a:lnTo>
                    <a:pt x="227749" y="131851"/>
                  </a:lnTo>
                  <a:lnTo>
                    <a:pt x="227749" y="132689"/>
                  </a:lnTo>
                  <a:lnTo>
                    <a:pt x="228600" y="132689"/>
                  </a:lnTo>
                  <a:lnTo>
                    <a:pt x="229450" y="131851"/>
                  </a:lnTo>
                  <a:close/>
                </a:path>
                <a:path w="476250" h="810259">
                  <a:moveTo>
                    <a:pt x="231165" y="120040"/>
                  </a:moveTo>
                  <a:lnTo>
                    <a:pt x="230301" y="120878"/>
                  </a:lnTo>
                  <a:lnTo>
                    <a:pt x="231165" y="120878"/>
                  </a:lnTo>
                  <a:lnTo>
                    <a:pt x="231165" y="120040"/>
                  </a:lnTo>
                  <a:close/>
                </a:path>
                <a:path w="476250" h="810259">
                  <a:moveTo>
                    <a:pt x="232016" y="132689"/>
                  </a:moveTo>
                  <a:lnTo>
                    <a:pt x="231165" y="132689"/>
                  </a:lnTo>
                  <a:lnTo>
                    <a:pt x="230301" y="132689"/>
                  </a:lnTo>
                  <a:lnTo>
                    <a:pt x="231165" y="133540"/>
                  </a:lnTo>
                  <a:lnTo>
                    <a:pt x="232016" y="132689"/>
                  </a:lnTo>
                  <a:close/>
                </a:path>
                <a:path w="476250" h="810259">
                  <a:moveTo>
                    <a:pt x="232867" y="131013"/>
                  </a:moveTo>
                  <a:lnTo>
                    <a:pt x="232016" y="130149"/>
                  </a:lnTo>
                  <a:lnTo>
                    <a:pt x="231165" y="130149"/>
                  </a:lnTo>
                  <a:lnTo>
                    <a:pt x="231165" y="131013"/>
                  </a:lnTo>
                  <a:lnTo>
                    <a:pt x="232867" y="131013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2080"/>
                  </a:lnTo>
                  <a:lnTo>
                    <a:pt x="233730" y="132080"/>
                  </a:lnTo>
                  <a:lnTo>
                    <a:pt x="233730" y="133350"/>
                  </a:lnTo>
                  <a:lnTo>
                    <a:pt x="232867" y="134620"/>
                  </a:lnTo>
                  <a:lnTo>
                    <a:pt x="234581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4620"/>
                  </a:lnTo>
                  <a:lnTo>
                    <a:pt x="236283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7985" y="121920"/>
                  </a:moveTo>
                  <a:lnTo>
                    <a:pt x="237134" y="120650"/>
                  </a:lnTo>
                  <a:lnTo>
                    <a:pt x="236283" y="121920"/>
                  </a:lnTo>
                  <a:lnTo>
                    <a:pt x="237985" y="121920"/>
                  </a:lnTo>
                  <a:close/>
                </a:path>
                <a:path w="476250" h="810259">
                  <a:moveTo>
                    <a:pt x="240538" y="132689"/>
                  </a:moveTo>
                  <a:lnTo>
                    <a:pt x="239687" y="132689"/>
                  </a:lnTo>
                  <a:lnTo>
                    <a:pt x="239687" y="133540"/>
                  </a:lnTo>
                  <a:lnTo>
                    <a:pt x="240538" y="133540"/>
                  </a:lnTo>
                  <a:lnTo>
                    <a:pt x="240538" y="132689"/>
                  </a:lnTo>
                  <a:close/>
                </a:path>
                <a:path w="476250" h="810259">
                  <a:moveTo>
                    <a:pt x="243103" y="124256"/>
                  </a:moveTo>
                  <a:lnTo>
                    <a:pt x="242252" y="124256"/>
                  </a:lnTo>
                  <a:lnTo>
                    <a:pt x="242252" y="125095"/>
                  </a:lnTo>
                  <a:lnTo>
                    <a:pt x="243103" y="125095"/>
                  </a:lnTo>
                  <a:lnTo>
                    <a:pt x="243103" y="124256"/>
                  </a:lnTo>
                  <a:close/>
                </a:path>
                <a:path w="476250" h="810259">
                  <a:moveTo>
                    <a:pt x="475983" y="405130"/>
                  </a:moveTo>
                  <a:lnTo>
                    <a:pt x="473392" y="345440"/>
                  </a:lnTo>
                  <a:lnTo>
                    <a:pt x="465899" y="288290"/>
                  </a:lnTo>
                  <a:lnTo>
                    <a:pt x="464489" y="281940"/>
                  </a:lnTo>
                  <a:lnTo>
                    <a:pt x="463092" y="275590"/>
                  </a:lnTo>
                  <a:lnTo>
                    <a:pt x="453847" y="233680"/>
                  </a:lnTo>
                  <a:lnTo>
                    <a:pt x="450938" y="224790"/>
                  </a:lnTo>
                  <a:lnTo>
                    <a:pt x="439699" y="190500"/>
                  </a:lnTo>
                  <a:lnTo>
                    <a:pt x="438035" y="185420"/>
                  </a:lnTo>
                  <a:lnTo>
                    <a:pt x="437616" y="184150"/>
                  </a:lnTo>
                  <a:lnTo>
                    <a:pt x="434835" y="177800"/>
                  </a:lnTo>
                  <a:lnTo>
                    <a:pt x="420357" y="144780"/>
                  </a:lnTo>
                  <a:lnTo>
                    <a:pt x="419811" y="143510"/>
                  </a:lnTo>
                  <a:lnTo>
                    <a:pt x="417576" y="138430"/>
                  </a:lnTo>
                  <a:lnTo>
                    <a:pt x="416064" y="135890"/>
                  </a:lnTo>
                  <a:lnTo>
                    <a:pt x="406971" y="120650"/>
                  </a:lnTo>
                  <a:lnTo>
                    <a:pt x="405460" y="118110"/>
                  </a:lnTo>
                  <a:lnTo>
                    <a:pt x="399402" y="107950"/>
                  </a:lnTo>
                  <a:lnTo>
                    <a:pt x="209842" y="107950"/>
                  </a:lnTo>
                  <a:lnTo>
                    <a:pt x="208978" y="107950"/>
                  </a:lnTo>
                  <a:lnTo>
                    <a:pt x="208127" y="107950"/>
                  </a:lnTo>
                  <a:lnTo>
                    <a:pt x="208127" y="109220"/>
                  </a:lnTo>
                  <a:lnTo>
                    <a:pt x="206425" y="109220"/>
                  </a:lnTo>
                  <a:lnTo>
                    <a:pt x="206425" y="110490"/>
                  </a:lnTo>
                  <a:lnTo>
                    <a:pt x="205574" y="110490"/>
                  </a:lnTo>
                  <a:lnTo>
                    <a:pt x="205574" y="111760"/>
                  </a:lnTo>
                  <a:lnTo>
                    <a:pt x="207276" y="111760"/>
                  </a:lnTo>
                  <a:lnTo>
                    <a:pt x="206425" y="113030"/>
                  </a:lnTo>
                  <a:lnTo>
                    <a:pt x="207276" y="113030"/>
                  </a:lnTo>
                  <a:lnTo>
                    <a:pt x="208127" y="111760"/>
                  </a:lnTo>
                  <a:lnTo>
                    <a:pt x="208978" y="114300"/>
                  </a:lnTo>
                  <a:lnTo>
                    <a:pt x="216662" y="114300"/>
                  </a:lnTo>
                  <a:lnTo>
                    <a:pt x="217525" y="115570"/>
                  </a:lnTo>
                  <a:lnTo>
                    <a:pt x="218376" y="114300"/>
                  </a:lnTo>
                  <a:lnTo>
                    <a:pt x="219227" y="114300"/>
                  </a:lnTo>
                  <a:lnTo>
                    <a:pt x="219227" y="115570"/>
                  </a:lnTo>
                  <a:lnTo>
                    <a:pt x="220078" y="115570"/>
                  </a:lnTo>
                  <a:lnTo>
                    <a:pt x="220078" y="114300"/>
                  </a:lnTo>
                  <a:lnTo>
                    <a:pt x="220929" y="115570"/>
                  </a:lnTo>
                  <a:lnTo>
                    <a:pt x="220929" y="116840"/>
                  </a:lnTo>
                  <a:lnTo>
                    <a:pt x="229450" y="116840"/>
                  </a:lnTo>
                  <a:lnTo>
                    <a:pt x="228600" y="118110"/>
                  </a:lnTo>
                  <a:lnTo>
                    <a:pt x="228600" y="119380"/>
                  </a:lnTo>
                  <a:lnTo>
                    <a:pt x="229450" y="119380"/>
                  </a:lnTo>
                  <a:lnTo>
                    <a:pt x="229450" y="118110"/>
                  </a:lnTo>
                  <a:lnTo>
                    <a:pt x="231165" y="118110"/>
                  </a:lnTo>
                  <a:lnTo>
                    <a:pt x="231165" y="119380"/>
                  </a:lnTo>
                  <a:lnTo>
                    <a:pt x="233730" y="119380"/>
                  </a:lnTo>
                  <a:lnTo>
                    <a:pt x="234581" y="120650"/>
                  </a:lnTo>
                  <a:lnTo>
                    <a:pt x="237134" y="120650"/>
                  </a:lnTo>
                  <a:lnTo>
                    <a:pt x="237985" y="119380"/>
                  </a:lnTo>
                  <a:lnTo>
                    <a:pt x="237985" y="120650"/>
                  </a:lnTo>
                  <a:lnTo>
                    <a:pt x="238836" y="121920"/>
                  </a:lnTo>
                  <a:lnTo>
                    <a:pt x="239687" y="120650"/>
                  </a:lnTo>
                  <a:lnTo>
                    <a:pt x="239687" y="121920"/>
                  </a:lnTo>
                  <a:lnTo>
                    <a:pt x="243954" y="121920"/>
                  </a:lnTo>
                  <a:lnTo>
                    <a:pt x="244805" y="124460"/>
                  </a:lnTo>
                  <a:lnTo>
                    <a:pt x="243954" y="124460"/>
                  </a:lnTo>
                  <a:lnTo>
                    <a:pt x="243954" y="125730"/>
                  </a:lnTo>
                  <a:lnTo>
                    <a:pt x="244805" y="125730"/>
                  </a:lnTo>
                  <a:lnTo>
                    <a:pt x="244805" y="127000"/>
                  </a:lnTo>
                  <a:lnTo>
                    <a:pt x="245668" y="127000"/>
                  </a:lnTo>
                  <a:lnTo>
                    <a:pt x="245668" y="128270"/>
                  </a:lnTo>
                  <a:lnTo>
                    <a:pt x="244805" y="128270"/>
                  </a:lnTo>
                  <a:lnTo>
                    <a:pt x="244805" y="133350"/>
                  </a:lnTo>
                  <a:lnTo>
                    <a:pt x="245668" y="133350"/>
                  </a:lnTo>
                  <a:lnTo>
                    <a:pt x="245668" y="134620"/>
                  </a:lnTo>
                  <a:lnTo>
                    <a:pt x="243954" y="134620"/>
                  </a:lnTo>
                  <a:lnTo>
                    <a:pt x="244805" y="135890"/>
                  </a:lnTo>
                  <a:lnTo>
                    <a:pt x="243103" y="135890"/>
                  </a:lnTo>
                  <a:lnTo>
                    <a:pt x="243954" y="134620"/>
                  </a:lnTo>
                  <a:lnTo>
                    <a:pt x="242252" y="134620"/>
                  </a:lnTo>
                  <a:lnTo>
                    <a:pt x="242252" y="137160"/>
                  </a:lnTo>
                  <a:lnTo>
                    <a:pt x="241401" y="135890"/>
                  </a:lnTo>
                  <a:lnTo>
                    <a:pt x="242252" y="134620"/>
                  </a:lnTo>
                  <a:lnTo>
                    <a:pt x="241401" y="134620"/>
                  </a:lnTo>
                  <a:lnTo>
                    <a:pt x="239687" y="135890"/>
                  </a:lnTo>
                  <a:lnTo>
                    <a:pt x="238836" y="137160"/>
                  </a:lnTo>
                  <a:lnTo>
                    <a:pt x="238836" y="135890"/>
                  </a:lnTo>
                  <a:lnTo>
                    <a:pt x="237985" y="134620"/>
                  </a:lnTo>
                  <a:lnTo>
                    <a:pt x="236283" y="134620"/>
                  </a:lnTo>
                  <a:lnTo>
                    <a:pt x="237985" y="135890"/>
                  </a:lnTo>
                  <a:lnTo>
                    <a:pt x="236283" y="137160"/>
                  </a:lnTo>
                  <a:lnTo>
                    <a:pt x="234581" y="137160"/>
                  </a:lnTo>
                  <a:lnTo>
                    <a:pt x="234581" y="134620"/>
                  </a:lnTo>
                  <a:lnTo>
                    <a:pt x="232867" y="135890"/>
                  </a:lnTo>
                  <a:lnTo>
                    <a:pt x="232867" y="137160"/>
                  </a:lnTo>
                  <a:lnTo>
                    <a:pt x="232016" y="137160"/>
                  </a:lnTo>
                  <a:lnTo>
                    <a:pt x="232016" y="135890"/>
                  </a:lnTo>
                  <a:lnTo>
                    <a:pt x="227749" y="135890"/>
                  </a:lnTo>
                  <a:lnTo>
                    <a:pt x="226047" y="133350"/>
                  </a:lnTo>
                  <a:lnTo>
                    <a:pt x="225183" y="134620"/>
                  </a:lnTo>
                  <a:lnTo>
                    <a:pt x="225183" y="132080"/>
                  </a:lnTo>
                  <a:lnTo>
                    <a:pt x="223481" y="133350"/>
                  </a:lnTo>
                  <a:lnTo>
                    <a:pt x="222631" y="133350"/>
                  </a:lnTo>
                  <a:lnTo>
                    <a:pt x="222631" y="132080"/>
                  </a:lnTo>
                  <a:lnTo>
                    <a:pt x="221780" y="132080"/>
                  </a:lnTo>
                  <a:lnTo>
                    <a:pt x="222631" y="130810"/>
                  </a:lnTo>
                  <a:lnTo>
                    <a:pt x="222631" y="129540"/>
                  </a:lnTo>
                  <a:lnTo>
                    <a:pt x="221780" y="129540"/>
                  </a:lnTo>
                  <a:lnTo>
                    <a:pt x="220929" y="130810"/>
                  </a:lnTo>
                  <a:lnTo>
                    <a:pt x="221780" y="130810"/>
                  </a:lnTo>
                  <a:lnTo>
                    <a:pt x="220929" y="132080"/>
                  </a:lnTo>
                  <a:lnTo>
                    <a:pt x="220929" y="130810"/>
                  </a:lnTo>
                  <a:lnTo>
                    <a:pt x="220078" y="130810"/>
                  </a:lnTo>
                  <a:lnTo>
                    <a:pt x="218376" y="130810"/>
                  </a:lnTo>
                  <a:lnTo>
                    <a:pt x="217525" y="132080"/>
                  </a:lnTo>
                  <a:lnTo>
                    <a:pt x="217525" y="129540"/>
                  </a:lnTo>
                  <a:lnTo>
                    <a:pt x="215811" y="129540"/>
                  </a:lnTo>
                  <a:lnTo>
                    <a:pt x="214096" y="128270"/>
                  </a:lnTo>
                  <a:lnTo>
                    <a:pt x="214947" y="127000"/>
                  </a:lnTo>
                  <a:lnTo>
                    <a:pt x="213245" y="127000"/>
                  </a:lnTo>
                  <a:lnTo>
                    <a:pt x="213245" y="129540"/>
                  </a:lnTo>
                  <a:lnTo>
                    <a:pt x="213245" y="130810"/>
                  </a:lnTo>
                  <a:lnTo>
                    <a:pt x="212394" y="130810"/>
                  </a:lnTo>
                  <a:lnTo>
                    <a:pt x="212394" y="129540"/>
                  </a:lnTo>
                  <a:lnTo>
                    <a:pt x="213245" y="129540"/>
                  </a:lnTo>
                  <a:lnTo>
                    <a:pt x="213245" y="127000"/>
                  </a:lnTo>
                  <a:lnTo>
                    <a:pt x="212394" y="127000"/>
                  </a:lnTo>
                  <a:lnTo>
                    <a:pt x="211543" y="127000"/>
                  </a:lnTo>
                  <a:lnTo>
                    <a:pt x="211543" y="129540"/>
                  </a:lnTo>
                  <a:lnTo>
                    <a:pt x="209842" y="129540"/>
                  </a:lnTo>
                  <a:lnTo>
                    <a:pt x="209842" y="128270"/>
                  </a:lnTo>
                  <a:lnTo>
                    <a:pt x="208978" y="129540"/>
                  </a:lnTo>
                  <a:lnTo>
                    <a:pt x="208127" y="129540"/>
                  </a:lnTo>
                  <a:lnTo>
                    <a:pt x="208127" y="127000"/>
                  </a:lnTo>
                  <a:lnTo>
                    <a:pt x="207276" y="127000"/>
                  </a:lnTo>
                  <a:lnTo>
                    <a:pt x="208127" y="125730"/>
                  </a:lnTo>
                  <a:lnTo>
                    <a:pt x="208978" y="125730"/>
                  </a:lnTo>
                  <a:lnTo>
                    <a:pt x="208978" y="124460"/>
                  </a:lnTo>
                  <a:lnTo>
                    <a:pt x="208127" y="124460"/>
                  </a:lnTo>
                  <a:lnTo>
                    <a:pt x="206425" y="127000"/>
                  </a:lnTo>
                  <a:lnTo>
                    <a:pt x="205574" y="127000"/>
                  </a:lnTo>
                  <a:lnTo>
                    <a:pt x="205574" y="125730"/>
                  </a:lnTo>
                  <a:lnTo>
                    <a:pt x="205574" y="124460"/>
                  </a:lnTo>
                  <a:lnTo>
                    <a:pt x="204724" y="125730"/>
                  </a:lnTo>
                  <a:lnTo>
                    <a:pt x="204724" y="124460"/>
                  </a:lnTo>
                  <a:lnTo>
                    <a:pt x="203873" y="124460"/>
                  </a:lnTo>
                  <a:lnTo>
                    <a:pt x="203022" y="125730"/>
                  </a:lnTo>
                  <a:lnTo>
                    <a:pt x="203022" y="127000"/>
                  </a:lnTo>
                  <a:lnTo>
                    <a:pt x="201307" y="127000"/>
                  </a:lnTo>
                  <a:lnTo>
                    <a:pt x="199593" y="125730"/>
                  </a:lnTo>
                  <a:lnTo>
                    <a:pt x="198742" y="124460"/>
                  </a:lnTo>
                  <a:lnTo>
                    <a:pt x="198742" y="125730"/>
                  </a:lnTo>
                  <a:lnTo>
                    <a:pt x="197891" y="125730"/>
                  </a:lnTo>
                  <a:lnTo>
                    <a:pt x="197891" y="124460"/>
                  </a:lnTo>
                  <a:lnTo>
                    <a:pt x="197688" y="124460"/>
                  </a:lnTo>
                  <a:lnTo>
                    <a:pt x="197688" y="147231"/>
                  </a:lnTo>
                  <a:lnTo>
                    <a:pt x="197040" y="147878"/>
                  </a:lnTo>
                  <a:lnTo>
                    <a:pt x="196380" y="146570"/>
                  </a:lnTo>
                  <a:lnTo>
                    <a:pt x="197688" y="147231"/>
                  </a:lnTo>
                  <a:lnTo>
                    <a:pt x="197688" y="124460"/>
                  </a:lnTo>
                  <a:lnTo>
                    <a:pt x="197040" y="124460"/>
                  </a:lnTo>
                  <a:lnTo>
                    <a:pt x="197040" y="123190"/>
                  </a:lnTo>
                  <a:lnTo>
                    <a:pt x="196189" y="121920"/>
                  </a:lnTo>
                  <a:lnTo>
                    <a:pt x="196189" y="124460"/>
                  </a:lnTo>
                  <a:lnTo>
                    <a:pt x="194487" y="124460"/>
                  </a:lnTo>
                  <a:lnTo>
                    <a:pt x="192773" y="123190"/>
                  </a:lnTo>
                  <a:lnTo>
                    <a:pt x="192773" y="124460"/>
                  </a:lnTo>
                  <a:lnTo>
                    <a:pt x="188518" y="124460"/>
                  </a:lnTo>
                  <a:lnTo>
                    <a:pt x="188518" y="130810"/>
                  </a:lnTo>
                  <a:lnTo>
                    <a:pt x="188518" y="132080"/>
                  </a:lnTo>
                  <a:lnTo>
                    <a:pt x="187655" y="132080"/>
                  </a:lnTo>
                  <a:lnTo>
                    <a:pt x="187655" y="130810"/>
                  </a:lnTo>
                  <a:lnTo>
                    <a:pt x="188518" y="130810"/>
                  </a:lnTo>
                  <a:lnTo>
                    <a:pt x="188518" y="124460"/>
                  </a:lnTo>
                  <a:lnTo>
                    <a:pt x="185953" y="124460"/>
                  </a:lnTo>
                  <a:lnTo>
                    <a:pt x="186804" y="127000"/>
                  </a:lnTo>
                  <a:lnTo>
                    <a:pt x="185089" y="127000"/>
                  </a:lnTo>
                  <a:lnTo>
                    <a:pt x="183388" y="127000"/>
                  </a:lnTo>
                  <a:lnTo>
                    <a:pt x="184238" y="128270"/>
                  </a:lnTo>
                  <a:lnTo>
                    <a:pt x="184238" y="129540"/>
                  </a:lnTo>
                  <a:lnTo>
                    <a:pt x="186804" y="128270"/>
                  </a:lnTo>
                  <a:lnTo>
                    <a:pt x="185953" y="129540"/>
                  </a:lnTo>
                  <a:lnTo>
                    <a:pt x="185953" y="130810"/>
                  </a:lnTo>
                  <a:lnTo>
                    <a:pt x="184238" y="130810"/>
                  </a:lnTo>
                  <a:lnTo>
                    <a:pt x="183388" y="129540"/>
                  </a:lnTo>
                  <a:lnTo>
                    <a:pt x="182537" y="129540"/>
                  </a:lnTo>
                  <a:lnTo>
                    <a:pt x="182537" y="132080"/>
                  </a:lnTo>
                  <a:lnTo>
                    <a:pt x="184238" y="132080"/>
                  </a:lnTo>
                  <a:lnTo>
                    <a:pt x="183388" y="133350"/>
                  </a:lnTo>
                  <a:lnTo>
                    <a:pt x="183896" y="133350"/>
                  </a:lnTo>
                  <a:lnTo>
                    <a:pt x="183388" y="134378"/>
                  </a:lnTo>
                  <a:lnTo>
                    <a:pt x="183388" y="135216"/>
                  </a:lnTo>
                  <a:lnTo>
                    <a:pt x="184238" y="134378"/>
                  </a:lnTo>
                  <a:lnTo>
                    <a:pt x="184238" y="133350"/>
                  </a:lnTo>
                  <a:lnTo>
                    <a:pt x="185089" y="133350"/>
                  </a:lnTo>
                  <a:lnTo>
                    <a:pt x="185788" y="134378"/>
                  </a:lnTo>
                  <a:lnTo>
                    <a:pt x="185089" y="134378"/>
                  </a:lnTo>
                  <a:lnTo>
                    <a:pt x="185089" y="135216"/>
                  </a:lnTo>
                  <a:lnTo>
                    <a:pt x="183388" y="135216"/>
                  </a:lnTo>
                  <a:lnTo>
                    <a:pt x="184238" y="136067"/>
                  </a:lnTo>
                  <a:lnTo>
                    <a:pt x="184238" y="136906"/>
                  </a:lnTo>
                  <a:lnTo>
                    <a:pt x="185089" y="137756"/>
                  </a:lnTo>
                  <a:lnTo>
                    <a:pt x="185089" y="138595"/>
                  </a:lnTo>
                  <a:lnTo>
                    <a:pt x="186804" y="138595"/>
                  </a:lnTo>
                  <a:lnTo>
                    <a:pt x="186804" y="138430"/>
                  </a:lnTo>
                  <a:lnTo>
                    <a:pt x="186804" y="137756"/>
                  </a:lnTo>
                  <a:lnTo>
                    <a:pt x="185953" y="136906"/>
                  </a:lnTo>
                  <a:lnTo>
                    <a:pt x="185953" y="135890"/>
                  </a:lnTo>
                  <a:lnTo>
                    <a:pt x="186804" y="135255"/>
                  </a:lnTo>
                  <a:lnTo>
                    <a:pt x="186804" y="135890"/>
                  </a:lnTo>
                  <a:lnTo>
                    <a:pt x="185953" y="135890"/>
                  </a:lnTo>
                  <a:lnTo>
                    <a:pt x="187655" y="137160"/>
                  </a:lnTo>
                  <a:lnTo>
                    <a:pt x="188518" y="134620"/>
                  </a:lnTo>
                  <a:lnTo>
                    <a:pt x="187655" y="134620"/>
                  </a:lnTo>
                  <a:lnTo>
                    <a:pt x="186804" y="133350"/>
                  </a:lnTo>
                  <a:lnTo>
                    <a:pt x="187655" y="133350"/>
                  </a:lnTo>
                  <a:lnTo>
                    <a:pt x="187655" y="134620"/>
                  </a:lnTo>
                  <a:lnTo>
                    <a:pt x="188518" y="133350"/>
                  </a:lnTo>
                  <a:lnTo>
                    <a:pt x="188518" y="134620"/>
                  </a:lnTo>
                  <a:lnTo>
                    <a:pt x="189369" y="134620"/>
                  </a:lnTo>
                  <a:lnTo>
                    <a:pt x="189369" y="133350"/>
                  </a:lnTo>
                  <a:lnTo>
                    <a:pt x="189369" y="132080"/>
                  </a:lnTo>
                  <a:lnTo>
                    <a:pt x="190220" y="132080"/>
                  </a:lnTo>
                  <a:lnTo>
                    <a:pt x="190220" y="133350"/>
                  </a:lnTo>
                  <a:lnTo>
                    <a:pt x="189369" y="133350"/>
                  </a:lnTo>
                  <a:lnTo>
                    <a:pt x="190220" y="134620"/>
                  </a:lnTo>
                  <a:lnTo>
                    <a:pt x="189369" y="134620"/>
                  </a:lnTo>
                  <a:lnTo>
                    <a:pt x="190220" y="135890"/>
                  </a:lnTo>
                  <a:lnTo>
                    <a:pt x="189369" y="135890"/>
                  </a:lnTo>
                  <a:lnTo>
                    <a:pt x="189369" y="134620"/>
                  </a:lnTo>
                  <a:lnTo>
                    <a:pt x="188518" y="135890"/>
                  </a:lnTo>
                  <a:lnTo>
                    <a:pt x="190220" y="137160"/>
                  </a:lnTo>
                  <a:lnTo>
                    <a:pt x="191071" y="137160"/>
                  </a:lnTo>
                  <a:lnTo>
                    <a:pt x="191071" y="139700"/>
                  </a:lnTo>
                  <a:lnTo>
                    <a:pt x="191071" y="140284"/>
                  </a:lnTo>
                  <a:lnTo>
                    <a:pt x="190220" y="140284"/>
                  </a:lnTo>
                  <a:lnTo>
                    <a:pt x="190220" y="139700"/>
                  </a:lnTo>
                  <a:lnTo>
                    <a:pt x="191071" y="139700"/>
                  </a:lnTo>
                  <a:lnTo>
                    <a:pt x="191071" y="137160"/>
                  </a:lnTo>
                  <a:lnTo>
                    <a:pt x="190220" y="138430"/>
                  </a:lnTo>
                  <a:lnTo>
                    <a:pt x="190220" y="139433"/>
                  </a:lnTo>
                  <a:lnTo>
                    <a:pt x="188518" y="139433"/>
                  </a:lnTo>
                  <a:lnTo>
                    <a:pt x="188518" y="138430"/>
                  </a:lnTo>
                  <a:lnTo>
                    <a:pt x="187655" y="138430"/>
                  </a:lnTo>
                  <a:lnTo>
                    <a:pt x="188518" y="137160"/>
                  </a:lnTo>
                  <a:lnTo>
                    <a:pt x="187655" y="137160"/>
                  </a:lnTo>
                  <a:lnTo>
                    <a:pt x="186804" y="138430"/>
                  </a:lnTo>
                  <a:lnTo>
                    <a:pt x="187655" y="139700"/>
                  </a:lnTo>
                  <a:lnTo>
                    <a:pt x="188518" y="139700"/>
                  </a:lnTo>
                  <a:lnTo>
                    <a:pt x="188518" y="140284"/>
                  </a:lnTo>
                  <a:lnTo>
                    <a:pt x="189369" y="140284"/>
                  </a:lnTo>
                  <a:lnTo>
                    <a:pt x="188518" y="141973"/>
                  </a:lnTo>
                  <a:lnTo>
                    <a:pt x="190220" y="141973"/>
                  </a:lnTo>
                  <a:lnTo>
                    <a:pt x="191071" y="142824"/>
                  </a:lnTo>
                  <a:lnTo>
                    <a:pt x="191071" y="140970"/>
                  </a:lnTo>
                  <a:lnTo>
                    <a:pt x="192773" y="140970"/>
                  </a:lnTo>
                  <a:lnTo>
                    <a:pt x="192773" y="142240"/>
                  </a:lnTo>
                  <a:lnTo>
                    <a:pt x="193624" y="142240"/>
                  </a:lnTo>
                  <a:lnTo>
                    <a:pt x="193624" y="142824"/>
                  </a:lnTo>
                  <a:lnTo>
                    <a:pt x="192773" y="142824"/>
                  </a:lnTo>
                  <a:lnTo>
                    <a:pt x="192773" y="143662"/>
                  </a:lnTo>
                  <a:lnTo>
                    <a:pt x="191922" y="143662"/>
                  </a:lnTo>
                  <a:lnTo>
                    <a:pt x="192773" y="144500"/>
                  </a:lnTo>
                  <a:lnTo>
                    <a:pt x="191922" y="145351"/>
                  </a:lnTo>
                  <a:lnTo>
                    <a:pt x="192773" y="146189"/>
                  </a:lnTo>
                  <a:lnTo>
                    <a:pt x="192773" y="145351"/>
                  </a:lnTo>
                  <a:lnTo>
                    <a:pt x="194487" y="145351"/>
                  </a:lnTo>
                  <a:lnTo>
                    <a:pt x="193852" y="143510"/>
                  </a:lnTo>
                  <a:lnTo>
                    <a:pt x="194487" y="143510"/>
                  </a:lnTo>
                  <a:lnTo>
                    <a:pt x="194487" y="142240"/>
                  </a:lnTo>
                  <a:lnTo>
                    <a:pt x="195338" y="140970"/>
                  </a:lnTo>
                  <a:lnTo>
                    <a:pt x="195338" y="142240"/>
                  </a:lnTo>
                  <a:lnTo>
                    <a:pt x="197040" y="143510"/>
                  </a:lnTo>
                  <a:lnTo>
                    <a:pt x="196189" y="144145"/>
                  </a:lnTo>
                  <a:lnTo>
                    <a:pt x="196189" y="144780"/>
                  </a:lnTo>
                  <a:lnTo>
                    <a:pt x="195948" y="145122"/>
                  </a:lnTo>
                  <a:lnTo>
                    <a:pt x="195618" y="144780"/>
                  </a:lnTo>
                  <a:lnTo>
                    <a:pt x="196189" y="144780"/>
                  </a:lnTo>
                  <a:lnTo>
                    <a:pt x="196189" y="144145"/>
                  </a:lnTo>
                  <a:lnTo>
                    <a:pt x="195491" y="144665"/>
                  </a:lnTo>
                  <a:lnTo>
                    <a:pt x="195338" y="144500"/>
                  </a:lnTo>
                  <a:lnTo>
                    <a:pt x="195338" y="144780"/>
                  </a:lnTo>
                  <a:lnTo>
                    <a:pt x="195338" y="146050"/>
                  </a:lnTo>
                  <a:lnTo>
                    <a:pt x="195338" y="147027"/>
                  </a:lnTo>
                  <a:lnTo>
                    <a:pt x="197040" y="148717"/>
                  </a:lnTo>
                  <a:lnTo>
                    <a:pt x="197891" y="148717"/>
                  </a:lnTo>
                  <a:lnTo>
                    <a:pt x="198742" y="147878"/>
                  </a:lnTo>
                  <a:lnTo>
                    <a:pt x="197891" y="147878"/>
                  </a:lnTo>
                  <a:lnTo>
                    <a:pt x="198742" y="147027"/>
                  </a:lnTo>
                  <a:lnTo>
                    <a:pt x="198081" y="147027"/>
                  </a:lnTo>
                  <a:lnTo>
                    <a:pt x="198742" y="146050"/>
                  </a:lnTo>
                  <a:lnTo>
                    <a:pt x="199593" y="146050"/>
                  </a:lnTo>
                  <a:lnTo>
                    <a:pt x="200444" y="147320"/>
                  </a:lnTo>
                  <a:lnTo>
                    <a:pt x="201307" y="147320"/>
                  </a:lnTo>
                  <a:lnTo>
                    <a:pt x="200444" y="146050"/>
                  </a:lnTo>
                  <a:lnTo>
                    <a:pt x="200444" y="144780"/>
                  </a:lnTo>
                  <a:lnTo>
                    <a:pt x="202158" y="144780"/>
                  </a:lnTo>
                  <a:lnTo>
                    <a:pt x="202158" y="146050"/>
                  </a:lnTo>
                  <a:lnTo>
                    <a:pt x="203022" y="147320"/>
                  </a:lnTo>
                  <a:lnTo>
                    <a:pt x="202158" y="147320"/>
                  </a:lnTo>
                  <a:lnTo>
                    <a:pt x="202158" y="148590"/>
                  </a:lnTo>
                  <a:lnTo>
                    <a:pt x="203022" y="148590"/>
                  </a:lnTo>
                  <a:lnTo>
                    <a:pt x="202158" y="149860"/>
                  </a:lnTo>
                  <a:lnTo>
                    <a:pt x="201307" y="149860"/>
                  </a:lnTo>
                  <a:lnTo>
                    <a:pt x="202158" y="148590"/>
                  </a:lnTo>
                  <a:lnTo>
                    <a:pt x="201307" y="148590"/>
                  </a:lnTo>
                  <a:lnTo>
                    <a:pt x="200444" y="147320"/>
                  </a:lnTo>
                  <a:lnTo>
                    <a:pt x="198742" y="148590"/>
                  </a:lnTo>
                  <a:lnTo>
                    <a:pt x="199593" y="149860"/>
                  </a:lnTo>
                  <a:lnTo>
                    <a:pt x="200444" y="149860"/>
                  </a:lnTo>
                  <a:lnTo>
                    <a:pt x="201307" y="151130"/>
                  </a:lnTo>
                  <a:lnTo>
                    <a:pt x="200444" y="152400"/>
                  </a:lnTo>
                  <a:lnTo>
                    <a:pt x="201307" y="152400"/>
                  </a:lnTo>
                  <a:lnTo>
                    <a:pt x="200444" y="153670"/>
                  </a:lnTo>
                  <a:lnTo>
                    <a:pt x="200444" y="154940"/>
                  </a:lnTo>
                  <a:lnTo>
                    <a:pt x="200444" y="155473"/>
                  </a:lnTo>
                  <a:lnTo>
                    <a:pt x="201307" y="156311"/>
                  </a:lnTo>
                  <a:lnTo>
                    <a:pt x="203022" y="156311"/>
                  </a:lnTo>
                  <a:lnTo>
                    <a:pt x="202158" y="155473"/>
                  </a:lnTo>
                  <a:lnTo>
                    <a:pt x="201307" y="154635"/>
                  </a:lnTo>
                  <a:lnTo>
                    <a:pt x="201307" y="153784"/>
                  </a:lnTo>
                  <a:lnTo>
                    <a:pt x="202158" y="153670"/>
                  </a:lnTo>
                  <a:lnTo>
                    <a:pt x="202158" y="152400"/>
                  </a:lnTo>
                  <a:lnTo>
                    <a:pt x="203022" y="152400"/>
                  </a:lnTo>
                  <a:lnTo>
                    <a:pt x="203022" y="149860"/>
                  </a:lnTo>
                  <a:lnTo>
                    <a:pt x="203873" y="148590"/>
                  </a:lnTo>
                  <a:lnTo>
                    <a:pt x="203873" y="149860"/>
                  </a:lnTo>
                  <a:lnTo>
                    <a:pt x="204724" y="149860"/>
                  </a:lnTo>
                  <a:lnTo>
                    <a:pt x="204724" y="151130"/>
                  </a:lnTo>
                  <a:lnTo>
                    <a:pt x="203873" y="151130"/>
                  </a:lnTo>
                  <a:lnTo>
                    <a:pt x="203022" y="152400"/>
                  </a:lnTo>
                  <a:lnTo>
                    <a:pt x="203873" y="153670"/>
                  </a:lnTo>
                  <a:lnTo>
                    <a:pt x="203873" y="156210"/>
                  </a:lnTo>
                  <a:lnTo>
                    <a:pt x="204000" y="156311"/>
                  </a:lnTo>
                  <a:lnTo>
                    <a:pt x="203873" y="156311"/>
                  </a:lnTo>
                  <a:lnTo>
                    <a:pt x="203873" y="157162"/>
                  </a:lnTo>
                  <a:lnTo>
                    <a:pt x="204724" y="158000"/>
                  </a:lnTo>
                  <a:lnTo>
                    <a:pt x="204724" y="157162"/>
                  </a:lnTo>
                  <a:lnTo>
                    <a:pt x="205143" y="157162"/>
                  </a:lnTo>
                  <a:lnTo>
                    <a:pt x="205574" y="157480"/>
                  </a:lnTo>
                  <a:lnTo>
                    <a:pt x="208127" y="157480"/>
                  </a:lnTo>
                  <a:lnTo>
                    <a:pt x="208127" y="158750"/>
                  </a:lnTo>
                  <a:lnTo>
                    <a:pt x="208978" y="157480"/>
                  </a:lnTo>
                  <a:lnTo>
                    <a:pt x="208978" y="158750"/>
                  </a:lnTo>
                  <a:lnTo>
                    <a:pt x="209842" y="158750"/>
                  </a:lnTo>
                  <a:lnTo>
                    <a:pt x="210693" y="160020"/>
                  </a:lnTo>
                  <a:lnTo>
                    <a:pt x="208978" y="160020"/>
                  </a:lnTo>
                  <a:lnTo>
                    <a:pt x="208978" y="158750"/>
                  </a:lnTo>
                  <a:lnTo>
                    <a:pt x="208127" y="158750"/>
                  </a:lnTo>
                  <a:lnTo>
                    <a:pt x="207276" y="158750"/>
                  </a:lnTo>
                  <a:lnTo>
                    <a:pt x="207276" y="160020"/>
                  </a:lnTo>
                  <a:lnTo>
                    <a:pt x="205574" y="160020"/>
                  </a:lnTo>
                  <a:lnTo>
                    <a:pt x="205574" y="161290"/>
                  </a:lnTo>
                  <a:lnTo>
                    <a:pt x="206425" y="161290"/>
                  </a:lnTo>
                  <a:lnTo>
                    <a:pt x="206425" y="162560"/>
                  </a:lnTo>
                  <a:lnTo>
                    <a:pt x="208127" y="162560"/>
                  </a:lnTo>
                  <a:lnTo>
                    <a:pt x="208127" y="161290"/>
                  </a:lnTo>
                  <a:lnTo>
                    <a:pt x="208978" y="162560"/>
                  </a:lnTo>
                  <a:lnTo>
                    <a:pt x="209842" y="161290"/>
                  </a:lnTo>
                  <a:lnTo>
                    <a:pt x="210693" y="162560"/>
                  </a:lnTo>
                  <a:lnTo>
                    <a:pt x="211543" y="161290"/>
                  </a:lnTo>
                  <a:lnTo>
                    <a:pt x="212394" y="161290"/>
                  </a:lnTo>
                  <a:lnTo>
                    <a:pt x="213245" y="162560"/>
                  </a:lnTo>
                  <a:lnTo>
                    <a:pt x="211543" y="162560"/>
                  </a:lnTo>
                  <a:lnTo>
                    <a:pt x="211543" y="163830"/>
                  </a:lnTo>
                  <a:lnTo>
                    <a:pt x="213245" y="166370"/>
                  </a:lnTo>
                  <a:lnTo>
                    <a:pt x="213245" y="167640"/>
                  </a:lnTo>
                  <a:lnTo>
                    <a:pt x="214096" y="167640"/>
                  </a:lnTo>
                  <a:lnTo>
                    <a:pt x="214096" y="165100"/>
                  </a:lnTo>
                  <a:lnTo>
                    <a:pt x="214947" y="166370"/>
                  </a:lnTo>
                  <a:lnTo>
                    <a:pt x="215811" y="165100"/>
                  </a:lnTo>
                  <a:lnTo>
                    <a:pt x="216662" y="166370"/>
                  </a:lnTo>
                  <a:lnTo>
                    <a:pt x="216662" y="167640"/>
                  </a:lnTo>
                  <a:lnTo>
                    <a:pt x="219227" y="168910"/>
                  </a:lnTo>
                  <a:lnTo>
                    <a:pt x="217525" y="170180"/>
                  </a:lnTo>
                  <a:lnTo>
                    <a:pt x="217525" y="168910"/>
                  </a:lnTo>
                  <a:lnTo>
                    <a:pt x="216662" y="167640"/>
                  </a:lnTo>
                  <a:lnTo>
                    <a:pt x="216662" y="168910"/>
                  </a:lnTo>
                  <a:lnTo>
                    <a:pt x="215811" y="168910"/>
                  </a:lnTo>
                  <a:lnTo>
                    <a:pt x="215811" y="170180"/>
                  </a:lnTo>
                  <a:lnTo>
                    <a:pt x="214947" y="170180"/>
                  </a:lnTo>
                  <a:lnTo>
                    <a:pt x="214947" y="172720"/>
                  </a:lnTo>
                  <a:lnTo>
                    <a:pt x="213245" y="172720"/>
                  </a:lnTo>
                  <a:lnTo>
                    <a:pt x="213245" y="173990"/>
                  </a:lnTo>
                  <a:lnTo>
                    <a:pt x="212394" y="173990"/>
                  </a:lnTo>
                  <a:lnTo>
                    <a:pt x="211543" y="175260"/>
                  </a:lnTo>
                  <a:lnTo>
                    <a:pt x="211543" y="173990"/>
                  </a:lnTo>
                  <a:lnTo>
                    <a:pt x="210693" y="175260"/>
                  </a:lnTo>
                  <a:lnTo>
                    <a:pt x="208978" y="175260"/>
                  </a:lnTo>
                  <a:lnTo>
                    <a:pt x="208127" y="177800"/>
                  </a:lnTo>
                  <a:lnTo>
                    <a:pt x="206425" y="176530"/>
                  </a:lnTo>
                  <a:lnTo>
                    <a:pt x="205574" y="176530"/>
                  </a:lnTo>
                  <a:lnTo>
                    <a:pt x="205574" y="177800"/>
                  </a:lnTo>
                  <a:lnTo>
                    <a:pt x="203873" y="177800"/>
                  </a:lnTo>
                  <a:lnTo>
                    <a:pt x="203873" y="175260"/>
                  </a:lnTo>
                  <a:lnTo>
                    <a:pt x="201307" y="175260"/>
                  </a:lnTo>
                  <a:lnTo>
                    <a:pt x="201307" y="176530"/>
                  </a:lnTo>
                  <a:lnTo>
                    <a:pt x="197040" y="172720"/>
                  </a:lnTo>
                  <a:lnTo>
                    <a:pt x="197040" y="168910"/>
                  </a:lnTo>
                  <a:lnTo>
                    <a:pt x="195338" y="170180"/>
                  </a:lnTo>
                  <a:lnTo>
                    <a:pt x="195338" y="168910"/>
                  </a:lnTo>
                  <a:lnTo>
                    <a:pt x="196189" y="168910"/>
                  </a:lnTo>
                  <a:lnTo>
                    <a:pt x="196189" y="167640"/>
                  </a:lnTo>
                  <a:lnTo>
                    <a:pt x="195338" y="166370"/>
                  </a:lnTo>
                  <a:lnTo>
                    <a:pt x="194487" y="165100"/>
                  </a:lnTo>
                  <a:lnTo>
                    <a:pt x="192773" y="165100"/>
                  </a:lnTo>
                  <a:lnTo>
                    <a:pt x="192773" y="166370"/>
                  </a:lnTo>
                  <a:lnTo>
                    <a:pt x="191071" y="165100"/>
                  </a:lnTo>
                  <a:lnTo>
                    <a:pt x="191071" y="163830"/>
                  </a:lnTo>
                  <a:lnTo>
                    <a:pt x="190220" y="163830"/>
                  </a:lnTo>
                  <a:lnTo>
                    <a:pt x="190220" y="160020"/>
                  </a:lnTo>
                  <a:lnTo>
                    <a:pt x="189369" y="161290"/>
                  </a:lnTo>
                  <a:lnTo>
                    <a:pt x="188518" y="161290"/>
                  </a:lnTo>
                  <a:lnTo>
                    <a:pt x="189369" y="160020"/>
                  </a:lnTo>
                  <a:lnTo>
                    <a:pt x="187655" y="158750"/>
                  </a:lnTo>
                  <a:lnTo>
                    <a:pt x="186804" y="158750"/>
                  </a:lnTo>
                  <a:lnTo>
                    <a:pt x="186804" y="157480"/>
                  </a:lnTo>
                  <a:lnTo>
                    <a:pt x="185089" y="157480"/>
                  </a:lnTo>
                  <a:lnTo>
                    <a:pt x="185089" y="154940"/>
                  </a:lnTo>
                  <a:lnTo>
                    <a:pt x="184238" y="156210"/>
                  </a:lnTo>
                  <a:lnTo>
                    <a:pt x="183388" y="154940"/>
                  </a:lnTo>
                  <a:lnTo>
                    <a:pt x="182537" y="154940"/>
                  </a:lnTo>
                  <a:lnTo>
                    <a:pt x="182537" y="153670"/>
                  </a:lnTo>
                  <a:lnTo>
                    <a:pt x="181686" y="154940"/>
                  </a:lnTo>
                  <a:lnTo>
                    <a:pt x="181686" y="153670"/>
                  </a:lnTo>
                  <a:lnTo>
                    <a:pt x="180835" y="153670"/>
                  </a:lnTo>
                  <a:lnTo>
                    <a:pt x="179984" y="154940"/>
                  </a:lnTo>
                  <a:lnTo>
                    <a:pt x="179984" y="152400"/>
                  </a:lnTo>
                  <a:lnTo>
                    <a:pt x="179133" y="152400"/>
                  </a:lnTo>
                  <a:lnTo>
                    <a:pt x="177419" y="151130"/>
                  </a:lnTo>
                  <a:lnTo>
                    <a:pt x="176568" y="149860"/>
                  </a:lnTo>
                  <a:lnTo>
                    <a:pt x="175717" y="151130"/>
                  </a:lnTo>
                  <a:lnTo>
                    <a:pt x="174866" y="151130"/>
                  </a:lnTo>
                  <a:lnTo>
                    <a:pt x="174866" y="149860"/>
                  </a:lnTo>
                  <a:lnTo>
                    <a:pt x="174015" y="149860"/>
                  </a:lnTo>
                  <a:lnTo>
                    <a:pt x="174015" y="154940"/>
                  </a:lnTo>
                  <a:lnTo>
                    <a:pt x="174866" y="154940"/>
                  </a:lnTo>
                  <a:lnTo>
                    <a:pt x="174866" y="156210"/>
                  </a:lnTo>
                  <a:lnTo>
                    <a:pt x="175717" y="156210"/>
                  </a:lnTo>
                  <a:lnTo>
                    <a:pt x="175717" y="157480"/>
                  </a:lnTo>
                  <a:lnTo>
                    <a:pt x="176568" y="157480"/>
                  </a:lnTo>
                  <a:lnTo>
                    <a:pt x="175717" y="160020"/>
                  </a:lnTo>
                  <a:lnTo>
                    <a:pt x="174866" y="160020"/>
                  </a:lnTo>
                  <a:lnTo>
                    <a:pt x="174015" y="158750"/>
                  </a:lnTo>
                  <a:lnTo>
                    <a:pt x="174866" y="157480"/>
                  </a:lnTo>
                  <a:lnTo>
                    <a:pt x="172300" y="157480"/>
                  </a:lnTo>
                  <a:lnTo>
                    <a:pt x="172300" y="160020"/>
                  </a:lnTo>
                  <a:lnTo>
                    <a:pt x="173164" y="160020"/>
                  </a:lnTo>
                  <a:lnTo>
                    <a:pt x="174015" y="161290"/>
                  </a:lnTo>
                  <a:lnTo>
                    <a:pt x="172300" y="161290"/>
                  </a:lnTo>
                  <a:lnTo>
                    <a:pt x="172300" y="162560"/>
                  </a:lnTo>
                  <a:lnTo>
                    <a:pt x="173164" y="162560"/>
                  </a:lnTo>
                  <a:lnTo>
                    <a:pt x="173164" y="163830"/>
                  </a:lnTo>
                  <a:lnTo>
                    <a:pt x="174015" y="162560"/>
                  </a:lnTo>
                  <a:lnTo>
                    <a:pt x="174015" y="165100"/>
                  </a:lnTo>
                  <a:lnTo>
                    <a:pt x="175717" y="165100"/>
                  </a:lnTo>
                  <a:lnTo>
                    <a:pt x="174866" y="166370"/>
                  </a:lnTo>
                  <a:lnTo>
                    <a:pt x="174866" y="167640"/>
                  </a:lnTo>
                  <a:lnTo>
                    <a:pt x="174015" y="168910"/>
                  </a:lnTo>
                  <a:lnTo>
                    <a:pt x="175717" y="170180"/>
                  </a:lnTo>
                  <a:lnTo>
                    <a:pt x="173164" y="170180"/>
                  </a:lnTo>
                  <a:lnTo>
                    <a:pt x="174866" y="172720"/>
                  </a:lnTo>
                  <a:lnTo>
                    <a:pt x="174866" y="173990"/>
                  </a:lnTo>
                  <a:lnTo>
                    <a:pt x="175717" y="173990"/>
                  </a:lnTo>
                  <a:lnTo>
                    <a:pt x="175717" y="175260"/>
                  </a:lnTo>
                  <a:lnTo>
                    <a:pt x="176568" y="175260"/>
                  </a:lnTo>
                  <a:lnTo>
                    <a:pt x="176568" y="176530"/>
                  </a:lnTo>
                  <a:lnTo>
                    <a:pt x="177419" y="177800"/>
                  </a:lnTo>
                  <a:lnTo>
                    <a:pt x="177419" y="176530"/>
                  </a:lnTo>
                  <a:lnTo>
                    <a:pt x="178282" y="176530"/>
                  </a:lnTo>
                  <a:lnTo>
                    <a:pt x="178282" y="177800"/>
                  </a:lnTo>
                  <a:lnTo>
                    <a:pt x="177419" y="177800"/>
                  </a:lnTo>
                  <a:lnTo>
                    <a:pt x="176568" y="177800"/>
                  </a:lnTo>
                  <a:lnTo>
                    <a:pt x="175717" y="179070"/>
                  </a:lnTo>
                  <a:lnTo>
                    <a:pt x="174015" y="179070"/>
                  </a:lnTo>
                  <a:lnTo>
                    <a:pt x="174015" y="177800"/>
                  </a:lnTo>
                  <a:lnTo>
                    <a:pt x="173164" y="176530"/>
                  </a:lnTo>
                  <a:lnTo>
                    <a:pt x="173164" y="179070"/>
                  </a:lnTo>
                  <a:lnTo>
                    <a:pt x="171450" y="180340"/>
                  </a:lnTo>
                  <a:lnTo>
                    <a:pt x="166331" y="180340"/>
                  </a:lnTo>
                  <a:lnTo>
                    <a:pt x="166331" y="179070"/>
                  </a:lnTo>
                  <a:lnTo>
                    <a:pt x="165481" y="180340"/>
                  </a:lnTo>
                  <a:lnTo>
                    <a:pt x="164630" y="177800"/>
                  </a:lnTo>
                  <a:lnTo>
                    <a:pt x="165481" y="176530"/>
                  </a:lnTo>
                  <a:lnTo>
                    <a:pt x="163779" y="173990"/>
                  </a:lnTo>
                  <a:lnTo>
                    <a:pt x="164630" y="172720"/>
                  </a:lnTo>
                  <a:lnTo>
                    <a:pt x="162928" y="172720"/>
                  </a:lnTo>
                  <a:lnTo>
                    <a:pt x="162928" y="171450"/>
                  </a:lnTo>
                  <a:lnTo>
                    <a:pt x="163779" y="171450"/>
                  </a:lnTo>
                  <a:lnTo>
                    <a:pt x="162928" y="170180"/>
                  </a:lnTo>
                  <a:lnTo>
                    <a:pt x="162928" y="168910"/>
                  </a:lnTo>
                  <a:lnTo>
                    <a:pt x="162064" y="167640"/>
                  </a:lnTo>
                  <a:lnTo>
                    <a:pt x="162928" y="166370"/>
                  </a:lnTo>
                  <a:lnTo>
                    <a:pt x="162928" y="165100"/>
                  </a:lnTo>
                  <a:lnTo>
                    <a:pt x="162928" y="162560"/>
                  </a:lnTo>
                  <a:lnTo>
                    <a:pt x="161213" y="162560"/>
                  </a:lnTo>
                  <a:lnTo>
                    <a:pt x="162064" y="161290"/>
                  </a:lnTo>
                  <a:lnTo>
                    <a:pt x="162064" y="160020"/>
                  </a:lnTo>
                  <a:lnTo>
                    <a:pt x="161213" y="160020"/>
                  </a:lnTo>
                  <a:lnTo>
                    <a:pt x="161213" y="158750"/>
                  </a:lnTo>
                  <a:lnTo>
                    <a:pt x="162064" y="158750"/>
                  </a:lnTo>
                  <a:lnTo>
                    <a:pt x="162064" y="157480"/>
                  </a:lnTo>
                  <a:lnTo>
                    <a:pt x="162928" y="156210"/>
                  </a:lnTo>
                  <a:lnTo>
                    <a:pt x="162064" y="154940"/>
                  </a:lnTo>
                  <a:lnTo>
                    <a:pt x="162064" y="153670"/>
                  </a:lnTo>
                  <a:lnTo>
                    <a:pt x="162928" y="153670"/>
                  </a:lnTo>
                  <a:lnTo>
                    <a:pt x="163779" y="154940"/>
                  </a:lnTo>
                  <a:lnTo>
                    <a:pt x="163779" y="152400"/>
                  </a:lnTo>
                  <a:lnTo>
                    <a:pt x="162928" y="152400"/>
                  </a:lnTo>
                  <a:lnTo>
                    <a:pt x="162064" y="151130"/>
                  </a:lnTo>
                  <a:lnTo>
                    <a:pt x="162064" y="152400"/>
                  </a:lnTo>
                  <a:lnTo>
                    <a:pt x="161213" y="152400"/>
                  </a:lnTo>
                  <a:lnTo>
                    <a:pt x="161213" y="151130"/>
                  </a:lnTo>
                  <a:lnTo>
                    <a:pt x="160362" y="151130"/>
                  </a:lnTo>
                  <a:lnTo>
                    <a:pt x="159512" y="152400"/>
                  </a:lnTo>
                  <a:lnTo>
                    <a:pt x="160362" y="152400"/>
                  </a:lnTo>
                  <a:lnTo>
                    <a:pt x="160362" y="153670"/>
                  </a:lnTo>
                  <a:lnTo>
                    <a:pt x="159512" y="153670"/>
                  </a:lnTo>
                  <a:lnTo>
                    <a:pt x="159512" y="152400"/>
                  </a:lnTo>
                  <a:lnTo>
                    <a:pt x="159512" y="151130"/>
                  </a:lnTo>
                  <a:lnTo>
                    <a:pt x="158661" y="152400"/>
                  </a:lnTo>
                  <a:lnTo>
                    <a:pt x="157797" y="152400"/>
                  </a:lnTo>
                  <a:lnTo>
                    <a:pt x="156946" y="151130"/>
                  </a:lnTo>
                  <a:lnTo>
                    <a:pt x="158661" y="151130"/>
                  </a:lnTo>
                  <a:lnTo>
                    <a:pt x="158661" y="149860"/>
                  </a:lnTo>
                  <a:lnTo>
                    <a:pt x="156095" y="149860"/>
                  </a:lnTo>
                  <a:lnTo>
                    <a:pt x="156095" y="152400"/>
                  </a:lnTo>
                  <a:lnTo>
                    <a:pt x="157797" y="153670"/>
                  </a:lnTo>
                  <a:lnTo>
                    <a:pt x="156946" y="153670"/>
                  </a:lnTo>
                  <a:lnTo>
                    <a:pt x="156946" y="154940"/>
                  </a:lnTo>
                  <a:lnTo>
                    <a:pt x="157797" y="154940"/>
                  </a:lnTo>
                  <a:lnTo>
                    <a:pt x="157797" y="156210"/>
                  </a:lnTo>
                  <a:lnTo>
                    <a:pt x="156946" y="157480"/>
                  </a:lnTo>
                  <a:lnTo>
                    <a:pt x="156946" y="154940"/>
                  </a:lnTo>
                  <a:lnTo>
                    <a:pt x="156095" y="154940"/>
                  </a:lnTo>
                  <a:lnTo>
                    <a:pt x="156095" y="156210"/>
                  </a:lnTo>
                  <a:lnTo>
                    <a:pt x="155244" y="156210"/>
                  </a:lnTo>
                  <a:lnTo>
                    <a:pt x="155244" y="157480"/>
                  </a:lnTo>
                  <a:lnTo>
                    <a:pt x="156095" y="157480"/>
                  </a:lnTo>
                  <a:lnTo>
                    <a:pt x="156095" y="158750"/>
                  </a:lnTo>
                  <a:lnTo>
                    <a:pt x="155244" y="158750"/>
                  </a:lnTo>
                  <a:lnTo>
                    <a:pt x="154393" y="157480"/>
                  </a:lnTo>
                  <a:lnTo>
                    <a:pt x="153530" y="157480"/>
                  </a:lnTo>
                  <a:lnTo>
                    <a:pt x="154393" y="158750"/>
                  </a:lnTo>
                  <a:lnTo>
                    <a:pt x="154393" y="160020"/>
                  </a:lnTo>
                  <a:lnTo>
                    <a:pt x="153530" y="160020"/>
                  </a:lnTo>
                  <a:lnTo>
                    <a:pt x="153530" y="162560"/>
                  </a:lnTo>
                  <a:lnTo>
                    <a:pt x="151828" y="162560"/>
                  </a:lnTo>
                  <a:lnTo>
                    <a:pt x="150977" y="162560"/>
                  </a:lnTo>
                  <a:lnTo>
                    <a:pt x="151828" y="165100"/>
                  </a:lnTo>
                  <a:lnTo>
                    <a:pt x="149275" y="165100"/>
                  </a:lnTo>
                  <a:lnTo>
                    <a:pt x="149275" y="162560"/>
                  </a:lnTo>
                  <a:lnTo>
                    <a:pt x="147574" y="162560"/>
                  </a:lnTo>
                  <a:lnTo>
                    <a:pt x="148424" y="161290"/>
                  </a:lnTo>
                  <a:lnTo>
                    <a:pt x="148424" y="160020"/>
                  </a:lnTo>
                  <a:lnTo>
                    <a:pt x="146723" y="160020"/>
                  </a:lnTo>
                  <a:lnTo>
                    <a:pt x="147574" y="161290"/>
                  </a:lnTo>
                  <a:lnTo>
                    <a:pt x="146723" y="161290"/>
                  </a:lnTo>
                  <a:lnTo>
                    <a:pt x="146723" y="162560"/>
                  </a:lnTo>
                  <a:lnTo>
                    <a:pt x="148424" y="163830"/>
                  </a:lnTo>
                  <a:lnTo>
                    <a:pt x="148424" y="165100"/>
                  </a:lnTo>
                  <a:lnTo>
                    <a:pt x="147574" y="166370"/>
                  </a:lnTo>
                  <a:lnTo>
                    <a:pt x="146723" y="166370"/>
                  </a:lnTo>
                  <a:lnTo>
                    <a:pt x="146723" y="165100"/>
                  </a:lnTo>
                  <a:lnTo>
                    <a:pt x="145859" y="165100"/>
                  </a:lnTo>
                  <a:lnTo>
                    <a:pt x="145859" y="167640"/>
                  </a:lnTo>
                  <a:lnTo>
                    <a:pt x="144157" y="167640"/>
                  </a:lnTo>
                  <a:lnTo>
                    <a:pt x="144157" y="168910"/>
                  </a:lnTo>
                  <a:lnTo>
                    <a:pt x="143294" y="167640"/>
                  </a:lnTo>
                  <a:lnTo>
                    <a:pt x="143294" y="170180"/>
                  </a:lnTo>
                  <a:lnTo>
                    <a:pt x="142443" y="170180"/>
                  </a:lnTo>
                  <a:lnTo>
                    <a:pt x="143294" y="171450"/>
                  </a:lnTo>
                  <a:lnTo>
                    <a:pt x="143294" y="172720"/>
                  </a:lnTo>
                  <a:lnTo>
                    <a:pt x="139890" y="172720"/>
                  </a:lnTo>
                  <a:lnTo>
                    <a:pt x="139890" y="171450"/>
                  </a:lnTo>
                  <a:lnTo>
                    <a:pt x="137325" y="171450"/>
                  </a:lnTo>
                  <a:lnTo>
                    <a:pt x="137325" y="170180"/>
                  </a:lnTo>
                  <a:lnTo>
                    <a:pt x="129654" y="170180"/>
                  </a:lnTo>
                  <a:lnTo>
                    <a:pt x="127939" y="167640"/>
                  </a:lnTo>
                  <a:lnTo>
                    <a:pt x="126238" y="166370"/>
                  </a:lnTo>
                  <a:lnTo>
                    <a:pt x="124536" y="166370"/>
                  </a:lnTo>
                  <a:lnTo>
                    <a:pt x="122834" y="165100"/>
                  </a:lnTo>
                  <a:lnTo>
                    <a:pt x="126238" y="160020"/>
                  </a:lnTo>
                  <a:lnTo>
                    <a:pt x="129654" y="156210"/>
                  </a:lnTo>
                  <a:lnTo>
                    <a:pt x="130517" y="156210"/>
                  </a:lnTo>
                  <a:lnTo>
                    <a:pt x="129654" y="154940"/>
                  </a:lnTo>
                  <a:lnTo>
                    <a:pt x="130517" y="154940"/>
                  </a:lnTo>
                  <a:lnTo>
                    <a:pt x="130517" y="153670"/>
                  </a:lnTo>
                  <a:lnTo>
                    <a:pt x="132219" y="152400"/>
                  </a:lnTo>
                  <a:lnTo>
                    <a:pt x="132219" y="151130"/>
                  </a:lnTo>
                  <a:lnTo>
                    <a:pt x="134772" y="149860"/>
                  </a:lnTo>
                  <a:lnTo>
                    <a:pt x="137325" y="146050"/>
                  </a:lnTo>
                  <a:lnTo>
                    <a:pt x="139039" y="146050"/>
                  </a:lnTo>
                  <a:lnTo>
                    <a:pt x="139890" y="144780"/>
                  </a:lnTo>
                  <a:lnTo>
                    <a:pt x="139039" y="144780"/>
                  </a:lnTo>
                  <a:lnTo>
                    <a:pt x="139890" y="143510"/>
                  </a:lnTo>
                  <a:lnTo>
                    <a:pt x="141592" y="142240"/>
                  </a:lnTo>
                  <a:lnTo>
                    <a:pt x="140741" y="140970"/>
                  </a:lnTo>
                  <a:lnTo>
                    <a:pt x="141592" y="140970"/>
                  </a:lnTo>
                  <a:lnTo>
                    <a:pt x="141592" y="142240"/>
                  </a:lnTo>
                  <a:lnTo>
                    <a:pt x="142443" y="140970"/>
                  </a:lnTo>
                  <a:lnTo>
                    <a:pt x="142443" y="139700"/>
                  </a:lnTo>
                  <a:lnTo>
                    <a:pt x="143294" y="138430"/>
                  </a:lnTo>
                  <a:lnTo>
                    <a:pt x="144157" y="139700"/>
                  </a:lnTo>
                  <a:lnTo>
                    <a:pt x="144157" y="138430"/>
                  </a:lnTo>
                  <a:lnTo>
                    <a:pt x="145008" y="138430"/>
                  </a:lnTo>
                  <a:lnTo>
                    <a:pt x="145008" y="137160"/>
                  </a:lnTo>
                  <a:lnTo>
                    <a:pt x="146723" y="137160"/>
                  </a:lnTo>
                  <a:lnTo>
                    <a:pt x="146723" y="135890"/>
                  </a:lnTo>
                  <a:lnTo>
                    <a:pt x="147574" y="135890"/>
                  </a:lnTo>
                  <a:lnTo>
                    <a:pt x="146723" y="134620"/>
                  </a:lnTo>
                  <a:lnTo>
                    <a:pt x="148424" y="134620"/>
                  </a:lnTo>
                  <a:lnTo>
                    <a:pt x="149275" y="133350"/>
                  </a:lnTo>
                  <a:lnTo>
                    <a:pt x="150977" y="133350"/>
                  </a:lnTo>
                  <a:lnTo>
                    <a:pt x="150977" y="132080"/>
                  </a:lnTo>
                  <a:lnTo>
                    <a:pt x="152679" y="132080"/>
                  </a:lnTo>
                  <a:lnTo>
                    <a:pt x="152679" y="130810"/>
                  </a:lnTo>
                  <a:lnTo>
                    <a:pt x="153530" y="129540"/>
                  </a:lnTo>
                  <a:lnTo>
                    <a:pt x="153530" y="128270"/>
                  </a:lnTo>
                  <a:lnTo>
                    <a:pt x="154393" y="128270"/>
                  </a:lnTo>
                  <a:lnTo>
                    <a:pt x="153530" y="127000"/>
                  </a:lnTo>
                  <a:lnTo>
                    <a:pt x="152679" y="127000"/>
                  </a:lnTo>
                  <a:lnTo>
                    <a:pt x="151828" y="125730"/>
                  </a:lnTo>
                  <a:lnTo>
                    <a:pt x="152679" y="125730"/>
                  </a:lnTo>
                  <a:lnTo>
                    <a:pt x="151828" y="124460"/>
                  </a:lnTo>
                  <a:lnTo>
                    <a:pt x="148424" y="124460"/>
                  </a:lnTo>
                  <a:lnTo>
                    <a:pt x="146723" y="124460"/>
                  </a:lnTo>
                  <a:lnTo>
                    <a:pt x="146723" y="121920"/>
                  </a:lnTo>
                  <a:lnTo>
                    <a:pt x="145859" y="121920"/>
                  </a:lnTo>
                  <a:lnTo>
                    <a:pt x="145859" y="124460"/>
                  </a:lnTo>
                  <a:lnTo>
                    <a:pt x="141592" y="124460"/>
                  </a:lnTo>
                  <a:lnTo>
                    <a:pt x="141592" y="123190"/>
                  </a:lnTo>
                  <a:lnTo>
                    <a:pt x="140741" y="123190"/>
                  </a:lnTo>
                  <a:lnTo>
                    <a:pt x="140741" y="124460"/>
                  </a:lnTo>
                  <a:lnTo>
                    <a:pt x="139890" y="124460"/>
                  </a:lnTo>
                  <a:lnTo>
                    <a:pt x="139890" y="123190"/>
                  </a:lnTo>
                  <a:lnTo>
                    <a:pt x="139039" y="121920"/>
                  </a:lnTo>
                  <a:lnTo>
                    <a:pt x="138176" y="123190"/>
                  </a:lnTo>
                  <a:lnTo>
                    <a:pt x="137325" y="124460"/>
                  </a:lnTo>
                  <a:lnTo>
                    <a:pt x="136474" y="123190"/>
                  </a:lnTo>
                  <a:lnTo>
                    <a:pt x="135623" y="124460"/>
                  </a:lnTo>
                  <a:lnTo>
                    <a:pt x="135623" y="123190"/>
                  </a:lnTo>
                  <a:lnTo>
                    <a:pt x="133070" y="123190"/>
                  </a:lnTo>
                  <a:lnTo>
                    <a:pt x="133070" y="121920"/>
                  </a:lnTo>
                  <a:lnTo>
                    <a:pt x="132219" y="121920"/>
                  </a:lnTo>
                  <a:lnTo>
                    <a:pt x="132219" y="124460"/>
                  </a:lnTo>
                  <a:lnTo>
                    <a:pt x="130517" y="124460"/>
                  </a:lnTo>
                  <a:lnTo>
                    <a:pt x="130517" y="121920"/>
                  </a:lnTo>
                  <a:lnTo>
                    <a:pt x="129654" y="121920"/>
                  </a:lnTo>
                  <a:lnTo>
                    <a:pt x="129654" y="124460"/>
                  </a:lnTo>
                  <a:lnTo>
                    <a:pt x="124536" y="124460"/>
                  </a:lnTo>
                  <a:lnTo>
                    <a:pt x="124536" y="123190"/>
                  </a:lnTo>
                  <a:lnTo>
                    <a:pt x="122834" y="123190"/>
                  </a:lnTo>
                  <a:lnTo>
                    <a:pt x="121970" y="124460"/>
                  </a:lnTo>
                  <a:lnTo>
                    <a:pt x="120269" y="124460"/>
                  </a:lnTo>
                  <a:lnTo>
                    <a:pt x="120269" y="123190"/>
                  </a:lnTo>
                  <a:lnTo>
                    <a:pt x="119418" y="123190"/>
                  </a:lnTo>
                  <a:lnTo>
                    <a:pt x="118567" y="121920"/>
                  </a:lnTo>
                  <a:lnTo>
                    <a:pt x="117716" y="124460"/>
                  </a:lnTo>
                  <a:lnTo>
                    <a:pt x="116014" y="124460"/>
                  </a:lnTo>
                  <a:lnTo>
                    <a:pt x="115150" y="125730"/>
                  </a:lnTo>
                  <a:lnTo>
                    <a:pt x="112598" y="124460"/>
                  </a:lnTo>
                  <a:lnTo>
                    <a:pt x="111734" y="125730"/>
                  </a:lnTo>
                  <a:lnTo>
                    <a:pt x="112598" y="125730"/>
                  </a:lnTo>
                  <a:lnTo>
                    <a:pt x="112598" y="127000"/>
                  </a:lnTo>
                  <a:lnTo>
                    <a:pt x="110032" y="127000"/>
                  </a:lnTo>
                  <a:lnTo>
                    <a:pt x="110032" y="125730"/>
                  </a:lnTo>
                  <a:lnTo>
                    <a:pt x="109181" y="125730"/>
                  </a:lnTo>
                  <a:lnTo>
                    <a:pt x="108331" y="127000"/>
                  </a:lnTo>
                  <a:lnTo>
                    <a:pt x="106616" y="127000"/>
                  </a:lnTo>
                  <a:lnTo>
                    <a:pt x="107480" y="125730"/>
                  </a:lnTo>
                  <a:lnTo>
                    <a:pt x="107480" y="124460"/>
                  </a:lnTo>
                  <a:lnTo>
                    <a:pt x="105765" y="124460"/>
                  </a:lnTo>
                  <a:lnTo>
                    <a:pt x="104914" y="123190"/>
                  </a:lnTo>
                  <a:lnTo>
                    <a:pt x="104914" y="120650"/>
                  </a:lnTo>
                  <a:lnTo>
                    <a:pt x="104063" y="120650"/>
                  </a:lnTo>
                  <a:lnTo>
                    <a:pt x="104063" y="119380"/>
                  </a:lnTo>
                  <a:lnTo>
                    <a:pt x="103212" y="116840"/>
                  </a:lnTo>
                  <a:lnTo>
                    <a:pt x="103212" y="114300"/>
                  </a:lnTo>
                  <a:lnTo>
                    <a:pt x="107480" y="113030"/>
                  </a:lnTo>
                  <a:lnTo>
                    <a:pt x="111734" y="113030"/>
                  </a:lnTo>
                  <a:lnTo>
                    <a:pt x="115150" y="111760"/>
                  </a:lnTo>
                  <a:lnTo>
                    <a:pt x="125387" y="111760"/>
                  </a:lnTo>
                  <a:lnTo>
                    <a:pt x="125387" y="110490"/>
                  </a:lnTo>
                  <a:lnTo>
                    <a:pt x="126238" y="111760"/>
                  </a:lnTo>
                  <a:lnTo>
                    <a:pt x="133070" y="111760"/>
                  </a:lnTo>
                  <a:lnTo>
                    <a:pt x="135623" y="111760"/>
                  </a:lnTo>
                  <a:lnTo>
                    <a:pt x="136474" y="110490"/>
                  </a:lnTo>
                  <a:lnTo>
                    <a:pt x="138176" y="110490"/>
                  </a:lnTo>
                  <a:lnTo>
                    <a:pt x="138176" y="109220"/>
                  </a:lnTo>
                  <a:lnTo>
                    <a:pt x="137325" y="109220"/>
                  </a:lnTo>
                  <a:lnTo>
                    <a:pt x="138176" y="106680"/>
                  </a:lnTo>
                  <a:lnTo>
                    <a:pt x="137325" y="106680"/>
                  </a:lnTo>
                  <a:lnTo>
                    <a:pt x="137325" y="105410"/>
                  </a:lnTo>
                  <a:lnTo>
                    <a:pt x="136474" y="104140"/>
                  </a:lnTo>
                  <a:lnTo>
                    <a:pt x="135623" y="102870"/>
                  </a:lnTo>
                  <a:lnTo>
                    <a:pt x="135623" y="104140"/>
                  </a:lnTo>
                  <a:lnTo>
                    <a:pt x="134772" y="100330"/>
                  </a:lnTo>
                  <a:lnTo>
                    <a:pt x="132219" y="100330"/>
                  </a:lnTo>
                  <a:lnTo>
                    <a:pt x="131368" y="97790"/>
                  </a:lnTo>
                  <a:lnTo>
                    <a:pt x="130517" y="97790"/>
                  </a:lnTo>
                  <a:lnTo>
                    <a:pt x="128790" y="95250"/>
                  </a:lnTo>
                  <a:lnTo>
                    <a:pt x="128790" y="93980"/>
                  </a:lnTo>
                  <a:lnTo>
                    <a:pt x="127939" y="93980"/>
                  </a:lnTo>
                  <a:lnTo>
                    <a:pt x="126238" y="92710"/>
                  </a:lnTo>
                  <a:lnTo>
                    <a:pt x="125387" y="91440"/>
                  </a:lnTo>
                  <a:lnTo>
                    <a:pt x="125387" y="90170"/>
                  </a:lnTo>
                  <a:lnTo>
                    <a:pt x="124536" y="88900"/>
                  </a:lnTo>
                  <a:lnTo>
                    <a:pt x="124536" y="86360"/>
                  </a:lnTo>
                  <a:lnTo>
                    <a:pt x="122834" y="86360"/>
                  </a:lnTo>
                  <a:lnTo>
                    <a:pt x="121970" y="85090"/>
                  </a:lnTo>
                  <a:lnTo>
                    <a:pt x="120269" y="85090"/>
                  </a:lnTo>
                  <a:lnTo>
                    <a:pt x="120269" y="83820"/>
                  </a:lnTo>
                  <a:lnTo>
                    <a:pt x="121970" y="82550"/>
                  </a:lnTo>
                  <a:lnTo>
                    <a:pt x="122834" y="82550"/>
                  </a:lnTo>
                  <a:lnTo>
                    <a:pt x="125387" y="81280"/>
                  </a:lnTo>
                  <a:lnTo>
                    <a:pt x="128790" y="78740"/>
                  </a:lnTo>
                  <a:lnTo>
                    <a:pt x="132219" y="78740"/>
                  </a:lnTo>
                  <a:lnTo>
                    <a:pt x="132219" y="77470"/>
                  </a:lnTo>
                  <a:lnTo>
                    <a:pt x="133070" y="77470"/>
                  </a:lnTo>
                  <a:lnTo>
                    <a:pt x="133921" y="76200"/>
                  </a:lnTo>
                  <a:lnTo>
                    <a:pt x="138176" y="76200"/>
                  </a:lnTo>
                  <a:lnTo>
                    <a:pt x="137325" y="74930"/>
                  </a:lnTo>
                  <a:lnTo>
                    <a:pt x="140741" y="74930"/>
                  </a:lnTo>
                  <a:lnTo>
                    <a:pt x="141592" y="73660"/>
                  </a:lnTo>
                  <a:lnTo>
                    <a:pt x="142443" y="73660"/>
                  </a:lnTo>
                  <a:lnTo>
                    <a:pt x="142443" y="72390"/>
                  </a:lnTo>
                  <a:lnTo>
                    <a:pt x="143294" y="72390"/>
                  </a:lnTo>
                  <a:lnTo>
                    <a:pt x="145008" y="74930"/>
                  </a:lnTo>
                  <a:lnTo>
                    <a:pt x="144157" y="76200"/>
                  </a:lnTo>
                  <a:lnTo>
                    <a:pt x="145859" y="78740"/>
                  </a:lnTo>
                  <a:lnTo>
                    <a:pt x="147574" y="78740"/>
                  </a:lnTo>
                  <a:lnTo>
                    <a:pt x="145859" y="80010"/>
                  </a:lnTo>
                  <a:lnTo>
                    <a:pt x="145008" y="80010"/>
                  </a:lnTo>
                  <a:lnTo>
                    <a:pt x="144157" y="80010"/>
                  </a:lnTo>
                  <a:lnTo>
                    <a:pt x="144157" y="81280"/>
                  </a:lnTo>
                  <a:lnTo>
                    <a:pt x="143294" y="81280"/>
                  </a:lnTo>
                  <a:lnTo>
                    <a:pt x="143294" y="80010"/>
                  </a:lnTo>
                  <a:lnTo>
                    <a:pt x="144157" y="80010"/>
                  </a:lnTo>
                  <a:lnTo>
                    <a:pt x="144157" y="78740"/>
                  </a:lnTo>
                  <a:lnTo>
                    <a:pt x="142443" y="78740"/>
                  </a:lnTo>
                  <a:lnTo>
                    <a:pt x="141592" y="78740"/>
                  </a:lnTo>
                  <a:lnTo>
                    <a:pt x="141592" y="80010"/>
                  </a:lnTo>
                  <a:lnTo>
                    <a:pt x="140741" y="80010"/>
                  </a:lnTo>
                  <a:lnTo>
                    <a:pt x="140741" y="81280"/>
                  </a:lnTo>
                  <a:lnTo>
                    <a:pt x="142443" y="82550"/>
                  </a:lnTo>
                  <a:lnTo>
                    <a:pt x="141592" y="82550"/>
                  </a:lnTo>
                  <a:lnTo>
                    <a:pt x="141592" y="83820"/>
                  </a:lnTo>
                  <a:lnTo>
                    <a:pt x="144157" y="83820"/>
                  </a:lnTo>
                  <a:lnTo>
                    <a:pt x="145008" y="83820"/>
                  </a:lnTo>
                  <a:lnTo>
                    <a:pt x="145008" y="82550"/>
                  </a:lnTo>
                  <a:lnTo>
                    <a:pt x="145859" y="82550"/>
                  </a:lnTo>
                  <a:lnTo>
                    <a:pt x="145859" y="81280"/>
                  </a:lnTo>
                  <a:lnTo>
                    <a:pt x="146723" y="81280"/>
                  </a:lnTo>
                  <a:lnTo>
                    <a:pt x="146723" y="83820"/>
                  </a:lnTo>
                  <a:lnTo>
                    <a:pt x="149275" y="83820"/>
                  </a:lnTo>
                  <a:lnTo>
                    <a:pt x="149275" y="86360"/>
                  </a:lnTo>
                  <a:lnTo>
                    <a:pt x="148424" y="86360"/>
                  </a:lnTo>
                  <a:lnTo>
                    <a:pt x="146723" y="86360"/>
                  </a:lnTo>
                  <a:lnTo>
                    <a:pt x="146723" y="87630"/>
                  </a:lnTo>
                  <a:lnTo>
                    <a:pt x="147574" y="87630"/>
                  </a:lnTo>
                  <a:lnTo>
                    <a:pt x="148424" y="88900"/>
                  </a:lnTo>
                  <a:lnTo>
                    <a:pt x="148424" y="87630"/>
                  </a:lnTo>
                  <a:lnTo>
                    <a:pt x="149275" y="87630"/>
                  </a:lnTo>
                  <a:lnTo>
                    <a:pt x="148424" y="88900"/>
                  </a:lnTo>
                  <a:lnTo>
                    <a:pt x="149275" y="88900"/>
                  </a:lnTo>
                  <a:lnTo>
                    <a:pt x="148424" y="90170"/>
                  </a:lnTo>
                  <a:lnTo>
                    <a:pt x="149275" y="91440"/>
                  </a:lnTo>
                  <a:lnTo>
                    <a:pt x="149275" y="90170"/>
                  </a:lnTo>
                  <a:lnTo>
                    <a:pt x="150126" y="88900"/>
                  </a:lnTo>
                  <a:lnTo>
                    <a:pt x="150126" y="87630"/>
                  </a:lnTo>
                  <a:lnTo>
                    <a:pt x="151828" y="86360"/>
                  </a:lnTo>
                  <a:lnTo>
                    <a:pt x="151828" y="91440"/>
                  </a:lnTo>
                  <a:lnTo>
                    <a:pt x="150126" y="91440"/>
                  </a:lnTo>
                  <a:lnTo>
                    <a:pt x="149275" y="92710"/>
                  </a:lnTo>
                  <a:lnTo>
                    <a:pt x="149275" y="93980"/>
                  </a:lnTo>
                  <a:lnTo>
                    <a:pt x="150977" y="93980"/>
                  </a:lnTo>
                  <a:lnTo>
                    <a:pt x="150126" y="92710"/>
                  </a:lnTo>
                  <a:lnTo>
                    <a:pt x="150977" y="92710"/>
                  </a:lnTo>
                  <a:lnTo>
                    <a:pt x="150977" y="93980"/>
                  </a:lnTo>
                  <a:lnTo>
                    <a:pt x="151828" y="93980"/>
                  </a:lnTo>
                  <a:lnTo>
                    <a:pt x="152260" y="92710"/>
                  </a:lnTo>
                  <a:lnTo>
                    <a:pt x="152679" y="91440"/>
                  </a:lnTo>
                  <a:lnTo>
                    <a:pt x="153530" y="92710"/>
                  </a:lnTo>
                  <a:lnTo>
                    <a:pt x="152679" y="92710"/>
                  </a:lnTo>
                  <a:lnTo>
                    <a:pt x="151828" y="93980"/>
                  </a:lnTo>
                  <a:lnTo>
                    <a:pt x="153530" y="93980"/>
                  </a:lnTo>
                  <a:lnTo>
                    <a:pt x="153530" y="95250"/>
                  </a:lnTo>
                  <a:lnTo>
                    <a:pt x="154393" y="95250"/>
                  </a:lnTo>
                  <a:lnTo>
                    <a:pt x="154393" y="96520"/>
                  </a:lnTo>
                  <a:lnTo>
                    <a:pt x="155244" y="95250"/>
                  </a:lnTo>
                  <a:lnTo>
                    <a:pt x="155244" y="96520"/>
                  </a:lnTo>
                  <a:lnTo>
                    <a:pt x="156095" y="96520"/>
                  </a:lnTo>
                  <a:lnTo>
                    <a:pt x="156946" y="97790"/>
                  </a:lnTo>
                  <a:lnTo>
                    <a:pt x="156095" y="99060"/>
                  </a:lnTo>
                  <a:lnTo>
                    <a:pt x="156095" y="100330"/>
                  </a:lnTo>
                  <a:lnTo>
                    <a:pt x="156946" y="101600"/>
                  </a:lnTo>
                  <a:lnTo>
                    <a:pt x="158661" y="101600"/>
                  </a:lnTo>
                  <a:lnTo>
                    <a:pt x="156946" y="99060"/>
                  </a:lnTo>
                  <a:lnTo>
                    <a:pt x="157797" y="99060"/>
                  </a:lnTo>
                  <a:lnTo>
                    <a:pt x="158661" y="100330"/>
                  </a:lnTo>
                  <a:lnTo>
                    <a:pt x="159512" y="99060"/>
                  </a:lnTo>
                  <a:lnTo>
                    <a:pt x="159512" y="101600"/>
                  </a:lnTo>
                  <a:lnTo>
                    <a:pt x="160362" y="101600"/>
                  </a:lnTo>
                  <a:lnTo>
                    <a:pt x="160362" y="102870"/>
                  </a:lnTo>
                  <a:lnTo>
                    <a:pt x="162064" y="102870"/>
                  </a:lnTo>
                  <a:lnTo>
                    <a:pt x="162064" y="104140"/>
                  </a:lnTo>
                  <a:lnTo>
                    <a:pt x="162928" y="104140"/>
                  </a:lnTo>
                  <a:lnTo>
                    <a:pt x="162928" y="102870"/>
                  </a:lnTo>
                  <a:lnTo>
                    <a:pt x="163779" y="102870"/>
                  </a:lnTo>
                  <a:lnTo>
                    <a:pt x="162928" y="104140"/>
                  </a:lnTo>
                  <a:lnTo>
                    <a:pt x="163779" y="104140"/>
                  </a:lnTo>
                  <a:lnTo>
                    <a:pt x="165481" y="102870"/>
                  </a:lnTo>
                  <a:lnTo>
                    <a:pt x="166331" y="101600"/>
                  </a:lnTo>
                  <a:lnTo>
                    <a:pt x="165481" y="100330"/>
                  </a:lnTo>
                  <a:lnTo>
                    <a:pt x="167182" y="100330"/>
                  </a:lnTo>
                  <a:lnTo>
                    <a:pt x="166331" y="99060"/>
                  </a:lnTo>
                  <a:lnTo>
                    <a:pt x="167182" y="99060"/>
                  </a:lnTo>
                  <a:lnTo>
                    <a:pt x="166331" y="97790"/>
                  </a:lnTo>
                  <a:lnTo>
                    <a:pt x="166331" y="96520"/>
                  </a:lnTo>
                  <a:lnTo>
                    <a:pt x="168033" y="96520"/>
                  </a:lnTo>
                  <a:lnTo>
                    <a:pt x="168033" y="95250"/>
                  </a:lnTo>
                  <a:lnTo>
                    <a:pt x="167182" y="95250"/>
                  </a:lnTo>
                  <a:lnTo>
                    <a:pt x="167182" y="93980"/>
                  </a:lnTo>
                  <a:lnTo>
                    <a:pt x="168033" y="93980"/>
                  </a:lnTo>
                  <a:lnTo>
                    <a:pt x="167182" y="92710"/>
                  </a:lnTo>
                  <a:lnTo>
                    <a:pt x="167182" y="91440"/>
                  </a:lnTo>
                  <a:lnTo>
                    <a:pt x="168033" y="91440"/>
                  </a:lnTo>
                  <a:lnTo>
                    <a:pt x="168033" y="92710"/>
                  </a:lnTo>
                  <a:lnTo>
                    <a:pt x="168884" y="92710"/>
                  </a:lnTo>
                  <a:lnTo>
                    <a:pt x="169735" y="91440"/>
                  </a:lnTo>
                  <a:lnTo>
                    <a:pt x="168884" y="91440"/>
                  </a:lnTo>
                  <a:lnTo>
                    <a:pt x="168884" y="90170"/>
                  </a:lnTo>
                  <a:lnTo>
                    <a:pt x="169748" y="88900"/>
                  </a:lnTo>
                  <a:lnTo>
                    <a:pt x="170599" y="87630"/>
                  </a:lnTo>
                  <a:lnTo>
                    <a:pt x="170599" y="86360"/>
                  </a:lnTo>
                  <a:lnTo>
                    <a:pt x="169735" y="86360"/>
                  </a:lnTo>
                  <a:lnTo>
                    <a:pt x="169735" y="85090"/>
                  </a:lnTo>
                  <a:lnTo>
                    <a:pt x="168884" y="83820"/>
                  </a:lnTo>
                  <a:lnTo>
                    <a:pt x="170599" y="83820"/>
                  </a:lnTo>
                  <a:lnTo>
                    <a:pt x="170599" y="81280"/>
                  </a:lnTo>
                  <a:lnTo>
                    <a:pt x="171450" y="80010"/>
                  </a:lnTo>
                  <a:lnTo>
                    <a:pt x="169735" y="78740"/>
                  </a:lnTo>
                  <a:lnTo>
                    <a:pt x="171450" y="78740"/>
                  </a:lnTo>
                  <a:lnTo>
                    <a:pt x="171450" y="77470"/>
                  </a:lnTo>
                  <a:lnTo>
                    <a:pt x="172300" y="77470"/>
                  </a:lnTo>
                  <a:lnTo>
                    <a:pt x="173164" y="76200"/>
                  </a:lnTo>
                  <a:lnTo>
                    <a:pt x="173164" y="74930"/>
                  </a:lnTo>
                  <a:lnTo>
                    <a:pt x="174015" y="74930"/>
                  </a:lnTo>
                  <a:lnTo>
                    <a:pt x="174015" y="73660"/>
                  </a:lnTo>
                  <a:lnTo>
                    <a:pt x="174866" y="72390"/>
                  </a:lnTo>
                  <a:lnTo>
                    <a:pt x="174015" y="71120"/>
                  </a:lnTo>
                  <a:lnTo>
                    <a:pt x="173164" y="71120"/>
                  </a:lnTo>
                  <a:lnTo>
                    <a:pt x="172300" y="71120"/>
                  </a:lnTo>
                  <a:lnTo>
                    <a:pt x="173164" y="68580"/>
                  </a:lnTo>
                  <a:lnTo>
                    <a:pt x="173164" y="71120"/>
                  </a:lnTo>
                  <a:lnTo>
                    <a:pt x="174015" y="69850"/>
                  </a:lnTo>
                  <a:lnTo>
                    <a:pt x="174015" y="68580"/>
                  </a:lnTo>
                  <a:lnTo>
                    <a:pt x="174866" y="68580"/>
                  </a:lnTo>
                  <a:lnTo>
                    <a:pt x="174015" y="67310"/>
                  </a:lnTo>
                  <a:lnTo>
                    <a:pt x="174866" y="67310"/>
                  </a:lnTo>
                  <a:lnTo>
                    <a:pt x="174015" y="66040"/>
                  </a:lnTo>
                  <a:lnTo>
                    <a:pt x="174015" y="64770"/>
                  </a:lnTo>
                  <a:lnTo>
                    <a:pt x="175717" y="64770"/>
                  </a:lnTo>
                  <a:lnTo>
                    <a:pt x="174866" y="63500"/>
                  </a:lnTo>
                  <a:lnTo>
                    <a:pt x="176568" y="63500"/>
                  </a:lnTo>
                  <a:lnTo>
                    <a:pt x="178282" y="64770"/>
                  </a:lnTo>
                  <a:lnTo>
                    <a:pt x="179133" y="63500"/>
                  </a:lnTo>
                  <a:lnTo>
                    <a:pt x="179984" y="62230"/>
                  </a:lnTo>
                  <a:lnTo>
                    <a:pt x="180835" y="63500"/>
                  </a:lnTo>
                  <a:lnTo>
                    <a:pt x="183388" y="63500"/>
                  </a:lnTo>
                  <a:lnTo>
                    <a:pt x="184238" y="64770"/>
                  </a:lnTo>
                  <a:lnTo>
                    <a:pt x="184238" y="63500"/>
                  </a:lnTo>
                  <a:lnTo>
                    <a:pt x="185089" y="63500"/>
                  </a:lnTo>
                  <a:lnTo>
                    <a:pt x="185953" y="64770"/>
                  </a:lnTo>
                  <a:lnTo>
                    <a:pt x="190220" y="64770"/>
                  </a:lnTo>
                  <a:lnTo>
                    <a:pt x="190220" y="66040"/>
                  </a:lnTo>
                  <a:lnTo>
                    <a:pt x="191071" y="67310"/>
                  </a:lnTo>
                  <a:lnTo>
                    <a:pt x="191071" y="66040"/>
                  </a:lnTo>
                  <a:lnTo>
                    <a:pt x="191922" y="64770"/>
                  </a:lnTo>
                  <a:lnTo>
                    <a:pt x="191922" y="66040"/>
                  </a:lnTo>
                  <a:lnTo>
                    <a:pt x="192773" y="66040"/>
                  </a:lnTo>
                  <a:lnTo>
                    <a:pt x="192773" y="68580"/>
                  </a:lnTo>
                  <a:lnTo>
                    <a:pt x="194487" y="68580"/>
                  </a:lnTo>
                  <a:lnTo>
                    <a:pt x="193624" y="71120"/>
                  </a:lnTo>
                  <a:lnTo>
                    <a:pt x="193624" y="69850"/>
                  </a:lnTo>
                  <a:lnTo>
                    <a:pt x="192773" y="69850"/>
                  </a:lnTo>
                  <a:lnTo>
                    <a:pt x="192773" y="68580"/>
                  </a:lnTo>
                  <a:lnTo>
                    <a:pt x="191922" y="68580"/>
                  </a:lnTo>
                  <a:lnTo>
                    <a:pt x="191071" y="67310"/>
                  </a:lnTo>
                  <a:lnTo>
                    <a:pt x="191071" y="68580"/>
                  </a:lnTo>
                  <a:lnTo>
                    <a:pt x="189369" y="68580"/>
                  </a:lnTo>
                  <a:lnTo>
                    <a:pt x="188518" y="71120"/>
                  </a:lnTo>
                  <a:lnTo>
                    <a:pt x="190220" y="71120"/>
                  </a:lnTo>
                  <a:lnTo>
                    <a:pt x="191071" y="72390"/>
                  </a:lnTo>
                  <a:lnTo>
                    <a:pt x="190220" y="73660"/>
                  </a:lnTo>
                  <a:lnTo>
                    <a:pt x="191071" y="73660"/>
                  </a:lnTo>
                  <a:lnTo>
                    <a:pt x="190220" y="76200"/>
                  </a:lnTo>
                  <a:lnTo>
                    <a:pt x="187655" y="73660"/>
                  </a:lnTo>
                  <a:lnTo>
                    <a:pt x="187655" y="76200"/>
                  </a:lnTo>
                  <a:lnTo>
                    <a:pt x="189369" y="76200"/>
                  </a:lnTo>
                  <a:lnTo>
                    <a:pt x="187655" y="78740"/>
                  </a:lnTo>
                  <a:lnTo>
                    <a:pt x="188518" y="78740"/>
                  </a:lnTo>
                  <a:lnTo>
                    <a:pt x="190220" y="80010"/>
                  </a:lnTo>
                  <a:lnTo>
                    <a:pt x="190220" y="78740"/>
                  </a:lnTo>
                  <a:lnTo>
                    <a:pt x="189369" y="78740"/>
                  </a:lnTo>
                  <a:lnTo>
                    <a:pt x="190220" y="77470"/>
                  </a:lnTo>
                  <a:lnTo>
                    <a:pt x="190220" y="78740"/>
                  </a:lnTo>
                  <a:lnTo>
                    <a:pt x="191071" y="77470"/>
                  </a:lnTo>
                  <a:lnTo>
                    <a:pt x="191071" y="78740"/>
                  </a:lnTo>
                  <a:lnTo>
                    <a:pt x="190220" y="78740"/>
                  </a:lnTo>
                  <a:lnTo>
                    <a:pt x="191071" y="80010"/>
                  </a:lnTo>
                  <a:lnTo>
                    <a:pt x="190220" y="80010"/>
                  </a:lnTo>
                  <a:lnTo>
                    <a:pt x="189369" y="80010"/>
                  </a:lnTo>
                  <a:lnTo>
                    <a:pt x="187655" y="82550"/>
                  </a:lnTo>
                  <a:lnTo>
                    <a:pt x="187655" y="92710"/>
                  </a:lnTo>
                  <a:lnTo>
                    <a:pt x="187655" y="93980"/>
                  </a:lnTo>
                  <a:lnTo>
                    <a:pt x="186804" y="95250"/>
                  </a:lnTo>
                  <a:lnTo>
                    <a:pt x="187655" y="95250"/>
                  </a:lnTo>
                  <a:lnTo>
                    <a:pt x="187655" y="96520"/>
                  </a:lnTo>
                  <a:lnTo>
                    <a:pt x="185953" y="96520"/>
                  </a:lnTo>
                  <a:lnTo>
                    <a:pt x="185953" y="93980"/>
                  </a:lnTo>
                  <a:lnTo>
                    <a:pt x="186804" y="92710"/>
                  </a:lnTo>
                  <a:lnTo>
                    <a:pt x="187655" y="92710"/>
                  </a:lnTo>
                  <a:lnTo>
                    <a:pt x="187655" y="82550"/>
                  </a:lnTo>
                  <a:lnTo>
                    <a:pt x="186804" y="81280"/>
                  </a:lnTo>
                  <a:lnTo>
                    <a:pt x="187655" y="81280"/>
                  </a:lnTo>
                  <a:lnTo>
                    <a:pt x="187655" y="80010"/>
                  </a:lnTo>
                  <a:lnTo>
                    <a:pt x="185953" y="80010"/>
                  </a:lnTo>
                  <a:lnTo>
                    <a:pt x="185953" y="81280"/>
                  </a:lnTo>
                  <a:lnTo>
                    <a:pt x="185089" y="81280"/>
                  </a:lnTo>
                  <a:lnTo>
                    <a:pt x="185089" y="82550"/>
                  </a:lnTo>
                  <a:lnTo>
                    <a:pt x="185953" y="82550"/>
                  </a:lnTo>
                  <a:lnTo>
                    <a:pt x="186804" y="83820"/>
                  </a:lnTo>
                  <a:lnTo>
                    <a:pt x="184238" y="83820"/>
                  </a:lnTo>
                  <a:lnTo>
                    <a:pt x="185089" y="85090"/>
                  </a:lnTo>
                  <a:lnTo>
                    <a:pt x="184238" y="86360"/>
                  </a:lnTo>
                  <a:lnTo>
                    <a:pt x="184238" y="85090"/>
                  </a:lnTo>
                  <a:lnTo>
                    <a:pt x="183388" y="83820"/>
                  </a:lnTo>
                  <a:lnTo>
                    <a:pt x="182537" y="83820"/>
                  </a:lnTo>
                  <a:lnTo>
                    <a:pt x="182537" y="86360"/>
                  </a:lnTo>
                  <a:lnTo>
                    <a:pt x="183388" y="86360"/>
                  </a:lnTo>
                  <a:lnTo>
                    <a:pt x="184238" y="87630"/>
                  </a:lnTo>
                  <a:lnTo>
                    <a:pt x="184238" y="88900"/>
                  </a:lnTo>
                  <a:lnTo>
                    <a:pt x="181686" y="88900"/>
                  </a:lnTo>
                  <a:lnTo>
                    <a:pt x="182537" y="91440"/>
                  </a:lnTo>
                  <a:lnTo>
                    <a:pt x="181686" y="91440"/>
                  </a:lnTo>
                  <a:lnTo>
                    <a:pt x="181686" y="92710"/>
                  </a:lnTo>
                  <a:lnTo>
                    <a:pt x="179984" y="92710"/>
                  </a:lnTo>
                  <a:lnTo>
                    <a:pt x="180835" y="93980"/>
                  </a:lnTo>
                  <a:lnTo>
                    <a:pt x="182537" y="93980"/>
                  </a:lnTo>
                  <a:lnTo>
                    <a:pt x="181686" y="96520"/>
                  </a:lnTo>
                  <a:lnTo>
                    <a:pt x="179133" y="96520"/>
                  </a:lnTo>
                  <a:lnTo>
                    <a:pt x="179984" y="97790"/>
                  </a:lnTo>
                  <a:lnTo>
                    <a:pt x="179133" y="97790"/>
                  </a:lnTo>
                  <a:lnTo>
                    <a:pt x="180835" y="99060"/>
                  </a:lnTo>
                  <a:lnTo>
                    <a:pt x="181686" y="101600"/>
                  </a:lnTo>
                  <a:lnTo>
                    <a:pt x="182537" y="101600"/>
                  </a:lnTo>
                  <a:lnTo>
                    <a:pt x="183388" y="102870"/>
                  </a:lnTo>
                  <a:lnTo>
                    <a:pt x="184238" y="102870"/>
                  </a:lnTo>
                  <a:lnTo>
                    <a:pt x="184238" y="101600"/>
                  </a:lnTo>
                  <a:lnTo>
                    <a:pt x="183388" y="100330"/>
                  </a:lnTo>
                  <a:lnTo>
                    <a:pt x="183388" y="99060"/>
                  </a:lnTo>
                  <a:lnTo>
                    <a:pt x="182537" y="97790"/>
                  </a:lnTo>
                  <a:lnTo>
                    <a:pt x="182537" y="96520"/>
                  </a:lnTo>
                  <a:lnTo>
                    <a:pt x="183388" y="96520"/>
                  </a:lnTo>
                  <a:lnTo>
                    <a:pt x="184238" y="99060"/>
                  </a:lnTo>
                  <a:lnTo>
                    <a:pt x="184238" y="96520"/>
                  </a:lnTo>
                  <a:lnTo>
                    <a:pt x="185089" y="96520"/>
                  </a:lnTo>
                  <a:lnTo>
                    <a:pt x="185089" y="97790"/>
                  </a:lnTo>
                  <a:lnTo>
                    <a:pt x="186804" y="97790"/>
                  </a:lnTo>
                  <a:lnTo>
                    <a:pt x="185953" y="99060"/>
                  </a:lnTo>
                  <a:lnTo>
                    <a:pt x="187655" y="99060"/>
                  </a:lnTo>
                  <a:lnTo>
                    <a:pt x="188518" y="99060"/>
                  </a:lnTo>
                  <a:lnTo>
                    <a:pt x="189369" y="97790"/>
                  </a:lnTo>
                  <a:lnTo>
                    <a:pt x="191071" y="97790"/>
                  </a:lnTo>
                  <a:lnTo>
                    <a:pt x="191071" y="95250"/>
                  </a:lnTo>
                  <a:lnTo>
                    <a:pt x="192773" y="96520"/>
                  </a:lnTo>
                  <a:lnTo>
                    <a:pt x="193624" y="95250"/>
                  </a:lnTo>
                  <a:lnTo>
                    <a:pt x="194487" y="95250"/>
                  </a:lnTo>
                  <a:lnTo>
                    <a:pt x="195770" y="93980"/>
                  </a:lnTo>
                  <a:lnTo>
                    <a:pt x="197040" y="92710"/>
                  </a:lnTo>
                  <a:lnTo>
                    <a:pt x="197891" y="92710"/>
                  </a:lnTo>
                  <a:lnTo>
                    <a:pt x="198742" y="92710"/>
                  </a:lnTo>
                  <a:lnTo>
                    <a:pt x="198742" y="90170"/>
                  </a:lnTo>
                  <a:lnTo>
                    <a:pt x="202158" y="90170"/>
                  </a:lnTo>
                  <a:lnTo>
                    <a:pt x="203022" y="88900"/>
                  </a:lnTo>
                  <a:lnTo>
                    <a:pt x="203873" y="88900"/>
                  </a:lnTo>
                  <a:lnTo>
                    <a:pt x="203873" y="86360"/>
                  </a:lnTo>
                  <a:lnTo>
                    <a:pt x="204724" y="86360"/>
                  </a:lnTo>
                  <a:lnTo>
                    <a:pt x="204724" y="87630"/>
                  </a:lnTo>
                  <a:lnTo>
                    <a:pt x="206425" y="87630"/>
                  </a:lnTo>
                  <a:lnTo>
                    <a:pt x="205574" y="86360"/>
                  </a:lnTo>
                  <a:lnTo>
                    <a:pt x="206425" y="85090"/>
                  </a:lnTo>
                  <a:lnTo>
                    <a:pt x="206425" y="86360"/>
                  </a:lnTo>
                  <a:lnTo>
                    <a:pt x="208127" y="85090"/>
                  </a:lnTo>
                  <a:lnTo>
                    <a:pt x="208978" y="85090"/>
                  </a:lnTo>
                  <a:lnTo>
                    <a:pt x="208978" y="83820"/>
                  </a:lnTo>
                  <a:lnTo>
                    <a:pt x="211543" y="83820"/>
                  </a:lnTo>
                  <a:lnTo>
                    <a:pt x="211543" y="81280"/>
                  </a:lnTo>
                  <a:lnTo>
                    <a:pt x="212394" y="81280"/>
                  </a:lnTo>
                  <a:lnTo>
                    <a:pt x="212394" y="82550"/>
                  </a:lnTo>
                  <a:lnTo>
                    <a:pt x="213245" y="82550"/>
                  </a:lnTo>
                  <a:lnTo>
                    <a:pt x="213245" y="81280"/>
                  </a:lnTo>
                  <a:lnTo>
                    <a:pt x="216662" y="81280"/>
                  </a:lnTo>
                  <a:lnTo>
                    <a:pt x="217525" y="82550"/>
                  </a:lnTo>
                  <a:lnTo>
                    <a:pt x="218376" y="82550"/>
                  </a:lnTo>
                  <a:lnTo>
                    <a:pt x="218376" y="83820"/>
                  </a:lnTo>
                  <a:lnTo>
                    <a:pt x="220078" y="83820"/>
                  </a:lnTo>
                  <a:lnTo>
                    <a:pt x="220929" y="85090"/>
                  </a:lnTo>
                  <a:lnTo>
                    <a:pt x="221780" y="85090"/>
                  </a:lnTo>
                  <a:lnTo>
                    <a:pt x="222631" y="86360"/>
                  </a:lnTo>
                  <a:lnTo>
                    <a:pt x="223481" y="86360"/>
                  </a:lnTo>
                  <a:lnTo>
                    <a:pt x="223481" y="87630"/>
                  </a:lnTo>
                  <a:lnTo>
                    <a:pt x="222631" y="87630"/>
                  </a:lnTo>
                  <a:lnTo>
                    <a:pt x="222631" y="88900"/>
                  </a:lnTo>
                  <a:lnTo>
                    <a:pt x="223481" y="90170"/>
                  </a:lnTo>
                  <a:lnTo>
                    <a:pt x="223481" y="88900"/>
                  </a:lnTo>
                  <a:lnTo>
                    <a:pt x="224332" y="88900"/>
                  </a:lnTo>
                  <a:lnTo>
                    <a:pt x="224332" y="90170"/>
                  </a:lnTo>
                  <a:lnTo>
                    <a:pt x="223481" y="91440"/>
                  </a:lnTo>
                  <a:lnTo>
                    <a:pt x="224332" y="91440"/>
                  </a:lnTo>
                  <a:lnTo>
                    <a:pt x="225183" y="90170"/>
                  </a:lnTo>
                  <a:lnTo>
                    <a:pt x="225183" y="88900"/>
                  </a:lnTo>
                  <a:lnTo>
                    <a:pt x="226047" y="90170"/>
                  </a:lnTo>
                  <a:lnTo>
                    <a:pt x="225183" y="90170"/>
                  </a:lnTo>
                  <a:lnTo>
                    <a:pt x="225183" y="92710"/>
                  </a:lnTo>
                  <a:lnTo>
                    <a:pt x="224332" y="93980"/>
                  </a:lnTo>
                  <a:lnTo>
                    <a:pt x="222631" y="93980"/>
                  </a:lnTo>
                  <a:lnTo>
                    <a:pt x="221780" y="92710"/>
                  </a:lnTo>
                  <a:lnTo>
                    <a:pt x="221780" y="93980"/>
                  </a:lnTo>
                  <a:lnTo>
                    <a:pt x="220929" y="93980"/>
                  </a:lnTo>
                  <a:lnTo>
                    <a:pt x="222631" y="95250"/>
                  </a:lnTo>
                  <a:lnTo>
                    <a:pt x="220929" y="97790"/>
                  </a:lnTo>
                  <a:lnTo>
                    <a:pt x="220078" y="97790"/>
                  </a:lnTo>
                  <a:lnTo>
                    <a:pt x="220078" y="99060"/>
                  </a:lnTo>
                  <a:lnTo>
                    <a:pt x="218376" y="100330"/>
                  </a:lnTo>
                  <a:lnTo>
                    <a:pt x="217525" y="100330"/>
                  </a:lnTo>
                  <a:lnTo>
                    <a:pt x="216662" y="101600"/>
                  </a:lnTo>
                  <a:lnTo>
                    <a:pt x="214947" y="101600"/>
                  </a:lnTo>
                  <a:lnTo>
                    <a:pt x="214947" y="102870"/>
                  </a:lnTo>
                  <a:lnTo>
                    <a:pt x="214096" y="102870"/>
                  </a:lnTo>
                  <a:lnTo>
                    <a:pt x="214096" y="104140"/>
                  </a:lnTo>
                  <a:lnTo>
                    <a:pt x="212394" y="104140"/>
                  </a:lnTo>
                  <a:lnTo>
                    <a:pt x="212394" y="101600"/>
                  </a:lnTo>
                  <a:lnTo>
                    <a:pt x="213245" y="101600"/>
                  </a:lnTo>
                  <a:lnTo>
                    <a:pt x="213245" y="100330"/>
                  </a:lnTo>
                  <a:lnTo>
                    <a:pt x="212394" y="100330"/>
                  </a:lnTo>
                  <a:lnTo>
                    <a:pt x="211543" y="101600"/>
                  </a:lnTo>
                  <a:lnTo>
                    <a:pt x="210693" y="101600"/>
                  </a:lnTo>
                  <a:lnTo>
                    <a:pt x="211543" y="102870"/>
                  </a:lnTo>
                  <a:lnTo>
                    <a:pt x="211543" y="105410"/>
                  </a:lnTo>
                  <a:lnTo>
                    <a:pt x="209842" y="104140"/>
                  </a:lnTo>
                  <a:lnTo>
                    <a:pt x="209842" y="106680"/>
                  </a:lnTo>
                  <a:lnTo>
                    <a:pt x="398640" y="106680"/>
                  </a:lnTo>
                  <a:lnTo>
                    <a:pt x="397891" y="105410"/>
                  </a:lnTo>
                  <a:lnTo>
                    <a:pt x="397129" y="104140"/>
                  </a:lnTo>
                  <a:lnTo>
                    <a:pt x="394093" y="99060"/>
                  </a:lnTo>
                  <a:lnTo>
                    <a:pt x="386232" y="88900"/>
                  </a:lnTo>
                  <a:lnTo>
                    <a:pt x="380326" y="81280"/>
                  </a:lnTo>
                  <a:lnTo>
                    <a:pt x="377380" y="77470"/>
                  </a:lnTo>
                  <a:lnTo>
                    <a:pt x="338289" y="38100"/>
                  </a:lnTo>
                  <a:lnTo>
                    <a:pt x="306692" y="16510"/>
                  </a:lnTo>
                  <a:lnTo>
                    <a:pt x="237985" y="0"/>
                  </a:lnTo>
                  <a:lnTo>
                    <a:pt x="201587" y="5080"/>
                  </a:lnTo>
                  <a:lnTo>
                    <a:pt x="134315" y="40640"/>
                  </a:lnTo>
                  <a:lnTo>
                    <a:pt x="104267" y="69850"/>
                  </a:lnTo>
                  <a:lnTo>
                    <a:pt x="77190" y="105410"/>
                  </a:lnTo>
                  <a:lnTo>
                    <a:pt x="53492" y="148590"/>
                  </a:lnTo>
                  <a:lnTo>
                    <a:pt x="33578" y="195580"/>
                  </a:lnTo>
                  <a:lnTo>
                    <a:pt x="17894" y="248920"/>
                  </a:lnTo>
                  <a:lnTo>
                    <a:pt x="6845" y="304800"/>
                  </a:lnTo>
                  <a:lnTo>
                    <a:pt x="850" y="365760"/>
                  </a:lnTo>
                  <a:lnTo>
                    <a:pt x="20840" y="394970"/>
                  </a:lnTo>
                  <a:lnTo>
                    <a:pt x="52031" y="411480"/>
                  </a:lnTo>
                  <a:lnTo>
                    <a:pt x="80022" y="430530"/>
                  </a:lnTo>
                  <a:lnTo>
                    <a:pt x="90411" y="466090"/>
                  </a:lnTo>
                  <a:lnTo>
                    <a:pt x="89560" y="468630"/>
                  </a:lnTo>
                  <a:lnTo>
                    <a:pt x="84442" y="468630"/>
                  </a:lnTo>
                  <a:lnTo>
                    <a:pt x="73050" y="445770"/>
                  </a:lnTo>
                  <a:lnTo>
                    <a:pt x="57886" y="426720"/>
                  </a:lnTo>
                  <a:lnTo>
                    <a:pt x="38735" y="412750"/>
                  </a:lnTo>
                  <a:lnTo>
                    <a:pt x="15341" y="406400"/>
                  </a:lnTo>
                  <a:lnTo>
                    <a:pt x="11938" y="400050"/>
                  </a:lnTo>
                  <a:lnTo>
                    <a:pt x="5118" y="393700"/>
                  </a:lnTo>
                  <a:lnTo>
                    <a:pt x="0" y="387350"/>
                  </a:lnTo>
                  <a:lnTo>
                    <a:pt x="0" y="416560"/>
                  </a:lnTo>
                  <a:lnTo>
                    <a:pt x="20701" y="426720"/>
                  </a:lnTo>
                  <a:lnTo>
                    <a:pt x="43497" y="435610"/>
                  </a:lnTo>
                  <a:lnTo>
                    <a:pt x="61175" y="449580"/>
                  </a:lnTo>
                  <a:lnTo>
                    <a:pt x="66535" y="473710"/>
                  </a:lnTo>
                  <a:lnTo>
                    <a:pt x="64820" y="481330"/>
                  </a:lnTo>
                  <a:lnTo>
                    <a:pt x="69938" y="490220"/>
                  </a:lnTo>
                  <a:lnTo>
                    <a:pt x="62268" y="494030"/>
                  </a:lnTo>
                  <a:lnTo>
                    <a:pt x="56299" y="494030"/>
                  </a:lnTo>
                  <a:lnTo>
                    <a:pt x="48615" y="468630"/>
                  </a:lnTo>
                  <a:lnTo>
                    <a:pt x="42862" y="457200"/>
                  </a:lnTo>
                  <a:lnTo>
                    <a:pt x="33261" y="445770"/>
                  </a:lnTo>
                  <a:lnTo>
                    <a:pt x="24828" y="444500"/>
                  </a:lnTo>
                  <a:lnTo>
                    <a:pt x="16306" y="441960"/>
                  </a:lnTo>
                  <a:lnTo>
                    <a:pt x="7950" y="438150"/>
                  </a:lnTo>
                  <a:lnTo>
                    <a:pt x="0" y="434340"/>
                  </a:lnTo>
                  <a:lnTo>
                    <a:pt x="5549" y="496570"/>
                  </a:lnTo>
                  <a:lnTo>
                    <a:pt x="16306" y="554990"/>
                  </a:lnTo>
                  <a:lnTo>
                    <a:pt x="31838" y="608330"/>
                  </a:lnTo>
                  <a:lnTo>
                    <a:pt x="51701" y="657860"/>
                  </a:lnTo>
                  <a:lnTo>
                    <a:pt x="75488" y="701040"/>
                  </a:lnTo>
                  <a:lnTo>
                    <a:pt x="102743" y="739140"/>
                  </a:lnTo>
                  <a:lnTo>
                    <a:pt x="133057" y="769620"/>
                  </a:lnTo>
                  <a:lnTo>
                    <a:pt x="165989" y="792480"/>
                  </a:lnTo>
                  <a:lnTo>
                    <a:pt x="237985" y="810260"/>
                  </a:lnTo>
                  <a:lnTo>
                    <a:pt x="264515" y="807720"/>
                  </a:lnTo>
                  <a:lnTo>
                    <a:pt x="290233" y="801370"/>
                  </a:lnTo>
                  <a:lnTo>
                    <a:pt x="314998" y="788670"/>
                  </a:lnTo>
                  <a:lnTo>
                    <a:pt x="338645" y="773430"/>
                  </a:lnTo>
                  <a:lnTo>
                    <a:pt x="335229" y="768350"/>
                  </a:lnTo>
                  <a:lnTo>
                    <a:pt x="332676" y="763270"/>
                  </a:lnTo>
                  <a:lnTo>
                    <a:pt x="329260" y="758190"/>
                  </a:lnTo>
                  <a:lnTo>
                    <a:pt x="333527" y="751840"/>
                  </a:lnTo>
                  <a:lnTo>
                    <a:pt x="334378" y="751840"/>
                  </a:lnTo>
                  <a:lnTo>
                    <a:pt x="335229" y="753110"/>
                  </a:lnTo>
                  <a:lnTo>
                    <a:pt x="336092" y="753110"/>
                  </a:lnTo>
                  <a:lnTo>
                    <a:pt x="341198" y="756920"/>
                  </a:lnTo>
                  <a:lnTo>
                    <a:pt x="343750" y="762000"/>
                  </a:lnTo>
                  <a:lnTo>
                    <a:pt x="345465" y="767080"/>
                  </a:lnTo>
                  <a:lnTo>
                    <a:pt x="350570" y="762000"/>
                  </a:lnTo>
                  <a:lnTo>
                    <a:pt x="355600" y="758190"/>
                  </a:lnTo>
                  <a:lnTo>
                    <a:pt x="360464" y="753110"/>
                  </a:lnTo>
                  <a:lnTo>
                    <a:pt x="361619" y="751840"/>
                  </a:lnTo>
                  <a:lnTo>
                    <a:pt x="365086" y="748030"/>
                  </a:lnTo>
                  <a:lnTo>
                    <a:pt x="352298" y="726440"/>
                  </a:lnTo>
                  <a:lnTo>
                    <a:pt x="331279" y="713740"/>
                  </a:lnTo>
                  <a:lnTo>
                    <a:pt x="306908" y="706120"/>
                  </a:lnTo>
                  <a:lnTo>
                    <a:pt x="284048" y="694690"/>
                  </a:lnTo>
                  <a:lnTo>
                    <a:pt x="250583" y="670560"/>
                  </a:lnTo>
                  <a:lnTo>
                    <a:pt x="248221" y="657860"/>
                  </a:lnTo>
                  <a:lnTo>
                    <a:pt x="257987" y="660400"/>
                  </a:lnTo>
                  <a:lnTo>
                    <a:pt x="265607" y="668020"/>
                  </a:lnTo>
                  <a:lnTo>
                    <a:pt x="273050" y="676910"/>
                  </a:lnTo>
                  <a:lnTo>
                    <a:pt x="282346" y="683260"/>
                  </a:lnTo>
                  <a:lnTo>
                    <a:pt x="331711" y="703580"/>
                  </a:lnTo>
                  <a:lnTo>
                    <a:pt x="354914" y="717550"/>
                  </a:lnTo>
                  <a:lnTo>
                    <a:pt x="375323" y="735330"/>
                  </a:lnTo>
                  <a:lnTo>
                    <a:pt x="379666" y="730250"/>
                  </a:lnTo>
                  <a:lnTo>
                    <a:pt x="388035" y="720090"/>
                  </a:lnTo>
                  <a:lnTo>
                    <a:pt x="392391" y="713740"/>
                  </a:lnTo>
                  <a:lnTo>
                    <a:pt x="339496" y="678180"/>
                  </a:lnTo>
                  <a:lnTo>
                    <a:pt x="339496" y="671830"/>
                  </a:lnTo>
                  <a:lnTo>
                    <a:pt x="384721" y="690880"/>
                  </a:lnTo>
                  <a:lnTo>
                    <a:pt x="397497" y="702310"/>
                  </a:lnTo>
                  <a:lnTo>
                    <a:pt x="399199" y="702310"/>
                  </a:lnTo>
                  <a:lnTo>
                    <a:pt x="413029" y="678180"/>
                  </a:lnTo>
                  <a:lnTo>
                    <a:pt x="421754" y="662940"/>
                  </a:lnTo>
                  <a:lnTo>
                    <a:pt x="428167" y="647700"/>
                  </a:lnTo>
                  <a:lnTo>
                    <a:pt x="433501" y="635000"/>
                  </a:lnTo>
                  <a:lnTo>
                    <a:pt x="438315" y="623570"/>
                  </a:lnTo>
                  <a:lnTo>
                    <a:pt x="454469" y="574040"/>
                  </a:lnTo>
                  <a:lnTo>
                    <a:pt x="463410" y="534670"/>
                  </a:lnTo>
                  <a:lnTo>
                    <a:pt x="474268" y="457200"/>
                  </a:lnTo>
                  <a:lnTo>
                    <a:pt x="475119" y="445770"/>
                  </a:lnTo>
                  <a:lnTo>
                    <a:pt x="449173" y="450850"/>
                  </a:lnTo>
                  <a:lnTo>
                    <a:pt x="422338" y="458470"/>
                  </a:lnTo>
                  <a:lnTo>
                    <a:pt x="405180" y="466610"/>
                  </a:lnTo>
                  <a:lnTo>
                    <a:pt x="405180" y="675640"/>
                  </a:lnTo>
                  <a:lnTo>
                    <a:pt x="402615" y="678180"/>
                  </a:lnTo>
                  <a:lnTo>
                    <a:pt x="398094" y="671830"/>
                  </a:lnTo>
                  <a:lnTo>
                    <a:pt x="396290" y="669290"/>
                  </a:lnTo>
                  <a:lnTo>
                    <a:pt x="388988" y="664210"/>
                  </a:lnTo>
                  <a:lnTo>
                    <a:pt x="387159" y="662940"/>
                  </a:lnTo>
                  <a:lnTo>
                    <a:pt x="376593" y="659130"/>
                  </a:lnTo>
                  <a:lnTo>
                    <a:pt x="365937" y="656590"/>
                  </a:lnTo>
                  <a:lnTo>
                    <a:pt x="313804" y="664210"/>
                  </a:lnTo>
                  <a:lnTo>
                    <a:pt x="289052" y="661670"/>
                  </a:lnTo>
                  <a:lnTo>
                    <a:pt x="284353" y="657860"/>
                  </a:lnTo>
                  <a:lnTo>
                    <a:pt x="281216" y="655320"/>
                  </a:lnTo>
                  <a:lnTo>
                    <a:pt x="268693" y="645160"/>
                  </a:lnTo>
                  <a:lnTo>
                    <a:pt x="267843" y="637540"/>
                  </a:lnTo>
                  <a:lnTo>
                    <a:pt x="268693" y="636270"/>
                  </a:lnTo>
                  <a:lnTo>
                    <a:pt x="274675" y="635000"/>
                  </a:lnTo>
                  <a:lnTo>
                    <a:pt x="306451" y="650240"/>
                  </a:lnTo>
                  <a:lnTo>
                    <a:pt x="345363" y="647700"/>
                  </a:lnTo>
                  <a:lnTo>
                    <a:pt x="381546" y="648970"/>
                  </a:lnTo>
                  <a:lnTo>
                    <a:pt x="405180" y="675640"/>
                  </a:lnTo>
                  <a:lnTo>
                    <a:pt x="405180" y="466610"/>
                  </a:lnTo>
                  <a:lnTo>
                    <a:pt x="398233" y="469900"/>
                  </a:lnTo>
                  <a:lnTo>
                    <a:pt x="380441" y="491490"/>
                  </a:lnTo>
                  <a:lnTo>
                    <a:pt x="381787" y="508000"/>
                  </a:lnTo>
                  <a:lnTo>
                    <a:pt x="375856" y="519430"/>
                  </a:lnTo>
                  <a:lnTo>
                    <a:pt x="364959" y="528320"/>
                  </a:lnTo>
                  <a:lnTo>
                    <a:pt x="351434" y="534670"/>
                  </a:lnTo>
                  <a:lnTo>
                    <a:pt x="347395" y="529590"/>
                  </a:lnTo>
                  <a:lnTo>
                    <a:pt x="347319" y="524510"/>
                  </a:lnTo>
                  <a:lnTo>
                    <a:pt x="347281" y="521970"/>
                  </a:lnTo>
                  <a:lnTo>
                    <a:pt x="346036" y="515620"/>
                  </a:lnTo>
                  <a:lnTo>
                    <a:pt x="338645" y="514350"/>
                  </a:lnTo>
                  <a:lnTo>
                    <a:pt x="334378" y="519430"/>
                  </a:lnTo>
                  <a:lnTo>
                    <a:pt x="329260" y="524510"/>
                  </a:lnTo>
                  <a:lnTo>
                    <a:pt x="321589" y="524510"/>
                  </a:lnTo>
                  <a:lnTo>
                    <a:pt x="326212" y="514350"/>
                  </a:lnTo>
                  <a:lnTo>
                    <a:pt x="333629" y="506730"/>
                  </a:lnTo>
                  <a:lnTo>
                    <a:pt x="341858" y="500380"/>
                  </a:lnTo>
                  <a:lnTo>
                    <a:pt x="348881" y="491490"/>
                  </a:lnTo>
                  <a:lnTo>
                    <a:pt x="350240" y="463550"/>
                  </a:lnTo>
                  <a:lnTo>
                    <a:pt x="350177" y="455930"/>
                  </a:lnTo>
                  <a:lnTo>
                    <a:pt x="349186" y="440690"/>
                  </a:lnTo>
                  <a:lnTo>
                    <a:pt x="348449" y="429260"/>
                  </a:lnTo>
                  <a:lnTo>
                    <a:pt x="343192" y="414020"/>
                  </a:lnTo>
                  <a:lnTo>
                    <a:pt x="342315" y="411480"/>
                  </a:lnTo>
                  <a:lnTo>
                    <a:pt x="338797" y="401320"/>
                  </a:lnTo>
                  <a:lnTo>
                    <a:pt x="326694" y="389877"/>
                  </a:lnTo>
                  <a:lnTo>
                    <a:pt x="326694" y="499110"/>
                  </a:lnTo>
                  <a:lnTo>
                    <a:pt x="308787" y="511810"/>
                  </a:lnTo>
                  <a:lnTo>
                    <a:pt x="314706" y="525780"/>
                  </a:lnTo>
                  <a:lnTo>
                    <a:pt x="313270" y="542290"/>
                  </a:lnTo>
                  <a:lnTo>
                    <a:pt x="314071" y="556260"/>
                  </a:lnTo>
                  <a:lnTo>
                    <a:pt x="326694" y="566420"/>
                  </a:lnTo>
                  <a:lnTo>
                    <a:pt x="326694" y="574040"/>
                  </a:lnTo>
                  <a:lnTo>
                    <a:pt x="312635" y="568960"/>
                  </a:lnTo>
                  <a:lnTo>
                    <a:pt x="305054" y="576580"/>
                  </a:lnTo>
                  <a:lnTo>
                    <a:pt x="300189" y="589280"/>
                  </a:lnTo>
                  <a:lnTo>
                    <a:pt x="294284" y="599440"/>
                  </a:lnTo>
                  <a:lnTo>
                    <a:pt x="295668" y="605790"/>
                  </a:lnTo>
                  <a:lnTo>
                    <a:pt x="298983" y="610870"/>
                  </a:lnTo>
                  <a:lnTo>
                    <a:pt x="301002" y="617220"/>
                  </a:lnTo>
                  <a:lnTo>
                    <a:pt x="298551" y="623570"/>
                  </a:lnTo>
                  <a:lnTo>
                    <a:pt x="292696" y="622300"/>
                  </a:lnTo>
                  <a:lnTo>
                    <a:pt x="287566" y="617220"/>
                  </a:lnTo>
                  <a:lnTo>
                    <a:pt x="282600" y="613410"/>
                  </a:lnTo>
                  <a:lnTo>
                    <a:pt x="277228" y="617220"/>
                  </a:lnTo>
                  <a:lnTo>
                    <a:pt x="270941" y="626110"/>
                  </a:lnTo>
                  <a:lnTo>
                    <a:pt x="262191" y="629920"/>
                  </a:lnTo>
                  <a:lnTo>
                    <a:pt x="252628" y="633730"/>
                  </a:lnTo>
                  <a:lnTo>
                    <a:pt x="243954" y="638810"/>
                  </a:lnTo>
                  <a:lnTo>
                    <a:pt x="241668" y="643890"/>
                  </a:lnTo>
                  <a:lnTo>
                    <a:pt x="241617" y="648970"/>
                  </a:lnTo>
                  <a:lnTo>
                    <a:pt x="240601" y="654050"/>
                  </a:lnTo>
                  <a:lnTo>
                    <a:pt x="235432" y="655320"/>
                  </a:lnTo>
                  <a:lnTo>
                    <a:pt x="229679" y="646430"/>
                  </a:lnTo>
                  <a:lnTo>
                    <a:pt x="220179" y="642620"/>
                  </a:lnTo>
                  <a:lnTo>
                    <a:pt x="197891" y="642620"/>
                  </a:lnTo>
                  <a:lnTo>
                    <a:pt x="194132" y="647700"/>
                  </a:lnTo>
                  <a:lnTo>
                    <a:pt x="190855" y="654050"/>
                  </a:lnTo>
                  <a:lnTo>
                    <a:pt x="186613" y="657860"/>
                  </a:lnTo>
                  <a:lnTo>
                    <a:pt x="179984" y="659130"/>
                  </a:lnTo>
                  <a:lnTo>
                    <a:pt x="180454" y="646430"/>
                  </a:lnTo>
                  <a:lnTo>
                    <a:pt x="171564" y="638810"/>
                  </a:lnTo>
                  <a:lnTo>
                    <a:pt x="158991" y="632460"/>
                  </a:lnTo>
                  <a:lnTo>
                    <a:pt x="148424" y="627380"/>
                  </a:lnTo>
                  <a:lnTo>
                    <a:pt x="122631" y="627380"/>
                  </a:lnTo>
                  <a:lnTo>
                    <a:pt x="115150" y="624840"/>
                  </a:lnTo>
                  <a:lnTo>
                    <a:pt x="119964" y="613410"/>
                  </a:lnTo>
                  <a:lnTo>
                    <a:pt x="112699" y="605790"/>
                  </a:lnTo>
                  <a:lnTo>
                    <a:pt x="101117" y="599440"/>
                  </a:lnTo>
                  <a:lnTo>
                    <a:pt x="92976" y="589280"/>
                  </a:lnTo>
                  <a:lnTo>
                    <a:pt x="82740" y="584200"/>
                  </a:lnTo>
                  <a:lnTo>
                    <a:pt x="84175" y="579120"/>
                  </a:lnTo>
                  <a:lnTo>
                    <a:pt x="89128" y="576580"/>
                  </a:lnTo>
                  <a:lnTo>
                    <a:pt x="92811" y="574040"/>
                  </a:lnTo>
                  <a:lnTo>
                    <a:pt x="90411" y="568960"/>
                  </a:lnTo>
                  <a:lnTo>
                    <a:pt x="85521" y="553720"/>
                  </a:lnTo>
                  <a:lnTo>
                    <a:pt x="84543" y="537210"/>
                  </a:lnTo>
                  <a:lnTo>
                    <a:pt x="81178" y="520700"/>
                  </a:lnTo>
                  <a:lnTo>
                    <a:pt x="69088" y="508000"/>
                  </a:lnTo>
                  <a:lnTo>
                    <a:pt x="69088" y="499110"/>
                  </a:lnTo>
                  <a:lnTo>
                    <a:pt x="75057" y="501650"/>
                  </a:lnTo>
                  <a:lnTo>
                    <a:pt x="78473" y="505460"/>
                  </a:lnTo>
                  <a:lnTo>
                    <a:pt x="85293" y="504190"/>
                  </a:lnTo>
                  <a:lnTo>
                    <a:pt x="86233" y="499110"/>
                  </a:lnTo>
                  <a:lnTo>
                    <a:pt x="87172" y="494030"/>
                  </a:lnTo>
                  <a:lnTo>
                    <a:pt x="87642" y="491490"/>
                  </a:lnTo>
                  <a:lnTo>
                    <a:pt x="91909" y="478790"/>
                  </a:lnTo>
                  <a:lnTo>
                    <a:pt x="97116" y="468630"/>
                  </a:lnTo>
                  <a:lnTo>
                    <a:pt x="97777" y="467360"/>
                  </a:lnTo>
                  <a:lnTo>
                    <a:pt x="104914" y="457200"/>
                  </a:lnTo>
                  <a:lnTo>
                    <a:pt x="102997" y="450850"/>
                  </a:lnTo>
                  <a:lnTo>
                    <a:pt x="102362" y="444500"/>
                  </a:lnTo>
                  <a:lnTo>
                    <a:pt x="102997" y="436880"/>
                  </a:lnTo>
                  <a:lnTo>
                    <a:pt x="104914" y="431800"/>
                  </a:lnTo>
                  <a:lnTo>
                    <a:pt x="112966" y="434340"/>
                  </a:lnTo>
                  <a:lnTo>
                    <a:pt x="116217" y="443230"/>
                  </a:lnTo>
                  <a:lnTo>
                    <a:pt x="119786" y="448310"/>
                  </a:lnTo>
                  <a:lnTo>
                    <a:pt x="128790" y="440690"/>
                  </a:lnTo>
                  <a:lnTo>
                    <a:pt x="148424" y="435610"/>
                  </a:lnTo>
                  <a:lnTo>
                    <a:pt x="149809" y="431800"/>
                  </a:lnTo>
                  <a:lnTo>
                    <a:pt x="151676" y="426720"/>
                  </a:lnTo>
                  <a:lnTo>
                    <a:pt x="155879" y="416560"/>
                  </a:lnTo>
                  <a:lnTo>
                    <a:pt x="162331" y="411480"/>
                  </a:lnTo>
                  <a:lnTo>
                    <a:pt x="172300" y="411480"/>
                  </a:lnTo>
                  <a:lnTo>
                    <a:pt x="169735" y="424180"/>
                  </a:lnTo>
                  <a:lnTo>
                    <a:pt x="200990" y="426720"/>
                  </a:lnTo>
                  <a:lnTo>
                    <a:pt x="216166" y="424180"/>
                  </a:lnTo>
                  <a:lnTo>
                    <a:pt x="227749" y="414020"/>
                  </a:lnTo>
                  <a:lnTo>
                    <a:pt x="238836" y="416560"/>
                  </a:lnTo>
                  <a:lnTo>
                    <a:pt x="240538" y="424180"/>
                  </a:lnTo>
                  <a:lnTo>
                    <a:pt x="227749" y="425450"/>
                  </a:lnTo>
                  <a:lnTo>
                    <a:pt x="231165" y="434340"/>
                  </a:lnTo>
                  <a:lnTo>
                    <a:pt x="243687" y="438150"/>
                  </a:lnTo>
                  <a:lnTo>
                    <a:pt x="255892" y="444500"/>
                  </a:lnTo>
                  <a:lnTo>
                    <a:pt x="268109" y="447040"/>
                  </a:lnTo>
                  <a:lnTo>
                    <a:pt x="280644" y="440690"/>
                  </a:lnTo>
                  <a:lnTo>
                    <a:pt x="284048" y="443230"/>
                  </a:lnTo>
                  <a:lnTo>
                    <a:pt x="288315" y="443230"/>
                  </a:lnTo>
                  <a:lnTo>
                    <a:pt x="290880" y="447040"/>
                  </a:lnTo>
                  <a:lnTo>
                    <a:pt x="277228" y="464820"/>
                  </a:lnTo>
                  <a:lnTo>
                    <a:pt x="289572" y="473710"/>
                  </a:lnTo>
                  <a:lnTo>
                    <a:pt x="297268" y="486410"/>
                  </a:lnTo>
                  <a:lnTo>
                    <a:pt x="306260" y="496570"/>
                  </a:lnTo>
                  <a:lnTo>
                    <a:pt x="322440" y="496570"/>
                  </a:lnTo>
                  <a:lnTo>
                    <a:pt x="326694" y="499110"/>
                  </a:lnTo>
                  <a:lnTo>
                    <a:pt x="326694" y="389877"/>
                  </a:lnTo>
                  <a:lnTo>
                    <a:pt x="317322" y="381000"/>
                  </a:lnTo>
                  <a:lnTo>
                    <a:pt x="303872" y="375920"/>
                  </a:lnTo>
                  <a:lnTo>
                    <a:pt x="300507" y="374650"/>
                  </a:lnTo>
                  <a:lnTo>
                    <a:pt x="283298" y="373380"/>
                  </a:lnTo>
                  <a:lnTo>
                    <a:pt x="265607" y="375920"/>
                  </a:lnTo>
                  <a:lnTo>
                    <a:pt x="247370" y="373380"/>
                  </a:lnTo>
                  <a:lnTo>
                    <a:pt x="247370" y="372110"/>
                  </a:lnTo>
                  <a:lnTo>
                    <a:pt x="237832" y="372110"/>
                  </a:lnTo>
                  <a:lnTo>
                    <a:pt x="227965" y="369570"/>
                  </a:lnTo>
                  <a:lnTo>
                    <a:pt x="219062" y="365760"/>
                  </a:lnTo>
                  <a:lnTo>
                    <a:pt x="212394" y="358140"/>
                  </a:lnTo>
                  <a:lnTo>
                    <a:pt x="215823" y="354330"/>
                  </a:lnTo>
                  <a:lnTo>
                    <a:pt x="227152" y="354330"/>
                  </a:lnTo>
                  <a:lnTo>
                    <a:pt x="232016" y="351790"/>
                  </a:lnTo>
                  <a:lnTo>
                    <a:pt x="222885" y="344170"/>
                  </a:lnTo>
                  <a:lnTo>
                    <a:pt x="212077" y="341630"/>
                  </a:lnTo>
                  <a:lnTo>
                    <a:pt x="201422" y="340360"/>
                  </a:lnTo>
                  <a:lnTo>
                    <a:pt x="192773" y="332740"/>
                  </a:lnTo>
                  <a:lnTo>
                    <a:pt x="189941" y="327660"/>
                  </a:lnTo>
                  <a:lnTo>
                    <a:pt x="184238" y="325120"/>
                  </a:lnTo>
                  <a:lnTo>
                    <a:pt x="177901" y="322580"/>
                  </a:lnTo>
                  <a:lnTo>
                    <a:pt x="173164" y="317500"/>
                  </a:lnTo>
                  <a:lnTo>
                    <a:pt x="179133" y="314960"/>
                  </a:lnTo>
                  <a:lnTo>
                    <a:pt x="188518" y="317500"/>
                  </a:lnTo>
                  <a:lnTo>
                    <a:pt x="196189" y="317500"/>
                  </a:lnTo>
                  <a:lnTo>
                    <a:pt x="197040" y="323850"/>
                  </a:lnTo>
                  <a:lnTo>
                    <a:pt x="202158" y="327660"/>
                  </a:lnTo>
                  <a:lnTo>
                    <a:pt x="210693" y="326390"/>
                  </a:lnTo>
                  <a:lnTo>
                    <a:pt x="212394" y="325120"/>
                  </a:lnTo>
                  <a:lnTo>
                    <a:pt x="208127" y="320040"/>
                  </a:lnTo>
                  <a:lnTo>
                    <a:pt x="205282" y="314960"/>
                  </a:lnTo>
                  <a:lnTo>
                    <a:pt x="203873" y="312420"/>
                  </a:lnTo>
                  <a:lnTo>
                    <a:pt x="200444" y="307340"/>
                  </a:lnTo>
                  <a:lnTo>
                    <a:pt x="215049" y="313690"/>
                  </a:lnTo>
                  <a:lnTo>
                    <a:pt x="228282" y="321310"/>
                  </a:lnTo>
                  <a:lnTo>
                    <a:pt x="240398" y="330200"/>
                  </a:lnTo>
                  <a:lnTo>
                    <a:pt x="251637" y="342900"/>
                  </a:lnTo>
                  <a:lnTo>
                    <a:pt x="255041" y="341630"/>
                  </a:lnTo>
                  <a:lnTo>
                    <a:pt x="260172" y="342900"/>
                  </a:lnTo>
                  <a:lnTo>
                    <a:pt x="261023" y="341630"/>
                  </a:lnTo>
                  <a:lnTo>
                    <a:pt x="261874" y="340360"/>
                  </a:lnTo>
                  <a:lnTo>
                    <a:pt x="249923" y="326390"/>
                  </a:lnTo>
                  <a:lnTo>
                    <a:pt x="236067" y="314960"/>
                  </a:lnTo>
                  <a:lnTo>
                    <a:pt x="220611" y="307340"/>
                  </a:lnTo>
                  <a:lnTo>
                    <a:pt x="203873" y="300990"/>
                  </a:lnTo>
                  <a:lnTo>
                    <a:pt x="202158" y="295910"/>
                  </a:lnTo>
                  <a:lnTo>
                    <a:pt x="196189" y="293370"/>
                  </a:lnTo>
                  <a:lnTo>
                    <a:pt x="197891" y="285750"/>
                  </a:lnTo>
                  <a:lnTo>
                    <a:pt x="201307" y="285750"/>
                  </a:lnTo>
                  <a:lnTo>
                    <a:pt x="204724" y="287020"/>
                  </a:lnTo>
                  <a:lnTo>
                    <a:pt x="205282" y="285750"/>
                  </a:lnTo>
                  <a:lnTo>
                    <a:pt x="206425" y="283210"/>
                  </a:lnTo>
                  <a:lnTo>
                    <a:pt x="199910" y="280670"/>
                  </a:lnTo>
                  <a:lnTo>
                    <a:pt x="193306" y="276860"/>
                  </a:lnTo>
                  <a:lnTo>
                    <a:pt x="186867" y="273050"/>
                  </a:lnTo>
                  <a:lnTo>
                    <a:pt x="180835" y="267970"/>
                  </a:lnTo>
                  <a:lnTo>
                    <a:pt x="177419" y="266700"/>
                  </a:lnTo>
                  <a:lnTo>
                    <a:pt x="178282" y="264160"/>
                  </a:lnTo>
                  <a:lnTo>
                    <a:pt x="178282" y="261620"/>
                  </a:lnTo>
                  <a:lnTo>
                    <a:pt x="184238" y="259080"/>
                  </a:lnTo>
                  <a:lnTo>
                    <a:pt x="190220" y="267970"/>
                  </a:lnTo>
                  <a:lnTo>
                    <a:pt x="196189" y="269240"/>
                  </a:lnTo>
                  <a:lnTo>
                    <a:pt x="204724" y="265430"/>
                  </a:lnTo>
                  <a:lnTo>
                    <a:pt x="203301" y="259080"/>
                  </a:lnTo>
                  <a:lnTo>
                    <a:pt x="203022" y="257810"/>
                  </a:lnTo>
                  <a:lnTo>
                    <a:pt x="202158" y="247650"/>
                  </a:lnTo>
                  <a:lnTo>
                    <a:pt x="210693" y="247650"/>
                  </a:lnTo>
                  <a:lnTo>
                    <a:pt x="212394" y="227330"/>
                  </a:lnTo>
                  <a:lnTo>
                    <a:pt x="216636" y="228600"/>
                  </a:lnTo>
                  <a:lnTo>
                    <a:pt x="220713" y="232410"/>
                  </a:lnTo>
                  <a:lnTo>
                    <a:pt x="225107" y="234950"/>
                  </a:lnTo>
                  <a:lnTo>
                    <a:pt x="230301" y="229870"/>
                  </a:lnTo>
                  <a:lnTo>
                    <a:pt x="222631" y="227330"/>
                  </a:lnTo>
                  <a:lnTo>
                    <a:pt x="226898" y="219710"/>
                  </a:lnTo>
                  <a:lnTo>
                    <a:pt x="226047" y="214630"/>
                  </a:lnTo>
                  <a:lnTo>
                    <a:pt x="230479" y="209550"/>
                  </a:lnTo>
                  <a:lnTo>
                    <a:pt x="227647" y="203200"/>
                  </a:lnTo>
                  <a:lnTo>
                    <a:pt x="225920" y="198120"/>
                  </a:lnTo>
                  <a:lnTo>
                    <a:pt x="233730" y="196850"/>
                  </a:lnTo>
                  <a:lnTo>
                    <a:pt x="241198" y="208280"/>
                  </a:lnTo>
                  <a:lnTo>
                    <a:pt x="240436" y="219710"/>
                  </a:lnTo>
                  <a:lnTo>
                    <a:pt x="240804" y="229870"/>
                  </a:lnTo>
                  <a:lnTo>
                    <a:pt x="251637" y="236220"/>
                  </a:lnTo>
                  <a:lnTo>
                    <a:pt x="253339" y="243840"/>
                  </a:lnTo>
                  <a:lnTo>
                    <a:pt x="255892" y="251460"/>
                  </a:lnTo>
                  <a:lnTo>
                    <a:pt x="263575" y="254000"/>
                  </a:lnTo>
                  <a:lnTo>
                    <a:pt x="266141" y="254000"/>
                  </a:lnTo>
                  <a:lnTo>
                    <a:pt x="267728" y="243840"/>
                  </a:lnTo>
                  <a:lnTo>
                    <a:pt x="267309" y="233680"/>
                  </a:lnTo>
                  <a:lnTo>
                    <a:pt x="264820" y="223520"/>
                  </a:lnTo>
                  <a:lnTo>
                    <a:pt x="260172" y="214630"/>
                  </a:lnTo>
                  <a:lnTo>
                    <a:pt x="256743" y="212090"/>
                  </a:lnTo>
                  <a:lnTo>
                    <a:pt x="253339" y="212090"/>
                  </a:lnTo>
                  <a:lnTo>
                    <a:pt x="251637" y="209550"/>
                  </a:lnTo>
                  <a:lnTo>
                    <a:pt x="251637" y="201930"/>
                  </a:lnTo>
                  <a:lnTo>
                    <a:pt x="255892" y="199390"/>
                  </a:lnTo>
                  <a:lnTo>
                    <a:pt x="261023" y="200660"/>
                  </a:lnTo>
                  <a:lnTo>
                    <a:pt x="266141" y="200660"/>
                  </a:lnTo>
                  <a:lnTo>
                    <a:pt x="269544" y="203200"/>
                  </a:lnTo>
                  <a:lnTo>
                    <a:pt x="272961" y="199390"/>
                  </a:lnTo>
                  <a:lnTo>
                    <a:pt x="275234" y="196850"/>
                  </a:lnTo>
                  <a:lnTo>
                    <a:pt x="276377" y="195580"/>
                  </a:lnTo>
                  <a:lnTo>
                    <a:pt x="283197" y="194310"/>
                  </a:lnTo>
                  <a:lnTo>
                    <a:pt x="291731" y="191770"/>
                  </a:lnTo>
                  <a:lnTo>
                    <a:pt x="295986" y="194310"/>
                  </a:lnTo>
                  <a:lnTo>
                    <a:pt x="298551" y="201930"/>
                  </a:lnTo>
                  <a:lnTo>
                    <a:pt x="305384" y="200660"/>
                  </a:lnTo>
                  <a:lnTo>
                    <a:pt x="306070" y="193040"/>
                  </a:lnTo>
                  <a:lnTo>
                    <a:pt x="305828" y="191770"/>
                  </a:lnTo>
                  <a:lnTo>
                    <a:pt x="303885" y="181610"/>
                  </a:lnTo>
                  <a:lnTo>
                    <a:pt x="303885" y="180340"/>
                  </a:lnTo>
                  <a:lnTo>
                    <a:pt x="303898" y="179070"/>
                  </a:lnTo>
                  <a:lnTo>
                    <a:pt x="303936" y="171450"/>
                  </a:lnTo>
                  <a:lnTo>
                    <a:pt x="311340" y="166370"/>
                  </a:lnTo>
                  <a:lnTo>
                    <a:pt x="316458" y="170180"/>
                  </a:lnTo>
                  <a:lnTo>
                    <a:pt x="313905" y="177800"/>
                  </a:lnTo>
                  <a:lnTo>
                    <a:pt x="321589" y="181610"/>
                  </a:lnTo>
                  <a:lnTo>
                    <a:pt x="330339" y="180340"/>
                  </a:lnTo>
                  <a:lnTo>
                    <a:pt x="337261" y="185420"/>
                  </a:lnTo>
                  <a:lnTo>
                    <a:pt x="342099" y="191770"/>
                  </a:lnTo>
                  <a:lnTo>
                    <a:pt x="344614" y="199390"/>
                  </a:lnTo>
                  <a:lnTo>
                    <a:pt x="347179" y="195580"/>
                  </a:lnTo>
                  <a:lnTo>
                    <a:pt x="347179" y="190500"/>
                  </a:lnTo>
                  <a:lnTo>
                    <a:pt x="352298" y="190500"/>
                  </a:lnTo>
                  <a:lnTo>
                    <a:pt x="348792" y="184150"/>
                  </a:lnTo>
                  <a:lnTo>
                    <a:pt x="348678" y="180340"/>
                  </a:lnTo>
                  <a:lnTo>
                    <a:pt x="348564" y="176530"/>
                  </a:lnTo>
                  <a:lnTo>
                    <a:pt x="347853" y="168910"/>
                  </a:lnTo>
                  <a:lnTo>
                    <a:pt x="345376" y="166370"/>
                  </a:lnTo>
                  <a:lnTo>
                    <a:pt x="344144" y="165100"/>
                  </a:lnTo>
                  <a:lnTo>
                    <a:pt x="342900" y="163830"/>
                  </a:lnTo>
                  <a:lnTo>
                    <a:pt x="343839" y="156210"/>
                  </a:lnTo>
                  <a:lnTo>
                    <a:pt x="344614" y="149860"/>
                  </a:lnTo>
                  <a:lnTo>
                    <a:pt x="349808" y="154940"/>
                  </a:lnTo>
                  <a:lnTo>
                    <a:pt x="352933" y="161290"/>
                  </a:lnTo>
                  <a:lnTo>
                    <a:pt x="356374" y="167640"/>
                  </a:lnTo>
                  <a:lnTo>
                    <a:pt x="362534" y="171450"/>
                  </a:lnTo>
                  <a:lnTo>
                    <a:pt x="364236" y="177800"/>
                  </a:lnTo>
                  <a:lnTo>
                    <a:pt x="359105" y="187960"/>
                  </a:lnTo>
                  <a:lnTo>
                    <a:pt x="366788" y="191770"/>
                  </a:lnTo>
                  <a:lnTo>
                    <a:pt x="371233" y="187960"/>
                  </a:lnTo>
                  <a:lnTo>
                    <a:pt x="373507" y="182880"/>
                  </a:lnTo>
                  <a:lnTo>
                    <a:pt x="376262" y="179070"/>
                  </a:lnTo>
                  <a:lnTo>
                    <a:pt x="382143" y="177800"/>
                  </a:lnTo>
                  <a:lnTo>
                    <a:pt x="386410" y="196850"/>
                  </a:lnTo>
                  <a:lnTo>
                    <a:pt x="404329" y="185420"/>
                  </a:lnTo>
                  <a:lnTo>
                    <a:pt x="414553" y="196850"/>
                  </a:lnTo>
                  <a:lnTo>
                    <a:pt x="417118" y="195580"/>
                  </a:lnTo>
                  <a:lnTo>
                    <a:pt x="415417" y="190500"/>
                  </a:lnTo>
                  <a:lnTo>
                    <a:pt x="420535" y="191770"/>
                  </a:lnTo>
                  <a:lnTo>
                    <a:pt x="424967" y="201930"/>
                  </a:lnTo>
                  <a:lnTo>
                    <a:pt x="427253" y="214630"/>
                  </a:lnTo>
                  <a:lnTo>
                    <a:pt x="428091" y="227330"/>
                  </a:lnTo>
                  <a:lnTo>
                    <a:pt x="428205" y="238760"/>
                  </a:lnTo>
                  <a:lnTo>
                    <a:pt x="443560" y="224790"/>
                  </a:lnTo>
                  <a:lnTo>
                    <a:pt x="445262" y="227330"/>
                  </a:lnTo>
                  <a:lnTo>
                    <a:pt x="449541" y="232410"/>
                  </a:lnTo>
                  <a:lnTo>
                    <a:pt x="447840" y="238760"/>
                  </a:lnTo>
                  <a:lnTo>
                    <a:pt x="444347" y="242570"/>
                  </a:lnTo>
                  <a:lnTo>
                    <a:pt x="440474" y="246380"/>
                  </a:lnTo>
                  <a:lnTo>
                    <a:pt x="438353" y="251460"/>
                  </a:lnTo>
                  <a:lnTo>
                    <a:pt x="440156" y="255270"/>
                  </a:lnTo>
                  <a:lnTo>
                    <a:pt x="453796" y="265430"/>
                  </a:lnTo>
                  <a:lnTo>
                    <a:pt x="450392" y="275590"/>
                  </a:lnTo>
                  <a:lnTo>
                    <a:pt x="441858" y="273050"/>
                  </a:lnTo>
                  <a:lnTo>
                    <a:pt x="435889" y="267970"/>
                  </a:lnTo>
                  <a:lnTo>
                    <a:pt x="429907" y="267970"/>
                  </a:lnTo>
                  <a:lnTo>
                    <a:pt x="431622" y="275590"/>
                  </a:lnTo>
                  <a:lnTo>
                    <a:pt x="429907" y="279400"/>
                  </a:lnTo>
                  <a:lnTo>
                    <a:pt x="434924" y="281940"/>
                  </a:lnTo>
                  <a:lnTo>
                    <a:pt x="440575" y="284480"/>
                  </a:lnTo>
                  <a:lnTo>
                    <a:pt x="446227" y="285750"/>
                  </a:lnTo>
                  <a:lnTo>
                    <a:pt x="451243" y="281940"/>
                  </a:lnTo>
                  <a:lnTo>
                    <a:pt x="453796" y="281940"/>
                  </a:lnTo>
                  <a:lnTo>
                    <a:pt x="453783" y="293370"/>
                  </a:lnTo>
                  <a:lnTo>
                    <a:pt x="444093" y="298450"/>
                  </a:lnTo>
                  <a:lnTo>
                    <a:pt x="433285" y="303530"/>
                  </a:lnTo>
                  <a:lnTo>
                    <a:pt x="429907" y="314960"/>
                  </a:lnTo>
                  <a:lnTo>
                    <a:pt x="425056" y="316230"/>
                  </a:lnTo>
                  <a:lnTo>
                    <a:pt x="419150" y="316230"/>
                  </a:lnTo>
                  <a:lnTo>
                    <a:pt x="413727" y="317500"/>
                  </a:lnTo>
                  <a:lnTo>
                    <a:pt x="410298" y="320040"/>
                  </a:lnTo>
                  <a:lnTo>
                    <a:pt x="416509" y="322580"/>
                  </a:lnTo>
                  <a:lnTo>
                    <a:pt x="423519" y="323850"/>
                  </a:lnTo>
                  <a:lnTo>
                    <a:pt x="429260" y="326390"/>
                  </a:lnTo>
                  <a:lnTo>
                    <a:pt x="431622" y="332740"/>
                  </a:lnTo>
                  <a:lnTo>
                    <a:pt x="412978" y="347980"/>
                  </a:lnTo>
                  <a:lnTo>
                    <a:pt x="395058" y="364490"/>
                  </a:lnTo>
                  <a:lnTo>
                    <a:pt x="381127" y="383540"/>
                  </a:lnTo>
                  <a:lnTo>
                    <a:pt x="374472" y="406400"/>
                  </a:lnTo>
                  <a:lnTo>
                    <a:pt x="368503" y="412750"/>
                  </a:lnTo>
                  <a:lnTo>
                    <a:pt x="380441" y="463550"/>
                  </a:lnTo>
                  <a:lnTo>
                    <a:pt x="386054" y="463550"/>
                  </a:lnTo>
                  <a:lnTo>
                    <a:pt x="391426" y="459740"/>
                  </a:lnTo>
                  <a:lnTo>
                    <a:pt x="396633" y="455930"/>
                  </a:lnTo>
                  <a:lnTo>
                    <a:pt x="401764" y="450850"/>
                  </a:lnTo>
                  <a:lnTo>
                    <a:pt x="438556" y="440690"/>
                  </a:lnTo>
                  <a:lnTo>
                    <a:pt x="457784" y="434340"/>
                  </a:lnTo>
                  <a:lnTo>
                    <a:pt x="475983" y="427990"/>
                  </a:lnTo>
                  <a:lnTo>
                    <a:pt x="475983" y="40513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686" y="5920853"/>
              <a:ext cx="72516" cy="10631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81455" y="3499103"/>
            <a:ext cx="8162925" cy="3359150"/>
            <a:chOff x="981455" y="3499103"/>
            <a:chExt cx="8162925" cy="3359150"/>
          </a:xfrm>
        </p:grpSpPr>
        <p:sp>
          <p:nvSpPr>
            <p:cNvPr id="11" name="object 11"/>
            <p:cNvSpPr/>
            <p:nvPr/>
          </p:nvSpPr>
          <p:spPr>
            <a:xfrm>
              <a:off x="2384807" y="6334345"/>
              <a:ext cx="6759575" cy="523875"/>
            </a:xfrm>
            <a:custGeom>
              <a:avLst/>
              <a:gdLst/>
              <a:ahLst/>
              <a:cxnLst/>
              <a:rect l="l" t="t" r="r" b="b"/>
              <a:pathLst>
                <a:path w="6759575" h="523875">
                  <a:moveTo>
                    <a:pt x="6759192" y="0"/>
                  </a:moveTo>
                  <a:lnTo>
                    <a:pt x="0" y="523652"/>
                  </a:lnTo>
                  <a:lnTo>
                    <a:pt x="6759192" y="523652"/>
                  </a:lnTo>
                  <a:lnTo>
                    <a:pt x="6759192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455" y="3499103"/>
              <a:ext cx="6431280" cy="3113532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241554" y="325374"/>
            <a:ext cx="2882900" cy="254000"/>
          </a:xfrm>
          <a:custGeom>
            <a:avLst/>
            <a:gdLst/>
            <a:ahLst/>
            <a:cxnLst/>
            <a:rect l="l" t="t" r="r" b="b"/>
            <a:pathLst>
              <a:path w="2882900" h="254000">
                <a:moveTo>
                  <a:pt x="0" y="254000"/>
                </a:moveTo>
                <a:lnTo>
                  <a:pt x="2882900" y="0"/>
                </a:lnTo>
              </a:path>
            </a:pathLst>
          </a:custGeom>
          <a:ln w="19050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417319"/>
            <a:ext cx="9143999" cy="194157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566028" y="3719829"/>
            <a:ext cx="3429635" cy="1148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1960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mbria Math"/>
                <a:cs typeface="Cambria Math"/>
              </a:rPr>
              <a:t>≃</a:t>
            </a:r>
            <a:r>
              <a:rPr dirty="0" sz="1800" spc="-1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1300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 habitants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406525">
              <a:lnSpc>
                <a:spcPct val="100000"/>
              </a:lnSpc>
            </a:pP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2020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mbria Math"/>
                <a:cs typeface="Cambria Math"/>
              </a:rPr>
              <a:t>≃</a:t>
            </a:r>
            <a:r>
              <a:rPr dirty="0" sz="1800" spc="-1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750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habitants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23128" y="4004309"/>
            <a:ext cx="1405890" cy="1299210"/>
          </a:xfrm>
          <a:custGeom>
            <a:avLst/>
            <a:gdLst/>
            <a:ahLst/>
            <a:cxnLst/>
            <a:rect l="l" t="t" r="r" b="b"/>
            <a:pathLst>
              <a:path w="1405890" h="1299210">
                <a:moveTo>
                  <a:pt x="85725" y="566674"/>
                </a:moveTo>
                <a:lnTo>
                  <a:pt x="57150" y="566674"/>
                </a:lnTo>
                <a:lnTo>
                  <a:pt x="57150" y="0"/>
                </a:lnTo>
                <a:lnTo>
                  <a:pt x="28575" y="0"/>
                </a:lnTo>
                <a:lnTo>
                  <a:pt x="28575" y="566674"/>
                </a:lnTo>
                <a:lnTo>
                  <a:pt x="0" y="566674"/>
                </a:lnTo>
                <a:lnTo>
                  <a:pt x="42926" y="652399"/>
                </a:lnTo>
                <a:lnTo>
                  <a:pt x="78613" y="580898"/>
                </a:lnTo>
                <a:lnTo>
                  <a:pt x="85725" y="566674"/>
                </a:lnTo>
                <a:close/>
              </a:path>
              <a:path w="1405890" h="1299210">
                <a:moveTo>
                  <a:pt x="1405509" y="1213243"/>
                </a:moveTo>
                <a:lnTo>
                  <a:pt x="1376934" y="1213243"/>
                </a:lnTo>
                <a:lnTo>
                  <a:pt x="1376934" y="826008"/>
                </a:lnTo>
                <a:lnTo>
                  <a:pt x="1348359" y="826008"/>
                </a:lnTo>
                <a:lnTo>
                  <a:pt x="1348359" y="1213243"/>
                </a:lnTo>
                <a:lnTo>
                  <a:pt x="1319784" y="1213243"/>
                </a:lnTo>
                <a:lnTo>
                  <a:pt x="1362710" y="1298956"/>
                </a:lnTo>
                <a:lnTo>
                  <a:pt x="1398333" y="1227594"/>
                </a:lnTo>
                <a:lnTo>
                  <a:pt x="1405509" y="12132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141" y="639902"/>
            <a:ext cx="4965700" cy="750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335"/>
              </a:lnSpc>
              <a:spcBef>
                <a:spcPts val="95"/>
              </a:spcBef>
            </a:pPr>
            <a:r>
              <a:rPr dirty="0" sz="2800" spc="-5" b="1">
                <a:solidFill>
                  <a:srgbClr val="EC7C30"/>
                </a:solidFill>
                <a:latin typeface="Arial"/>
                <a:cs typeface="Arial"/>
              </a:rPr>
              <a:t>Un</a:t>
            </a:r>
            <a:r>
              <a:rPr dirty="0" sz="2800" spc="-10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EC7C30"/>
                </a:solidFill>
                <a:latin typeface="Arial"/>
                <a:cs typeface="Arial"/>
              </a:rPr>
              <a:t>village</a:t>
            </a:r>
            <a:r>
              <a:rPr dirty="0" sz="2800" spc="-10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EC7C30"/>
                </a:solidFill>
                <a:latin typeface="Arial"/>
                <a:cs typeface="Arial"/>
              </a:rPr>
              <a:t>en</a:t>
            </a:r>
            <a:r>
              <a:rPr dirty="0" sz="2800" spc="-10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EC7C30"/>
                </a:solidFill>
                <a:latin typeface="Arial"/>
                <a:cs typeface="Arial"/>
              </a:rPr>
              <a:t>Livradois-Forez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375"/>
              </a:lnSpc>
            </a:pPr>
            <a:r>
              <a:rPr dirty="0" sz="2000" spc="-5">
                <a:latin typeface="Calibri"/>
                <a:cs typeface="Calibri"/>
              </a:rPr>
              <a:t>Olliergues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0791" y="5855665"/>
            <a:ext cx="476250" cy="810260"/>
            <a:chOff x="240791" y="5855665"/>
            <a:chExt cx="476250" cy="810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430" y="6310307"/>
              <a:ext cx="165011" cy="1611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3090" y="6119152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20">
                  <a:moveTo>
                    <a:pt x="4254" y="78473"/>
                  </a:moveTo>
                  <a:lnTo>
                    <a:pt x="0" y="79311"/>
                  </a:lnTo>
                  <a:lnTo>
                    <a:pt x="0" y="96202"/>
                  </a:lnTo>
                  <a:lnTo>
                    <a:pt x="4254" y="95351"/>
                  </a:lnTo>
                  <a:lnTo>
                    <a:pt x="4254" y="78473"/>
                  </a:lnTo>
                  <a:close/>
                </a:path>
                <a:path w="62865" h="96520">
                  <a:moveTo>
                    <a:pt x="29845" y="38811"/>
                  </a:moveTo>
                  <a:lnTo>
                    <a:pt x="24739" y="38811"/>
                  </a:lnTo>
                  <a:lnTo>
                    <a:pt x="15354" y="42189"/>
                  </a:lnTo>
                  <a:lnTo>
                    <a:pt x="18757" y="50634"/>
                  </a:lnTo>
                  <a:lnTo>
                    <a:pt x="23609" y="50330"/>
                  </a:lnTo>
                  <a:lnTo>
                    <a:pt x="25590" y="46304"/>
                  </a:lnTo>
                  <a:lnTo>
                    <a:pt x="26911" y="41490"/>
                  </a:lnTo>
                  <a:lnTo>
                    <a:pt x="29845" y="38811"/>
                  </a:lnTo>
                  <a:close/>
                </a:path>
                <a:path w="62865" h="96520">
                  <a:moveTo>
                    <a:pt x="62255" y="1689"/>
                  </a:moveTo>
                  <a:lnTo>
                    <a:pt x="59702" y="1689"/>
                  </a:lnTo>
                  <a:lnTo>
                    <a:pt x="57150" y="2540"/>
                  </a:lnTo>
                  <a:lnTo>
                    <a:pt x="56299" y="0"/>
                  </a:lnTo>
                  <a:lnTo>
                    <a:pt x="51028" y="8382"/>
                  </a:lnTo>
                  <a:lnTo>
                    <a:pt x="48717" y="17614"/>
                  </a:lnTo>
                  <a:lnTo>
                    <a:pt x="46570" y="26695"/>
                  </a:lnTo>
                  <a:lnTo>
                    <a:pt x="41795" y="34594"/>
                  </a:lnTo>
                  <a:lnTo>
                    <a:pt x="49466" y="34594"/>
                  </a:lnTo>
                  <a:lnTo>
                    <a:pt x="50749" y="25539"/>
                  </a:lnTo>
                  <a:lnTo>
                    <a:pt x="54584" y="17195"/>
                  </a:lnTo>
                  <a:lnTo>
                    <a:pt x="59067" y="9321"/>
                  </a:lnTo>
                  <a:lnTo>
                    <a:pt x="62255" y="1689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106" y="6120836"/>
              <a:ext cx="99163" cy="987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8731" y="5921717"/>
              <a:ext cx="264795" cy="322580"/>
            </a:xfrm>
            <a:custGeom>
              <a:avLst/>
              <a:gdLst/>
              <a:ahLst/>
              <a:cxnLst/>
              <a:rect l="l" t="t" r="r" b="b"/>
              <a:pathLst>
                <a:path w="264795" h="322579">
                  <a:moveTo>
                    <a:pt x="1714" y="23622"/>
                  </a:moveTo>
                  <a:lnTo>
                    <a:pt x="850" y="22771"/>
                  </a:lnTo>
                  <a:lnTo>
                    <a:pt x="0" y="23622"/>
                  </a:lnTo>
                  <a:lnTo>
                    <a:pt x="0" y="24460"/>
                  </a:lnTo>
                  <a:lnTo>
                    <a:pt x="1714" y="24460"/>
                  </a:lnTo>
                  <a:lnTo>
                    <a:pt x="1714" y="23622"/>
                  </a:lnTo>
                  <a:close/>
                </a:path>
                <a:path w="264795" h="322579">
                  <a:moveTo>
                    <a:pt x="2578" y="13487"/>
                  </a:moveTo>
                  <a:lnTo>
                    <a:pt x="1714" y="14338"/>
                  </a:lnTo>
                  <a:lnTo>
                    <a:pt x="1714" y="15176"/>
                  </a:lnTo>
                  <a:lnTo>
                    <a:pt x="2578" y="15176"/>
                  </a:lnTo>
                  <a:lnTo>
                    <a:pt x="2578" y="13487"/>
                  </a:lnTo>
                  <a:close/>
                </a:path>
                <a:path w="264795" h="322579">
                  <a:moveTo>
                    <a:pt x="6832" y="20231"/>
                  </a:moveTo>
                  <a:lnTo>
                    <a:pt x="5981" y="19392"/>
                  </a:lnTo>
                  <a:lnTo>
                    <a:pt x="5981" y="21082"/>
                  </a:lnTo>
                  <a:lnTo>
                    <a:pt x="6832" y="21082"/>
                  </a:lnTo>
                  <a:lnTo>
                    <a:pt x="6832" y="20231"/>
                  </a:lnTo>
                  <a:close/>
                </a:path>
                <a:path w="264795" h="322579">
                  <a:moveTo>
                    <a:pt x="7683" y="13487"/>
                  </a:moveTo>
                  <a:lnTo>
                    <a:pt x="6832" y="13487"/>
                  </a:lnTo>
                  <a:lnTo>
                    <a:pt x="5981" y="14338"/>
                  </a:lnTo>
                  <a:lnTo>
                    <a:pt x="6832" y="15176"/>
                  </a:lnTo>
                  <a:lnTo>
                    <a:pt x="6832" y="14338"/>
                  </a:lnTo>
                  <a:lnTo>
                    <a:pt x="7683" y="15176"/>
                  </a:lnTo>
                  <a:lnTo>
                    <a:pt x="7683" y="13487"/>
                  </a:lnTo>
                  <a:close/>
                </a:path>
                <a:path w="264795" h="322579">
                  <a:moveTo>
                    <a:pt x="8534" y="18554"/>
                  </a:moveTo>
                  <a:lnTo>
                    <a:pt x="7683" y="19392"/>
                  </a:lnTo>
                  <a:lnTo>
                    <a:pt x="8534" y="19392"/>
                  </a:lnTo>
                  <a:lnTo>
                    <a:pt x="8534" y="18554"/>
                  </a:lnTo>
                  <a:close/>
                </a:path>
                <a:path w="264795" h="322579">
                  <a:moveTo>
                    <a:pt x="9385" y="18554"/>
                  </a:moveTo>
                  <a:lnTo>
                    <a:pt x="8534" y="19392"/>
                  </a:lnTo>
                  <a:lnTo>
                    <a:pt x="9385" y="19392"/>
                  </a:lnTo>
                  <a:lnTo>
                    <a:pt x="9385" y="18554"/>
                  </a:lnTo>
                  <a:close/>
                </a:path>
                <a:path w="264795" h="322579">
                  <a:moveTo>
                    <a:pt x="9385" y="13487"/>
                  </a:moveTo>
                  <a:lnTo>
                    <a:pt x="8534" y="12649"/>
                  </a:lnTo>
                  <a:lnTo>
                    <a:pt x="8534" y="14338"/>
                  </a:lnTo>
                  <a:lnTo>
                    <a:pt x="9385" y="13487"/>
                  </a:lnTo>
                  <a:close/>
                </a:path>
                <a:path w="264795" h="322579">
                  <a:moveTo>
                    <a:pt x="11099" y="15176"/>
                  </a:moveTo>
                  <a:lnTo>
                    <a:pt x="10236" y="15176"/>
                  </a:lnTo>
                  <a:lnTo>
                    <a:pt x="10236" y="16027"/>
                  </a:lnTo>
                  <a:lnTo>
                    <a:pt x="11099" y="15176"/>
                  </a:lnTo>
                  <a:close/>
                </a:path>
                <a:path w="264795" h="322579">
                  <a:moveTo>
                    <a:pt x="11099" y="11811"/>
                  </a:moveTo>
                  <a:lnTo>
                    <a:pt x="10236" y="10960"/>
                  </a:lnTo>
                  <a:lnTo>
                    <a:pt x="10236" y="12649"/>
                  </a:lnTo>
                  <a:lnTo>
                    <a:pt x="11099" y="12649"/>
                  </a:lnTo>
                  <a:lnTo>
                    <a:pt x="11099" y="11811"/>
                  </a:lnTo>
                  <a:close/>
                </a:path>
                <a:path w="264795" h="322579">
                  <a:moveTo>
                    <a:pt x="11950" y="14338"/>
                  </a:moveTo>
                  <a:lnTo>
                    <a:pt x="11099" y="15176"/>
                  </a:lnTo>
                  <a:lnTo>
                    <a:pt x="11950" y="15176"/>
                  </a:lnTo>
                  <a:lnTo>
                    <a:pt x="11950" y="14338"/>
                  </a:lnTo>
                  <a:close/>
                </a:path>
                <a:path w="264795" h="322579">
                  <a:moveTo>
                    <a:pt x="11950" y="13487"/>
                  </a:moveTo>
                  <a:lnTo>
                    <a:pt x="10236" y="13487"/>
                  </a:lnTo>
                  <a:lnTo>
                    <a:pt x="9385" y="14338"/>
                  </a:lnTo>
                  <a:lnTo>
                    <a:pt x="11099" y="15176"/>
                  </a:lnTo>
                  <a:lnTo>
                    <a:pt x="10236" y="14338"/>
                  </a:lnTo>
                  <a:lnTo>
                    <a:pt x="11950" y="13487"/>
                  </a:lnTo>
                  <a:close/>
                </a:path>
                <a:path w="264795" h="322579">
                  <a:moveTo>
                    <a:pt x="14503" y="97028"/>
                  </a:moveTo>
                  <a:lnTo>
                    <a:pt x="12801" y="97028"/>
                  </a:lnTo>
                  <a:lnTo>
                    <a:pt x="12801" y="97878"/>
                  </a:lnTo>
                  <a:lnTo>
                    <a:pt x="14503" y="97878"/>
                  </a:lnTo>
                  <a:lnTo>
                    <a:pt x="14503" y="97028"/>
                  </a:lnTo>
                  <a:close/>
                </a:path>
                <a:path w="264795" h="322579">
                  <a:moveTo>
                    <a:pt x="14503" y="26987"/>
                  </a:moveTo>
                  <a:lnTo>
                    <a:pt x="13652" y="27838"/>
                  </a:lnTo>
                  <a:lnTo>
                    <a:pt x="14503" y="27838"/>
                  </a:lnTo>
                  <a:lnTo>
                    <a:pt x="14503" y="26987"/>
                  </a:lnTo>
                  <a:close/>
                </a:path>
                <a:path w="264795" h="322579">
                  <a:moveTo>
                    <a:pt x="15354" y="97878"/>
                  </a:moveTo>
                  <a:lnTo>
                    <a:pt x="14503" y="97878"/>
                  </a:lnTo>
                  <a:lnTo>
                    <a:pt x="14503" y="98717"/>
                  </a:lnTo>
                  <a:lnTo>
                    <a:pt x="12801" y="98717"/>
                  </a:lnTo>
                  <a:lnTo>
                    <a:pt x="12801" y="99555"/>
                  </a:lnTo>
                  <a:lnTo>
                    <a:pt x="11099" y="100406"/>
                  </a:lnTo>
                  <a:lnTo>
                    <a:pt x="11950" y="100406"/>
                  </a:lnTo>
                  <a:lnTo>
                    <a:pt x="12801" y="101244"/>
                  </a:lnTo>
                  <a:lnTo>
                    <a:pt x="14503" y="101244"/>
                  </a:lnTo>
                  <a:lnTo>
                    <a:pt x="13652" y="99555"/>
                  </a:lnTo>
                  <a:lnTo>
                    <a:pt x="15354" y="99555"/>
                  </a:lnTo>
                  <a:lnTo>
                    <a:pt x="15354" y="97878"/>
                  </a:lnTo>
                  <a:close/>
                </a:path>
                <a:path w="264795" h="322579">
                  <a:moveTo>
                    <a:pt x="16217" y="99555"/>
                  </a:moveTo>
                  <a:lnTo>
                    <a:pt x="15354" y="100406"/>
                  </a:lnTo>
                  <a:lnTo>
                    <a:pt x="16217" y="100406"/>
                  </a:lnTo>
                  <a:lnTo>
                    <a:pt x="16217" y="99555"/>
                  </a:lnTo>
                  <a:close/>
                </a:path>
                <a:path w="264795" h="322579">
                  <a:moveTo>
                    <a:pt x="16217" y="97028"/>
                  </a:moveTo>
                  <a:lnTo>
                    <a:pt x="15354" y="97028"/>
                  </a:lnTo>
                  <a:lnTo>
                    <a:pt x="15354" y="97878"/>
                  </a:lnTo>
                  <a:lnTo>
                    <a:pt x="16217" y="97878"/>
                  </a:lnTo>
                  <a:lnTo>
                    <a:pt x="16217" y="97028"/>
                  </a:lnTo>
                  <a:close/>
                </a:path>
                <a:path w="264795" h="322579">
                  <a:moveTo>
                    <a:pt x="16217" y="94488"/>
                  </a:moveTo>
                  <a:lnTo>
                    <a:pt x="15354" y="95338"/>
                  </a:lnTo>
                  <a:lnTo>
                    <a:pt x="16217" y="95338"/>
                  </a:lnTo>
                  <a:lnTo>
                    <a:pt x="16217" y="94488"/>
                  </a:lnTo>
                  <a:close/>
                </a:path>
                <a:path w="264795" h="322579">
                  <a:moveTo>
                    <a:pt x="16217" y="26987"/>
                  </a:moveTo>
                  <a:lnTo>
                    <a:pt x="15354" y="26149"/>
                  </a:lnTo>
                  <a:lnTo>
                    <a:pt x="13652" y="26149"/>
                  </a:lnTo>
                  <a:lnTo>
                    <a:pt x="14503" y="26987"/>
                  </a:lnTo>
                  <a:lnTo>
                    <a:pt x="16217" y="26987"/>
                  </a:lnTo>
                  <a:close/>
                </a:path>
                <a:path w="264795" h="322579">
                  <a:moveTo>
                    <a:pt x="17068" y="101244"/>
                  </a:moveTo>
                  <a:lnTo>
                    <a:pt x="16217" y="100406"/>
                  </a:lnTo>
                  <a:lnTo>
                    <a:pt x="16217" y="101244"/>
                  </a:lnTo>
                  <a:lnTo>
                    <a:pt x="17068" y="101244"/>
                  </a:lnTo>
                  <a:close/>
                </a:path>
                <a:path w="264795" h="322579">
                  <a:moveTo>
                    <a:pt x="17068" y="95338"/>
                  </a:moveTo>
                  <a:lnTo>
                    <a:pt x="16217" y="95338"/>
                  </a:lnTo>
                  <a:lnTo>
                    <a:pt x="16217" y="96177"/>
                  </a:lnTo>
                  <a:lnTo>
                    <a:pt x="17068" y="96177"/>
                  </a:lnTo>
                  <a:lnTo>
                    <a:pt x="17068" y="95338"/>
                  </a:lnTo>
                  <a:close/>
                </a:path>
                <a:path w="264795" h="322579">
                  <a:moveTo>
                    <a:pt x="17919" y="22771"/>
                  </a:moveTo>
                  <a:lnTo>
                    <a:pt x="17068" y="22771"/>
                  </a:lnTo>
                  <a:lnTo>
                    <a:pt x="17068" y="23622"/>
                  </a:lnTo>
                  <a:lnTo>
                    <a:pt x="17919" y="23622"/>
                  </a:lnTo>
                  <a:lnTo>
                    <a:pt x="17919" y="22771"/>
                  </a:lnTo>
                  <a:close/>
                </a:path>
                <a:path w="264795" h="322579">
                  <a:moveTo>
                    <a:pt x="18783" y="91960"/>
                  </a:moveTo>
                  <a:lnTo>
                    <a:pt x="17919" y="92811"/>
                  </a:lnTo>
                  <a:lnTo>
                    <a:pt x="17919" y="93649"/>
                  </a:lnTo>
                  <a:lnTo>
                    <a:pt x="18783" y="93649"/>
                  </a:lnTo>
                  <a:lnTo>
                    <a:pt x="18783" y="91960"/>
                  </a:lnTo>
                  <a:close/>
                </a:path>
                <a:path w="264795" h="322579">
                  <a:moveTo>
                    <a:pt x="18783" y="37122"/>
                  </a:moveTo>
                  <a:lnTo>
                    <a:pt x="17919" y="37122"/>
                  </a:lnTo>
                  <a:lnTo>
                    <a:pt x="17919" y="37960"/>
                  </a:lnTo>
                  <a:lnTo>
                    <a:pt x="18783" y="37122"/>
                  </a:lnTo>
                  <a:close/>
                </a:path>
                <a:path w="264795" h="322579">
                  <a:moveTo>
                    <a:pt x="18783" y="30365"/>
                  </a:moveTo>
                  <a:lnTo>
                    <a:pt x="17068" y="30365"/>
                  </a:lnTo>
                  <a:lnTo>
                    <a:pt x="17068" y="31203"/>
                  </a:lnTo>
                  <a:lnTo>
                    <a:pt x="17919" y="31203"/>
                  </a:lnTo>
                  <a:lnTo>
                    <a:pt x="18783" y="30365"/>
                  </a:lnTo>
                  <a:close/>
                </a:path>
                <a:path w="264795" h="322579">
                  <a:moveTo>
                    <a:pt x="18783" y="24460"/>
                  </a:moveTo>
                  <a:lnTo>
                    <a:pt x="17919" y="24460"/>
                  </a:lnTo>
                  <a:lnTo>
                    <a:pt x="17919" y="25311"/>
                  </a:lnTo>
                  <a:lnTo>
                    <a:pt x="18783" y="25311"/>
                  </a:lnTo>
                  <a:lnTo>
                    <a:pt x="18783" y="24460"/>
                  </a:lnTo>
                  <a:close/>
                </a:path>
                <a:path w="264795" h="322579">
                  <a:moveTo>
                    <a:pt x="19634" y="27838"/>
                  </a:moveTo>
                  <a:lnTo>
                    <a:pt x="18783" y="28676"/>
                  </a:lnTo>
                  <a:lnTo>
                    <a:pt x="18783" y="29514"/>
                  </a:lnTo>
                  <a:lnTo>
                    <a:pt x="19634" y="29514"/>
                  </a:lnTo>
                  <a:lnTo>
                    <a:pt x="19634" y="27838"/>
                  </a:lnTo>
                  <a:close/>
                </a:path>
                <a:path w="264795" h="322579">
                  <a:moveTo>
                    <a:pt x="19634" y="26149"/>
                  </a:moveTo>
                  <a:lnTo>
                    <a:pt x="18783" y="26149"/>
                  </a:lnTo>
                  <a:lnTo>
                    <a:pt x="18783" y="26987"/>
                  </a:lnTo>
                  <a:lnTo>
                    <a:pt x="19634" y="26149"/>
                  </a:lnTo>
                  <a:close/>
                </a:path>
                <a:path w="264795" h="322579">
                  <a:moveTo>
                    <a:pt x="20485" y="26987"/>
                  </a:moveTo>
                  <a:lnTo>
                    <a:pt x="18783" y="26987"/>
                  </a:lnTo>
                  <a:lnTo>
                    <a:pt x="18783" y="27838"/>
                  </a:lnTo>
                  <a:lnTo>
                    <a:pt x="19634" y="27838"/>
                  </a:lnTo>
                  <a:lnTo>
                    <a:pt x="20485" y="26987"/>
                  </a:lnTo>
                  <a:close/>
                </a:path>
                <a:path w="264795" h="322579">
                  <a:moveTo>
                    <a:pt x="21336" y="32905"/>
                  </a:moveTo>
                  <a:lnTo>
                    <a:pt x="20485" y="32054"/>
                  </a:lnTo>
                  <a:lnTo>
                    <a:pt x="20485" y="33743"/>
                  </a:lnTo>
                  <a:lnTo>
                    <a:pt x="21336" y="33743"/>
                  </a:lnTo>
                  <a:lnTo>
                    <a:pt x="21336" y="32905"/>
                  </a:lnTo>
                  <a:close/>
                </a:path>
                <a:path w="264795" h="322579">
                  <a:moveTo>
                    <a:pt x="22186" y="92811"/>
                  </a:moveTo>
                  <a:lnTo>
                    <a:pt x="21336" y="92811"/>
                  </a:lnTo>
                  <a:lnTo>
                    <a:pt x="20485" y="91122"/>
                  </a:lnTo>
                  <a:lnTo>
                    <a:pt x="21336" y="90271"/>
                  </a:lnTo>
                  <a:lnTo>
                    <a:pt x="21336" y="89433"/>
                  </a:lnTo>
                  <a:lnTo>
                    <a:pt x="20485" y="88595"/>
                  </a:lnTo>
                  <a:lnTo>
                    <a:pt x="18783" y="88595"/>
                  </a:lnTo>
                  <a:lnTo>
                    <a:pt x="18783" y="89433"/>
                  </a:lnTo>
                  <a:lnTo>
                    <a:pt x="19634" y="90271"/>
                  </a:lnTo>
                  <a:lnTo>
                    <a:pt x="19634" y="89433"/>
                  </a:lnTo>
                  <a:lnTo>
                    <a:pt x="20485" y="89433"/>
                  </a:lnTo>
                  <a:lnTo>
                    <a:pt x="19634" y="90271"/>
                  </a:lnTo>
                  <a:lnTo>
                    <a:pt x="21336" y="93649"/>
                  </a:lnTo>
                  <a:lnTo>
                    <a:pt x="21336" y="94488"/>
                  </a:lnTo>
                  <a:lnTo>
                    <a:pt x="21336" y="96177"/>
                  </a:lnTo>
                  <a:lnTo>
                    <a:pt x="22186" y="96177"/>
                  </a:lnTo>
                  <a:lnTo>
                    <a:pt x="22186" y="94488"/>
                  </a:lnTo>
                  <a:lnTo>
                    <a:pt x="22186" y="93649"/>
                  </a:lnTo>
                  <a:lnTo>
                    <a:pt x="22186" y="92811"/>
                  </a:lnTo>
                  <a:close/>
                </a:path>
                <a:path w="264795" h="322579">
                  <a:moveTo>
                    <a:pt x="22186" y="28676"/>
                  </a:moveTo>
                  <a:lnTo>
                    <a:pt x="21336" y="29514"/>
                  </a:lnTo>
                  <a:lnTo>
                    <a:pt x="22186" y="29514"/>
                  </a:lnTo>
                  <a:lnTo>
                    <a:pt x="22186" y="28676"/>
                  </a:lnTo>
                  <a:close/>
                </a:path>
                <a:path w="264795" h="322579">
                  <a:moveTo>
                    <a:pt x="23888" y="88595"/>
                  </a:moveTo>
                  <a:lnTo>
                    <a:pt x="23037" y="88595"/>
                  </a:lnTo>
                  <a:lnTo>
                    <a:pt x="22186" y="89433"/>
                  </a:lnTo>
                  <a:lnTo>
                    <a:pt x="23037" y="89433"/>
                  </a:lnTo>
                  <a:lnTo>
                    <a:pt x="23037" y="90271"/>
                  </a:lnTo>
                  <a:lnTo>
                    <a:pt x="23888" y="90271"/>
                  </a:lnTo>
                  <a:lnTo>
                    <a:pt x="23888" y="88595"/>
                  </a:lnTo>
                  <a:close/>
                </a:path>
                <a:path w="264795" h="322579">
                  <a:moveTo>
                    <a:pt x="23888" y="87744"/>
                  </a:moveTo>
                  <a:lnTo>
                    <a:pt x="23037" y="86906"/>
                  </a:lnTo>
                  <a:lnTo>
                    <a:pt x="22186" y="87744"/>
                  </a:lnTo>
                  <a:lnTo>
                    <a:pt x="22186" y="88595"/>
                  </a:lnTo>
                  <a:lnTo>
                    <a:pt x="23037" y="88595"/>
                  </a:lnTo>
                  <a:lnTo>
                    <a:pt x="23037" y="87744"/>
                  </a:lnTo>
                  <a:lnTo>
                    <a:pt x="23888" y="87744"/>
                  </a:lnTo>
                  <a:close/>
                </a:path>
                <a:path w="264795" h="322579">
                  <a:moveTo>
                    <a:pt x="23888" y="28676"/>
                  </a:moveTo>
                  <a:lnTo>
                    <a:pt x="23037" y="28676"/>
                  </a:lnTo>
                  <a:lnTo>
                    <a:pt x="23888" y="29514"/>
                  </a:lnTo>
                  <a:lnTo>
                    <a:pt x="23888" y="28676"/>
                  </a:lnTo>
                  <a:close/>
                </a:path>
                <a:path w="264795" h="322579">
                  <a:moveTo>
                    <a:pt x="24739" y="37122"/>
                  </a:moveTo>
                  <a:lnTo>
                    <a:pt x="23888" y="37122"/>
                  </a:lnTo>
                  <a:lnTo>
                    <a:pt x="23888" y="36271"/>
                  </a:lnTo>
                  <a:lnTo>
                    <a:pt x="23037" y="37122"/>
                  </a:lnTo>
                  <a:lnTo>
                    <a:pt x="23888" y="37960"/>
                  </a:lnTo>
                  <a:lnTo>
                    <a:pt x="24739" y="37960"/>
                  </a:lnTo>
                  <a:lnTo>
                    <a:pt x="24739" y="37122"/>
                  </a:lnTo>
                  <a:close/>
                </a:path>
                <a:path w="264795" h="322579">
                  <a:moveTo>
                    <a:pt x="24739" y="32905"/>
                  </a:moveTo>
                  <a:lnTo>
                    <a:pt x="23888" y="32905"/>
                  </a:lnTo>
                  <a:lnTo>
                    <a:pt x="23888" y="33743"/>
                  </a:lnTo>
                  <a:lnTo>
                    <a:pt x="24739" y="33743"/>
                  </a:lnTo>
                  <a:lnTo>
                    <a:pt x="24739" y="32905"/>
                  </a:lnTo>
                  <a:close/>
                </a:path>
                <a:path w="264795" h="322579">
                  <a:moveTo>
                    <a:pt x="24739" y="31203"/>
                  </a:moveTo>
                  <a:lnTo>
                    <a:pt x="23888" y="30365"/>
                  </a:lnTo>
                  <a:lnTo>
                    <a:pt x="23037" y="30365"/>
                  </a:lnTo>
                  <a:lnTo>
                    <a:pt x="21336" y="30365"/>
                  </a:lnTo>
                  <a:lnTo>
                    <a:pt x="22186" y="31203"/>
                  </a:lnTo>
                  <a:lnTo>
                    <a:pt x="24739" y="31203"/>
                  </a:lnTo>
                  <a:close/>
                </a:path>
                <a:path w="264795" h="322579">
                  <a:moveTo>
                    <a:pt x="27305" y="37122"/>
                  </a:moveTo>
                  <a:lnTo>
                    <a:pt x="26454" y="37122"/>
                  </a:lnTo>
                  <a:lnTo>
                    <a:pt x="27305" y="37960"/>
                  </a:lnTo>
                  <a:lnTo>
                    <a:pt x="27305" y="37122"/>
                  </a:lnTo>
                  <a:close/>
                </a:path>
                <a:path w="264795" h="322579">
                  <a:moveTo>
                    <a:pt x="27305" y="32054"/>
                  </a:moveTo>
                  <a:lnTo>
                    <a:pt x="26454" y="31203"/>
                  </a:lnTo>
                  <a:lnTo>
                    <a:pt x="25590" y="31203"/>
                  </a:lnTo>
                  <a:lnTo>
                    <a:pt x="25590" y="32054"/>
                  </a:lnTo>
                  <a:lnTo>
                    <a:pt x="26454" y="32054"/>
                  </a:lnTo>
                  <a:lnTo>
                    <a:pt x="26454" y="33743"/>
                  </a:lnTo>
                  <a:lnTo>
                    <a:pt x="27305" y="33743"/>
                  </a:lnTo>
                  <a:lnTo>
                    <a:pt x="27305" y="32054"/>
                  </a:lnTo>
                  <a:close/>
                </a:path>
                <a:path w="264795" h="322579">
                  <a:moveTo>
                    <a:pt x="28155" y="85204"/>
                  </a:moveTo>
                  <a:lnTo>
                    <a:pt x="26454" y="85204"/>
                  </a:lnTo>
                  <a:lnTo>
                    <a:pt x="27305" y="86055"/>
                  </a:lnTo>
                  <a:lnTo>
                    <a:pt x="26454" y="86906"/>
                  </a:lnTo>
                  <a:lnTo>
                    <a:pt x="26454" y="88595"/>
                  </a:lnTo>
                  <a:lnTo>
                    <a:pt x="27305" y="88595"/>
                  </a:lnTo>
                  <a:lnTo>
                    <a:pt x="27305" y="86906"/>
                  </a:lnTo>
                  <a:lnTo>
                    <a:pt x="28155" y="86906"/>
                  </a:lnTo>
                  <a:lnTo>
                    <a:pt x="28155" y="85204"/>
                  </a:lnTo>
                  <a:close/>
                </a:path>
                <a:path w="264795" h="322579">
                  <a:moveTo>
                    <a:pt x="29006" y="79311"/>
                  </a:moveTo>
                  <a:lnTo>
                    <a:pt x="28155" y="79311"/>
                  </a:lnTo>
                  <a:lnTo>
                    <a:pt x="28155" y="80149"/>
                  </a:lnTo>
                  <a:lnTo>
                    <a:pt x="29006" y="80149"/>
                  </a:lnTo>
                  <a:lnTo>
                    <a:pt x="29006" y="79311"/>
                  </a:lnTo>
                  <a:close/>
                </a:path>
                <a:path w="264795" h="322579">
                  <a:moveTo>
                    <a:pt x="29006" y="41325"/>
                  </a:moveTo>
                  <a:lnTo>
                    <a:pt x="28155" y="41325"/>
                  </a:lnTo>
                  <a:lnTo>
                    <a:pt x="29006" y="42176"/>
                  </a:lnTo>
                  <a:lnTo>
                    <a:pt x="29006" y="41325"/>
                  </a:lnTo>
                  <a:close/>
                </a:path>
                <a:path w="264795" h="322579">
                  <a:moveTo>
                    <a:pt x="29006" y="37960"/>
                  </a:moveTo>
                  <a:lnTo>
                    <a:pt x="28155" y="38798"/>
                  </a:lnTo>
                  <a:lnTo>
                    <a:pt x="29006" y="38798"/>
                  </a:lnTo>
                  <a:lnTo>
                    <a:pt x="29006" y="37960"/>
                  </a:lnTo>
                  <a:close/>
                </a:path>
                <a:path w="264795" h="322579">
                  <a:moveTo>
                    <a:pt x="29857" y="80987"/>
                  </a:moveTo>
                  <a:lnTo>
                    <a:pt x="29006" y="80149"/>
                  </a:lnTo>
                  <a:lnTo>
                    <a:pt x="28155" y="80987"/>
                  </a:lnTo>
                  <a:lnTo>
                    <a:pt x="28155" y="82677"/>
                  </a:lnTo>
                  <a:lnTo>
                    <a:pt x="29006" y="82677"/>
                  </a:lnTo>
                  <a:lnTo>
                    <a:pt x="29006" y="81838"/>
                  </a:lnTo>
                  <a:lnTo>
                    <a:pt x="29857" y="80987"/>
                  </a:lnTo>
                  <a:close/>
                </a:path>
                <a:path w="264795" h="322579">
                  <a:moveTo>
                    <a:pt x="29857" y="76784"/>
                  </a:moveTo>
                  <a:lnTo>
                    <a:pt x="29006" y="77622"/>
                  </a:lnTo>
                  <a:lnTo>
                    <a:pt x="29006" y="76784"/>
                  </a:lnTo>
                  <a:lnTo>
                    <a:pt x="28155" y="76784"/>
                  </a:lnTo>
                  <a:lnTo>
                    <a:pt x="28155" y="77622"/>
                  </a:lnTo>
                  <a:lnTo>
                    <a:pt x="29006" y="78460"/>
                  </a:lnTo>
                  <a:lnTo>
                    <a:pt x="29006" y="79311"/>
                  </a:lnTo>
                  <a:lnTo>
                    <a:pt x="29857" y="78460"/>
                  </a:lnTo>
                  <a:lnTo>
                    <a:pt x="29857" y="77622"/>
                  </a:lnTo>
                  <a:lnTo>
                    <a:pt x="29857" y="76784"/>
                  </a:lnTo>
                  <a:close/>
                </a:path>
                <a:path w="264795" h="322579">
                  <a:moveTo>
                    <a:pt x="29857" y="36271"/>
                  </a:moveTo>
                  <a:lnTo>
                    <a:pt x="29006" y="36271"/>
                  </a:lnTo>
                  <a:lnTo>
                    <a:pt x="28155" y="36271"/>
                  </a:lnTo>
                  <a:lnTo>
                    <a:pt x="28155" y="37960"/>
                  </a:lnTo>
                  <a:lnTo>
                    <a:pt x="29006" y="37960"/>
                  </a:lnTo>
                  <a:lnTo>
                    <a:pt x="29857" y="37122"/>
                  </a:lnTo>
                  <a:lnTo>
                    <a:pt x="29857" y="36271"/>
                  </a:lnTo>
                  <a:close/>
                </a:path>
                <a:path w="264795" h="322579">
                  <a:moveTo>
                    <a:pt x="31572" y="43027"/>
                  </a:moveTo>
                  <a:lnTo>
                    <a:pt x="30721" y="43027"/>
                  </a:lnTo>
                  <a:lnTo>
                    <a:pt x="29857" y="42176"/>
                  </a:lnTo>
                  <a:lnTo>
                    <a:pt x="29857" y="43865"/>
                  </a:lnTo>
                  <a:lnTo>
                    <a:pt x="30721" y="43865"/>
                  </a:lnTo>
                  <a:lnTo>
                    <a:pt x="31572" y="43027"/>
                  </a:lnTo>
                  <a:close/>
                </a:path>
                <a:path w="264795" h="322579">
                  <a:moveTo>
                    <a:pt x="31572" y="38798"/>
                  </a:moveTo>
                  <a:lnTo>
                    <a:pt x="30721" y="39649"/>
                  </a:lnTo>
                  <a:lnTo>
                    <a:pt x="31572" y="39649"/>
                  </a:lnTo>
                  <a:lnTo>
                    <a:pt x="31572" y="38798"/>
                  </a:lnTo>
                  <a:close/>
                </a:path>
                <a:path w="264795" h="322579">
                  <a:moveTo>
                    <a:pt x="32423" y="82677"/>
                  </a:moveTo>
                  <a:lnTo>
                    <a:pt x="30721" y="82677"/>
                  </a:lnTo>
                  <a:lnTo>
                    <a:pt x="30721" y="83527"/>
                  </a:lnTo>
                  <a:lnTo>
                    <a:pt x="31572" y="83527"/>
                  </a:lnTo>
                  <a:lnTo>
                    <a:pt x="32423" y="82677"/>
                  </a:lnTo>
                  <a:close/>
                </a:path>
                <a:path w="264795" h="322579">
                  <a:moveTo>
                    <a:pt x="32423" y="74244"/>
                  </a:moveTo>
                  <a:lnTo>
                    <a:pt x="31572" y="74244"/>
                  </a:lnTo>
                  <a:lnTo>
                    <a:pt x="31572" y="75933"/>
                  </a:lnTo>
                  <a:lnTo>
                    <a:pt x="32423" y="75082"/>
                  </a:lnTo>
                  <a:lnTo>
                    <a:pt x="32423" y="74244"/>
                  </a:lnTo>
                  <a:close/>
                </a:path>
                <a:path w="264795" h="322579">
                  <a:moveTo>
                    <a:pt x="32423" y="38798"/>
                  </a:moveTo>
                  <a:lnTo>
                    <a:pt x="31572" y="38798"/>
                  </a:lnTo>
                  <a:lnTo>
                    <a:pt x="32423" y="39649"/>
                  </a:lnTo>
                  <a:lnTo>
                    <a:pt x="32423" y="38798"/>
                  </a:lnTo>
                  <a:close/>
                </a:path>
                <a:path w="264795" h="322579">
                  <a:moveTo>
                    <a:pt x="33274" y="80149"/>
                  </a:moveTo>
                  <a:lnTo>
                    <a:pt x="32423" y="79311"/>
                  </a:lnTo>
                  <a:lnTo>
                    <a:pt x="32423" y="77622"/>
                  </a:lnTo>
                  <a:lnTo>
                    <a:pt x="31572" y="77622"/>
                  </a:lnTo>
                  <a:lnTo>
                    <a:pt x="31572" y="79311"/>
                  </a:lnTo>
                  <a:lnTo>
                    <a:pt x="30721" y="79311"/>
                  </a:lnTo>
                  <a:lnTo>
                    <a:pt x="30721" y="80149"/>
                  </a:lnTo>
                  <a:lnTo>
                    <a:pt x="32423" y="80149"/>
                  </a:lnTo>
                  <a:lnTo>
                    <a:pt x="31572" y="80987"/>
                  </a:lnTo>
                  <a:lnTo>
                    <a:pt x="31572" y="81838"/>
                  </a:lnTo>
                  <a:lnTo>
                    <a:pt x="32423" y="81838"/>
                  </a:lnTo>
                  <a:lnTo>
                    <a:pt x="33274" y="82677"/>
                  </a:lnTo>
                  <a:lnTo>
                    <a:pt x="33274" y="80149"/>
                  </a:lnTo>
                  <a:close/>
                </a:path>
                <a:path w="264795" h="322579">
                  <a:moveTo>
                    <a:pt x="34124" y="40487"/>
                  </a:moveTo>
                  <a:lnTo>
                    <a:pt x="33274" y="40487"/>
                  </a:lnTo>
                  <a:lnTo>
                    <a:pt x="33274" y="41325"/>
                  </a:lnTo>
                  <a:lnTo>
                    <a:pt x="32423" y="41325"/>
                  </a:lnTo>
                  <a:lnTo>
                    <a:pt x="33274" y="42176"/>
                  </a:lnTo>
                  <a:lnTo>
                    <a:pt x="34124" y="42176"/>
                  </a:lnTo>
                  <a:lnTo>
                    <a:pt x="34124" y="40487"/>
                  </a:lnTo>
                  <a:close/>
                </a:path>
                <a:path w="264795" h="322579">
                  <a:moveTo>
                    <a:pt x="34124" y="37122"/>
                  </a:moveTo>
                  <a:lnTo>
                    <a:pt x="33274" y="36271"/>
                  </a:lnTo>
                  <a:lnTo>
                    <a:pt x="32423" y="36271"/>
                  </a:lnTo>
                  <a:lnTo>
                    <a:pt x="32423" y="37122"/>
                  </a:lnTo>
                  <a:lnTo>
                    <a:pt x="34124" y="37122"/>
                  </a:lnTo>
                  <a:close/>
                </a:path>
                <a:path w="264795" h="322579">
                  <a:moveTo>
                    <a:pt x="34988" y="83527"/>
                  </a:moveTo>
                  <a:lnTo>
                    <a:pt x="33274" y="83527"/>
                  </a:lnTo>
                  <a:lnTo>
                    <a:pt x="33274" y="84366"/>
                  </a:lnTo>
                  <a:lnTo>
                    <a:pt x="34988" y="84366"/>
                  </a:lnTo>
                  <a:lnTo>
                    <a:pt x="34988" y="83527"/>
                  </a:lnTo>
                  <a:close/>
                </a:path>
                <a:path w="264795" h="322579">
                  <a:moveTo>
                    <a:pt x="35839" y="92811"/>
                  </a:moveTo>
                  <a:lnTo>
                    <a:pt x="34988" y="93649"/>
                  </a:lnTo>
                  <a:lnTo>
                    <a:pt x="35839" y="93649"/>
                  </a:lnTo>
                  <a:lnTo>
                    <a:pt x="35839" y="92811"/>
                  </a:lnTo>
                  <a:close/>
                </a:path>
                <a:path w="264795" h="322579">
                  <a:moveTo>
                    <a:pt x="35839" y="43027"/>
                  </a:moveTo>
                  <a:lnTo>
                    <a:pt x="34988" y="42176"/>
                  </a:lnTo>
                  <a:lnTo>
                    <a:pt x="34988" y="41325"/>
                  </a:lnTo>
                  <a:lnTo>
                    <a:pt x="34124" y="42176"/>
                  </a:lnTo>
                  <a:lnTo>
                    <a:pt x="34988" y="43027"/>
                  </a:lnTo>
                  <a:lnTo>
                    <a:pt x="34124" y="43865"/>
                  </a:lnTo>
                  <a:lnTo>
                    <a:pt x="34988" y="44716"/>
                  </a:lnTo>
                  <a:lnTo>
                    <a:pt x="35839" y="44716"/>
                  </a:lnTo>
                  <a:lnTo>
                    <a:pt x="35839" y="43027"/>
                  </a:lnTo>
                  <a:close/>
                </a:path>
                <a:path w="264795" h="322579">
                  <a:moveTo>
                    <a:pt x="37541" y="87744"/>
                  </a:moveTo>
                  <a:lnTo>
                    <a:pt x="36690" y="88595"/>
                  </a:lnTo>
                  <a:lnTo>
                    <a:pt x="36690" y="90271"/>
                  </a:lnTo>
                  <a:lnTo>
                    <a:pt x="37541" y="90271"/>
                  </a:lnTo>
                  <a:lnTo>
                    <a:pt x="37541" y="87744"/>
                  </a:lnTo>
                  <a:close/>
                </a:path>
                <a:path w="264795" h="322579">
                  <a:moveTo>
                    <a:pt x="39243" y="99555"/>
                  </a:moveTo>
                  <a:lnTo>
                    <a:pt x="38392" y="99555"/>
                  </a:lnTo>
                  <a:lnTo>
                    <a:pt x="38392" y="100406"/>
                  </a:lnTo>
                  <a:lnTo>
                    <a:pt x="39243" y="100406"/>
                  </a:lnTo>
                  <a:lnTo>
                    <a:pt x="39243" y="99555"/>
                  </a:lnTo>
                  <a:close/>
                </a:path>
                <a:path w="264795" h="322579">
                  <a:moveTo>
                    <a:pt x="45224" y="16027"/>
                  </a:moveTo>
                  <a:lnTo>
                    <a:pt x="44361" y="16027"/>
                  </a:lnTo>
                  <a:lnTo>
                    <a:pt x="44361" y="16865"/>
                  </a:lnTo>
                  <a:lnTo>
                    <a:pt x="45224" y="16865"/>
                  </a:lnTo>
                  <a:lnTo>
                    <a:pt x="45224" y="16027"/>
                  </a:lnTo>
                  <a:close/>
                </a:path>
                <a:path w="264795" h="322579">
                  <a:moveTo>
                    <a:pt x="46075" y="107149"/>
                  </a:moveTo>
                  <a:lnTo>
                    <a:pt x="45224" y="107149"/>
                  </a:lnTo>
                  <a:lnTo>
                    <a:pt x="45224" y="108839"/>
                  </a:lnTo>
                  <a:lnTo>
                    <a:pt x="46075" y="108000"/>
                  </a:lnTo>
                  <a:lnTo>
                    <a:pt x="46075" y="107149"/>
                  </a:lnTo>
                  <a:close/>
                </a:path>
                <a:path w="264795" h="322579">
                  <a:moveTo>
                    <a:pt x="56299" y="12649"/>
                  </a:moveTo>
                  <a:lnTo>
                    <a:pt x="55448" y="12649"/>
                  </a:lnTo>
                  <a:lnTo>
                    <a:pt x="55448" y="13487"/>
                  </a:lnTo>
                  <a:lnTo>
                    <a:pt x="56299" y="13487"/>
                  </a:lnTo>
                  <a:lnTo>
                    <a:pt x="56299" y="12649"/>
                  </a:lnTo>
                  <a:close/>
                </a:path>
                <a:path w="264795" h="322579">
                  <a:moveTo>
                    <a:pt x="56299" y="0"/>
                  </a:moveTo>
                  <a:lnTo>
                    <a:pt x="54597" y="0"/>
                  </a:lnTo>
                  <a:lnTo>
                    <a:pt x="54597" y="838"/>
                  </a:lnTo>
                  <a:lnTo>
                    <a:pt x="55448" y="1676"/>
                  </a:lnTo>
                  <a:lnTo>
                    <a:pt x="56299" y="1676"/>
                  </a:lnTo>
                  <a:lnTo>
                    <a:pt x="56299" y="0"/>
                  </a:lnTo>
                  <a:close/>
                </a:path>
                <a:path w="264795" h="322579">
                  <a:moveTo>
                    <a:pt x="57150" y="32905"/>
                  </a:moveTo>
                  <a:lnTo>
                    <a:pt x="56299" y="32905"/>
                  </a:lnTo>
                  <a:lnTo>
                    <a:pt x="56299" y="33743"/>
                  </a:lnTo>
                  <a:lnTo>
                    <a:pt x="57150" y="32905"/>
                  </a:lnTo>
                  <a:close/>
                </a:path>
                <a:path w="264795" h="322579">
                  <a:moveTo>
                    <a:pt x="57150" y="32054"/>
                  </a:moveTo>
                  <a:lnTo>
                    <a:pt x="55448" y="32054"/>
                  </a:lnTo>
                  <a:lnTo>
                    <a:pt x="55448" y="32905"/>
                  </a:lnTo>
                  <a:lnTo>
                    <a:pt x="56299" y="32905"/>
                  </a:lnTo>
                  <a:lnTo>
                    <a:pt x="57150" y="32054"/>
                  </a:lnTo>
                  <a:close/>
                </a:path>
                <a:path w="264795" h="322579">
                  <a:moveTo>
                    <a:pt x="57150" y="16027"/>
                  </a:moveTo>
                  <a:lnTo>
                    <a:pt x="56299" y="16027"/>
                  </a:lnTo>
                  <a:lnTo>
                    <a:pt x="56299" y="16865"/>
                  </a:lnTo>
                  <a:lnTo>
                    <a:pt x="57150" y="16027"/>
                  </a:lnTo>
                  <a:close/>
                </a:path>
                <a:path w="264795" h="322579">
                  <a:moveTo>
                    <a:pt x="57150" y="7581"/>
                  </a:moveTo>
                  <a:lnTo>
                    <a:pt x="56299" y="6743"/>
                  </a:lnTo>
                  <a:lnTo>
                    <a:pt x="56299" y="5054"/>
                  </a:lnTo>
                  <a:lnTo>
                    <a:pt x="55448" y="5054"/>
                  </a:lnTo>
                  <a:lnTo>
                    <a:pt x="55448" y="7581"/>
                  </a:lnTo>
                  <a:lnTo>
                    <a:pt x="57150" y="7581"/>
                  </a:lnTo>
                  <a:close/>
                </a:path>
                <a:path w="264795" h="322579">
                  <a:moveTo>
                    <a:pt x="58013" y="14338"/>
                  </a:moveTo>
                  <a:lnTo>
                    <a:pt x="57150" y="12649"/>
                  </a:lnTo>
                  <a:lnTo>
                    <a:pt x="57150" y="13487"/>
                  </a:lnTo>
                  <a:lnTo>
                    <a:pt x="58013" y="14338"/>
                  </a:lnTo>
                  <a:close/>
                </a:path>
                <a:path w="264795" h="322579">
                  <a:moveTo>
                    <a:pt x="58013" y="7581"/>
                  </a:moveTo>
                  <a:lnTo>
                    <a:pt x="57150" y="7581"/>
                  </a:lnTo>
                  <a:lnTo>
                    <a:pt x="56299" y="8420"/>
                  </a:lnTo>
                  <a:lnTo>
                    <a:pt x="57150" y="8420"/>
                  </a:lnTo>
                  <a:lnTo>
                    <a:pt x="57150" y="9271"/>
                  </a:lnTo>
                  <a:lnTo>
                    <a:pt x="58013" y="9271"/>
                  </a:lnTo>
                  <a:lnTo>
                    <a:pt x="58013" y="7581"/>
                  </a:lnTo>
                  <a:close/>
                </a:path>
                <a:path w="264795" h="322579">
                  <a:moveTo>
                    <a:pt x="58013" y="0"/>
                  </a:moveTo>
                  <a:lnTo>
                    <a:pt x="57150" y="0"/>
                  </a:lnTo>
                  <a:lnTo>
                    <a:pt x="57150" y="838"/>
                  </a:lnTo>
                  <a:lnTo>
                    <a:pt x="58013" y="838"/>
                  </a:lnTo>
                  <a:lnTo>
                    <a:pt x="58013" y="0"/>
                  </a:lnTo>
                  <a:close/>
                </a:path>
                <a:path w="264795" h="322579">
                  <a:moveTo>
                    <a:pt x="59715" y="10960"/>
                  </a:moveTo>
                  <a:lnTo>
                    <a:pt x="58013" y="10960"/>
                  </a:lnTo>
                  <a:lnTo>
                    <a:pt x="58864" y="11811"/>
                  </a:lnTo>
                  <a:lnTo>
                    <a:pt x="59715" y="11811"/>
                  </a:lnTo>
                  <a:lnTo>
                    <a:pt x="59715" y="10960"/>
                  </a:lnTo>
                  <a:close/>
                </a:path>
                <a:path w="264795" h="322579">
                  <a:moveTo>
                    <a:pt x="61429" y="838"/>
                  </a:moveTo>
                  <a:lnTo>
                    <a:pt x="60579" y="0"/>
                  </a:lnTo>
                  <a:lnTo>
                    <a:pt x="59715" y="0"/>
                  </a:lnTo>
                  <a:lnTo>
                    <a:pt x="59715" y="838"/>
                  </a:lnTo>
                  <a:lnTo>
                    <a:pt x="58864" y="1676"/>
                  </a:lnTo>
                  <a:lnTo>
                    <a:pt x="58864" y="2527"/>
                  </a:lnTo>
                  <a:lnTo>
                    <a:pt x="59715" y="2527"/>
                  </a:lnTo>
                  <a:lnTo>
                    <a:pt x="59715" y="1676"/>
                  </a:lnTo>
                  <a:lnTo>
                    <a:pt x="60579" y="2527"/>
                  </a:lnTo>
                  <a:lnTo>
                    <a:pt x="60579" y="1676"/>
                  </a:lnTo>
                  <a:lnTo>
                    <a:pt x="61429" y="838"/>
                  </a:lnTo>
                  <a:close/>
                </a:path>
                <a:path w="264795" h="322579">
                  <a:moveTo>
                    <a:pt x="71653" y="85204"/>
                  </a:moveTo>
                  <a:lnTo>
                    <a:pt x="70802" y="84366"/>
                  </a:lnTo>
                  <a:lnTo>
                    <a:pt x="69951" y="85204"/>
                  </a:lnTo>
                  <a:lnTo>
                    <a:pt x="71653" y="85204"/>
                  </a:lnTo>
                  <a:close/>
                </a:path>
                <a:path w="264795" h="322579">
                  <a:moveTo>
                    <a:pt x="71653" y="84366"/>
                  </a:moveTo>
                  <a:lnTo>
                    <a:pt x="70802" y="83527"/>
                  </a:lnTo>
                  <a:lnTo>
                    <a:pt x="69951" y="83527"/>
                  </a:lnTo>
                  <a:lnTo>
                    <a:pt x="69100" y="84366"/>
                  </a:lnTo>
                  <a:lnTo>
                    <a:pt x="69100" y="85204"/>
                  </a:lnTo>
                  <a:lnTo>
                    <a:pt x="69951" y="85204"/>
                  </a:lnTo>
                  <a:lnTo>
                    <a:pt x="69951" y="84366"/>
                  </a:lnTo>
                  <a:lnTo>
                    <a:pt x="70802" y="84366"/>
                  </a:lnTo>
                  <a:lnTo>
                    <a:pt x="71653" y="84366"/>
                  </a:lnTo>
                  <a:close/>
                </a:path>
                <a:path w="264795" h="322579">
                  <a:moveTo>
                    <a:pt x="88722" y="31203"/>
                  </a:moveTo>
                  <a:lnTo>
                    <a:pt x="87871" y="31203"/>
                  </a:lnTo>
                  <a:lnTo>
                    <a:pt x="87871" y="32054"/>
                  </a:lnTo>
                  <a:lnTo>
                    <a:pt x="88722" y="31203"/>
                  </a:lnTo>
                  <a:close/>
                </a:path>
                <a:path w="264795" h="322579">
                  <a:moveTo>
                    <a:pt x="91287" y="26987"/>
                  </a:moveTo>
                  <a:lnTo>
                    <a:pt x="90436" y="26149"/>
                  </a:lnTo>
                  <a:lnTo>
                    <a:pt x="90436" y="26987"/>
                  </a:lnTo>
                  <a:lnTo>
                    <a:pt x="89585" y="26987"/>
                  </a:lnTo>
                  <a:lnTo>
                    <a:pt x="90436" y="27838"/>
                  </a:lnTo>
                  <a:lnTo>
                    <a:pt x="91287" y="26987"/>
                  </a:lnTo>
                  <a:close/>
                </a:path>
                <a:path w="264795" h="322579">
                  <a:moveTo>
                    <a:pt x="91287" y="23622"/>
                  </a:moveTo>
                  <a:lnTo>
                    <a:pt x="90436" y="23622"/>
                  </a:lnTo>
                  <a:lnTo>
                    <a:pt x="90436" y="24460"/>
                  </a:lnTo>
                  <a:lnTo>
                    <a:pt x="91287" y="24460"/>
                  </a:lnTo>
                  <a:lnTo>
                    <a:pt x="91287" y="23622"/>
                  </a:lnTo>
                  <a:close/>
                </a:path>
                <a:path w="264795" h="322579">
                  <a:moveTo>
                    <a:pt x="92138" y="23622"/>
                  </a:moveTo>
                  <a:lnTo>
                    <a:pt x="91287" y="23622"/>
                  </a:lnTo>
                  <a:lnTo>
                    <a:pt x="92138" y="24460"/>
                  </a:lnTo>
                  <a:lnTo>
                    <a:pt x="92138" y="23622"/>
                  </a:lnTo>
                  <a:close/>
                </a:path>
                <a:path w="264795" h="322579">
                  <a:moveTo>
                    <a:pt x="94691" y="25311"/>
                  </a:moveTo>
                  <a:lnTo>
                    <a:pt x="93840" y="24460"/>
                  </a:lnTo>
                  <a:lnTo>
                    <a:pt x="92989" y="25311"/>
                  </a:lnTo>
                  <a:lnTo>
                    <a:pt x="92989" y="26149"/>
                  </a:lnTo>
                  <a:lnTo>
                    <a:pt x="94691" y="26149"/>
                  </a:lnTo>
                  <a:lnTo>
                    <a:pt x="94691" y="25311"/>
                  </a:lnTo>
                  <a:close/>
                </a:path>
                <a:path w="264795" h="322579">
                  <a:moveTo>
                    <a:pt x="264452" y="279285"/>
                  </a:moveTo>
                  <a:lnTo>
                    <a:pt x="262737" y="280974"/>
                  </a:lnTo>
                  <a:lnTo>
                    <a:pt x="256768" y="280974"/>
                  </a:lnTo>
                  <a:lnTo>
                    <a:pt x="249097" y="282663"/>
                  </a:lnTo>
                  <a:lnTo>
                    <a:pt x="248246" y="275907"/>
                  </a:lnTo>
                  <a:lnTo>
                    <a:pt x="243408" y="287553"/>
                  </a:lnTo>
                  <a:lnTo>
                    <a:pt x="241630" y="301332"/>
                  </a:lnTo>
                  <a:lnTo>
                    <a:pt x="240792" y="313994"/>
                  </a:lnTo>
                  <a:lnTo>
                    <a:pt x="238848" y="322313"/>
                  </a:lnTo>
                  <a:lnTo>
                    <a:pt x="240563" y="320624"/>
                  </a:lnTo>
                  <a:lnTo>
                    <a:pt x="244055" y="308711"/>
                  </a:lnTo>
                  <a:lnTo>
                    <a:pt x="253136" y="298691"/>
                  </a:lnTo>
                  <a:lnTo>
                    <a:pt x="261912" y="289306"/>
                  </a:lnTo>
                  <a:lnTo>
                    <a:pt x="264452" y="279285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0791" y="5855677"/>
              <a:ext cx="476250" cy="810260"/>
            </a:xfrm>
            <a:custGeom>
              <a:avLst/>
              <a:gdLst/>
              <a:ahLst/>
              <a:cxnLst/>
              <a:rect l="l" t="t" r="r" b="b"/>
              <a:pathLst>
                <a:path w="476250" h="810259">
                  <a:moveTo>
                    <a:pt x="128790" y="121729"/>
                  </a:moveTo>
                  <a:lnTo>
                    <a:pt x="126238" y="121729"/>
                  </a:lnTo>
                  <a:lnTo>
                    <a:pt x="126238" y="122567"/>
                  </a:lnTo>
                  <a:lnTo>
                    <a:pt x="127939" y="122567"/>
                  </a:lnTo>
                  <a:lnTo>
                    <a:pt x="128790" y="121729"/>
                  </a:lnTo>
                  <a:close/>
                </a:path>
                <a:path w="476250" h="810259">
                  <a:moveTo>
                    <a:pt x="134772" y="77470"/>
                  </a:moveTo>
                  <a:lnTo>
                    <a:pt x="133921" y="76200"/>
                  </a:lnTo>
                  <a:lnTo>
                    <a:pt x="133070" y="78740"/>
                  </a:lnTo>
                  <a:lnTo>
                    <a:pt x="134772" y="78740"/>
                  </a:lnTo>
                  <a:lnTo>
                    <a:pt x="134772" y="77470"/>
                  </a:lnTo>
                  <a:close/>
                </a:path>
                <a:path w="476250" h="810259">
                  <a:moveTo>
                    <a:pt x="138176" y="123190"/>
                  </a:moveTo>
                  <a:lnTo>
                    <a:pt x="137325" y="121920"/>
                  </a:lnTo>
                  <a:lnTo>
                    <a:pt x="137325" y="123190"/>
                  </a:lnTo>
                  <a:lnTo>
                    <a:pt x="138176" y="123190"/>
                  </a:lnTo>
                  <a:close/>
                </a:path>
                <a:path w="476250" h="810259">
                  <a:moveTo>
                    <a:pt x="139039" y="109220"/>
                  </a:moveTo>
                  <a:lnTo>
                    <a:pt x="138176" y="109220"/>
                  </a:lnTo>
                  <a:lnTo>
                    <a:pt x="139039" y="110490"/>
                  </a:lnTo>
                  <a:lnTo>
                    <a:pt x="139039" y="109220"/>
                  </a:lnTo>
                  <a:close/>
                </a:path>
                <a:path w="476250" h="810259">
                  <a:moveTo>
                    <a:pt x="139890" y="96405"/>
                  </a:moveTo>
                  <a:lnTo>
                    <a:pt x="139039" y="96405"/>
                  </a:lnTo>
                  <a:lnTo>
                    <a:pt x="139039" y="97243"/>
                  </a:lnTo>
                  <a:lnTo>
                    <a:pt x="139890" y="97243"/>
                  </a:lnTo>
                  <a:lnTo>
                    <a:pt x="139890" y="96405"/>
                  </a:lnTo>
                  <a:close/>
                </a:path>
                <a:path w="476250" h="810259">
                  <a:moveTo>
                    <a:pt x="139890" y="77851"/>
                  </a:moveTo>
                  <a:lnTo>
                    <a:pt x="139039" y="78689"/>
                  </a:lnTo>
                  <a:lnTo>
                    <a:pt x="139890" y="78689"/>
                  </a:lnTo>
                  <a:lnTo>
                    <a:pt x="139890" y="77851"/>
                  </a:lnTo>
                  <a:close/>
                </a:path>
                <a:path w="476250" h="810259">
                  <a:moveTo>
                    <a:pt x="140741" y="97243"/>
                  </a:moveTo>
                  <a:lnTo>
                    <a:pt x="139890" y="97243"/>
                  </a:lnTo>
                  <a:lnTo>
                    <a:pt x="140741" y="98094"/>
                  </a:lnTo>
                  <a:lnTo>
                    <a:pt x="140741" y="97243"/>
                  </a:lnTo>
                  <a:close/>
                </a:path>
                <a:path w="476250" h="810259">
                  <a:moveTo>
                    <a:pt x="140741" y="89662"/>
                  </a:moveTo>
                  <a:lnTo>
                    <a:pt x="139890" y="89662"/>
                  </a:lnTo>
                  <a:lnTo>
                    <a:pt x="139890" y="90500"/>
                  </a:lnTo>
                  <a:lnTo>
                    <a:pt x="139039" y="90500"/>
                  </a:lnTo>
                  <a:lnTo>
                    <a:pt x="139890" y="91351"/>
                  </a:lnTo>
                  <a:lnTo>
                    <a:pt x="140741" y="90500"/>
                  </a:lnTo>
                  <a:lnTo>
                    <a:pt x="140741" y="89662"/>
                  </a:lnTo>
                  <a:close/>
                </a:path>
                <a:path w="476250" h="810259">
                  <a:moveTo>
                    <a:pt x="140741" y="87972"/>
                  </a:moveTo>
                  <a:lnTo>
                    <a:pt x="139890" y="87972"/>
                  </a:lnTo>
                  <a:lnTo>
                    <a:pt x="139039" y="87122"/>
                  </a:lnTo>
                  <a:lnTo>
                    <a:pt x="139039" y="88811"/>
                  </a:lnTo>
                  <a:lnTo>
                    <a:pt x="139890" y="89662"/>
                  </a:lnTo>
                  <a:lnTo>
                    <a:pt x="140741" y="88811"/>
                  </a:lnTo>
                  <a:lnTo>
                    <a:pt x="140741" y="87972"/>
                  </a:lnTo>
                  <a:close/>
                </a:path>
                <a:path w="476250" h="810259">
                  <a:moveTo>
                    <a:pt x="140741" y="78689"/>
                  </a:moveTo>
                  <a:lnTo>
                    <a:pt x="139890" y="78689"/>
                  </a:lnTo>
                  <a:lnTo>
                    <a:pt x="140741" y="79527"/>
                  </a:lnTo>
                  <a:lnTo>
                    <a:pt x="140741" y="78689"/>
                  </a:lnTo>
                  <a:close/>
                </a:path>
                <a:path w="476250" h="810259">
                  <a:moveTo>
                    <a:pt x="142443" y="120040"/>
                  </a:moveTo>
                  <a:lnTo>
                    <a:pt x="140741" y="119189"/>
                  </a:lnTo>
                  <a:lnTo>
                    <a:pt x="140741" y="120040"/>
                  </a:lnTo>
                  <a:lnTo>
                    <a:pt x="142443" y="120040"/>
                  </a:lnTo>
                  <a:close/>
                </a:path>
                <a:path w="476250" h="810259">
                  <a:moveTo>
                    <a:pt x="142443" y="86271"/>
                  </a:moveTo>
                  <a:lnTo>
                    <a:pt x="141592" y="86271"/>
                  </a:lnTo>
                  <a:lnTo>
                    <a:pt x="141592" y="85432"/>
                  </a:lnTo>
                  <a:lnTo>
                    <a:pt x="139890" y="85432"/>
                  </a:lnTo>
                  <a:lnTo>
                    <a:pt x="139039" y="86271"/>
                  </a:lnTo>
                  <a:lnTo>
                    <a:pt x="139890" y="87122"/>
                  </a:lnTo>
                  <a:lnTo>
                    <a:pt x="140741" y="87122"/>
                  </a:lnTo>
                  <a:lnTo>
                    <a:pt x="140741" y="86271"/>
                  </a:lnTo>
                  <a:lnTo>
                    <a:pt x="142443" y="87972"/>
                  </a:lnTo>
                  <a:lnTo>
                    <a:pt x="142443" y="86271"/>
                  </a:lnTo>
                  <a:close/>
                </a:path>
                <a:path w="476250" h="810259">
                  <a:moveTo>
                    <a:pt x="142443" y="77470"/>
                  </a:moveTo>
                  <a:lnTo>
                    <a:pt x="141592" y="77470"/>
                  </a:lnTo>
                  <a:lnTo>
                    <a:pt x="142443" y="78740"/>
                  </a:lnTo>
                  <a:lnTo>
                    <a:pt x="142443" y="77470"/>
                  </a:lnTo>
                  <a:close/>
                </a:path>
                <a:path w="476250" h="810259">
                  <a:moveTo>
                    <a:pt x="144157" y="76200"/>
                  </a:moveTo>
                  <a:lnTo>
                    <a:pt x="142443" y="76200"/>
                  </a:lnTo>
                  <a:lnTo>
                    <a:pt x="142443" y="77470"/>
                  </a:lnTo>
                  <a:lnTo>
                    <a:pt x="144157" y="77470"/>
                  </a:lnTo>
                  <a:lnTo>
                    <a:pt x="144157" y="76200"/>
                  </a:lnTo>
                  <a:close/>
                </a:path>
                <a:path w="476250" h="810259">
                  <a:moveTo>
                    <a:pt x="150977" y="97243"/>
                  </a:moveTo>
                  <a:lnTo>
                    <a:pt x="149275" y="96405"/>
                  </a:lnTo>
                  <a:lnTo>
                    <a:pt x="148424" y="97243"/>
                  </a:lnTo>
                  <a:lnTo>
                    <a:pt x="149275" y="98094"/>
                  </a:lnTo>
                  <a:lnTo>
                    <a:pt x="150126" y="97243"/>
                  </a:lnTo>
                  <a:lnTo>
                    <a:pt x="150977" y="97243"/>
                  </a:lnTo>
                  <a:close/>
                </a:path>
                <a:path w="476250" h="810259">
                  <a:moveTo>
                    <a:pt x="151828" y="160020"/>
                  </a:moveTo>
                  <a:lnTo>
                    <a:pt x="150977" y="160020"/>
                  </a:lnTo>
                  <a:lnTo>
                    <a:pt x="151828" y="161290"/>
                  </a:lnTo>
                  <a:lnTo>
                    <a:pt x="151828" y="160020"/>
                  </a:lnTo>
                  <a:close/>
                </a:path>
                <a:path w="476250" h="810259">
                  <a:moveTo>
                    <a:pt x="152679" y="161290"/>
                  </a:moveTo>
                  <a:lnTo>
                    <a:pt x="151828" y="161290"/>
                  </a:lnTo>
                  <a:lnTo>
                    <a:pt x="150977" y="161290"/>
                  </a:lnTo>
                  <a:lnTo>
                    <a:pt x="151828" y="162560"/>
                  </a:lnTo>
                  <a:lnTo>
                    <a:pt x="152679" y="161290"/>
                  </a:lnTo>
                  <a:close/>
                </a:path>
                <a:path w="476250" h="810259">
                  <a:moveTo>
                    <a:pt x="152679" y="98945"/>
                  </a:moveTo>
                  <a:lnTo>
                    <a:pt x="151828" y="98945"/>
                  </a:lnTo>
                  <a:lnTo>
                    <a:pt x="151828" y="99783"/>
                  </a:lnTo>
                  <a:lnTo>
                    <a:pt x="152679" y="99783"/>
                  </a:lnTo>
                  <a:lnTo>
                    <a:pt x="152679" y="98945"/>
                  </a:lnTo>
                  <a:close/>
                </a:path>
                <a:path w="476250" h="810259">
                  <a:moveTo>
                    <a:pt x="156095" y="96520"/>
                  </a:moveTo>
                  <a:lnTo>
                    <a:pt x="155244" y="97790"/>
                  </a:lnTo>
                  <a:lnTo>
                    <a:pt x="156095" y="97790"/>
                  </a:lnTo>
                  <a:lnTo>
                    <a:pt x="156095" y="96520"/>
                  </a:lnTo>
                  <a:close/>
                </a:path>
                <a:path w="476250" h="810259">
                  <a:moveTo>
                    <a:pt x="162928" y="157480"/>
                  </a:moveTo>
                  <a:lnTo>
                    <a:pt x="162064" y="157480"/>
                  </a:lnTo>
                  <a:lnTo>
                    <a:pt x="162928" y="158750"/>
                  </a:lnTo>
                  <a:lnTo>
                    <a:pt x="162928" y="157480"/>
                  </a:lnTo>
                  <a:close/>
                </a:path>
                <a:path w="476250" h="810259">
                  <a:moveTo>
                    <a:pt x="164630" y="156210"/>
                  </a:moveTo>
                  <a:lnTo>
                    <a:pt x="163779" y="154940"/>
                  </a:lnTo>
                  <a:lnTo>
                    <a:pt x="162928" y="157480"/>
                  </a:lnTo>
                  <a:lnTo>
                    <a:pt x="164630" y="157480"/>
                  </a:lnTo>
                  <a:lnTo>
                    <a:pt x="164630" y="156210"/>
                  </a:lnTo>
                  <a:close/>
                </a:path>
                <a:path w="476250" h="810259">
                  <a:moveTo>
                    <a:pt x="166331" y="104140"/>
                  </a:moveTo>
                  <a:lnTo>
                    <a:pt x="164630" y="104140"/>
                  </a:lnTo>
                  <a:lnTo>
                    <a:pt x="164630" y="106680"/>
                  </a:lnTo>
                  <a:lnTo>
                    <a:pt x="165481" y="106680"/>
                  </a:lnTo>
                  <a:lnTo>
                    <a:pt x="165481" y="105410"/>
                  </a:lnTo>
                  <a:lnTo>
                    <a:pt x="166331" y="105410"/>
                  </a:lnTo>
                  <a:lnTo>
                    <a:pt x="166331" y="104140"/>
                  </a:lnTo>
                  <a:close/>
                </a:path>
                <a:path w="476250" h="810259">
                  <a:moveTo>
                    <a:pt x="168884" y="92710"/>
                  </a:moveTo>
                  <a:lnTo>
                    <a:pt x="168033" y="93980"/>
                  </a:lnTo>
                  <a:lnTo>
                    <a:pt x="168884" y="93980"/>
                  </a:lnTo>
                  <a:lnTo>
                    <a:pt x="168884" y="92710"/>
                  </a:lnTo>
                  <a:close/>
                </a:path>
                <a:path w="476250" h="810259">
                  <a:moveTo>
                    <a:pt x="172300" y="157162"/>
                  </a:moveTo>
                  <a:lnTo>
                    <a:pt x="171450" y="156311"/>
                  </a:lnTo>
                  <a:lnTo>
                    <a:pt x="170599" y="156311"/>
                  </a:lnTo>
                  <a:lnTo>
                    <a:pt x="170599" y="158000"/>
                  </a:lnTo>
                  <a:lnTo>
                    <a:pt x="171450" y="157162"/>
                  </a:lnTo>
                  <a:lnTo>
                    <a:pt x="172300" y="157162"/>
                  </a:lnTo>
                  <a:close/>
                </a:path>
                <a:path w="476250" h="810259">
                  <a:moveTo>
                    <a:pt x="172300" y="89662"/>
                  </a:moveTo>
                  <a:lnTo>
                    <a:pt x="170599" y="89662"/>
                  </a:lnTo>
                  <a:lnTo>
                    <a:pt x="171450" y="90500"/>
                  </a:lnTo>
                  <a:lnTo>
                    <a:pt x="172300" y="90500"/>
                  </a:lnTo>
                  <a:lnTo>
                    <a:pt x="172300" y="89662"/>
                  </a:lnTo>
                  <a:close/>
                </a:path>
                <a:path w="476250" h="810259">
                  <a:moveTo>
                    <a:pt x="173164" y="81216"/>
                  </a:moveTo>
                  <a:lnTo>
                    <a:pt x="172300" y="80378"/>
                  </a:lnTo>
                  <a:lnTo>
                    <a:pt x="172300" y="79527"/>
                  </a:lnTo>
                  <a:lnTo>
                    <a:pt x="171450" y="79527"/>
                  </a:lnTo>
                  <a:lnTo>
                    <a:pt x="171450" y="80010"/>
                  </a:lnTo>
                  <a:lnTo>
                    <a:pt x="171450" y="81216"/>
                  </a:lnTo>
                  <a:lnTo>
                    <a:pt x="173164" y="81216"/>
                  </a:lnTo>
                  <a:close/>
                </a:path>
                <a:path w="476250" h="810259">
                  <a:moveTo>
                    <a:pt x="174866" y="166370"/>
                  </a:moveTo>
                  <a:lnTo>
                    <a:pt x="174015" y="165100"/>
                  </a:lnTo>
                  <a:lnTo>
                    <a:pt x="173164" y="163830"/>
                  </a:lnTo>
                  <a:lnTo>
                    <a:pt x="173164" y="165100"/>
                  </a:lnTo>
                  <a:lnTo>
                    <a:pt x="174015" y="166370"/>
                  </a:lnTo>
                  <a:lnTo>
                    <a:pt x="174866" y="166370"/>
                  </a:lnTo>
                  <a:close/>
                </a:path>
                <a:path w="476250" h="810259">
                  <a:moveTo>
                    <a:pt x="176568" y="71120"/>
                  </a:moveTo>
                  <a:lnTo>
                    <a:pt x="175717" y="69850"/>
                  </a:lnTo>
                  <a:lnTo>
                    <a:pt x="175717" y="71120"/>
                  </a:lnTo>
                  <a:lnTo>
                    <a:pt x="176568" y="71120"/>
                  </a:lnTo>
                  <a:close/>
                </a:path>
                <a:path w="476250" h="810259">
                  <a:moveTo>
                    <a:pt x="176568" y="69850"/>
                  </a:moveTo>
                  <a:lnTo>
                    <a:pt x="175717" y="68580"/>
                  </a:lnTo>
                  <a:lnTo>
                    <a:pt x="174866" y="68580"/>
                  </a:lnTo>
                  <a:lnTo>
                    <a:pt x="174866" y="69850"/>
                  </a:lnTo>
                  <a:lnTo>
                    <a:pt x="175717" y="69850"/>
                  </a:lnTo>
                  <a:lnTo>
                    <a:pt x="176568" y="69850"/>
                  </a:lnTo>
                  <a:close/>
                </a:path>
                <a:path w="476250" h="810259">
                  <a:moveTo>
                    <a:pt x="177419" y="68580"/>
                  </a:moveTo>
                  <a:lnTo>
                    <a:pt x="176568" y="68580"/>
                  </a:lnTo>
                  <a:lnTo>
                    <a:pt x="176568" y="69850"/>
                  </a:lnTo>
                  <a:lnTo>
                    <a:pt x="177419" y="68580"/>
                  </a:lnTo>
                  <a:close/>
                </a:path>
                <a:path w="476250" h="810259">
                  <a:moveTo>
                    <a:pt x="183388" y="136906"/>
                  </a:moveTo>
                  <a:lnTo>
                    <a:pt x="182537" y="136906"/>
                  </a:lnTo>
                  <a:lnTo>
                    <a:pt x="183388" y="137756"/>
                  </a:lnTo>
                  <a:lnTo>
                    <a:pt x="183388" y="136906"/>
                  </a:lnTo>
                  <a:close/>
                </a:path>
                <a:path w="476250" h="810259">
                  <a:moveTo>
                    <a:pt x="183388" y="82550"/>
                  </a:moveTo>
                  <a:lnTo>
                    <a:pt x="182537" y="82550"/>
                  </a:lnTo>
                  <a:lnTo>
                    <a:pt x="181686" y="83820"/>
                  </a:lnTo>
                  <a:lnTo>
                    <a:pt x="182537" y="83820"/>
                  </a:lnTo>
                  <a:lnTo>
                    <a:pt x="183388" y="82550"/>
                  </a:lnTo>
                  <a:close/>
                </a:path>
                <a:path w="476250" h="810259">
                  <a:moveTo>
                    <a:pt x="184238" y="129540"/>
                  </a:moveTo>
                  <a:lnTo>
                    <a:pt x="183388" y="128270"/>
                  </a:lnTo>
                  <a:lnTo>
                    <a:pt x="183388" y="129540"/>
                  </a:lnTo>
                  <a:lnTo>
                    <a:pt x="184238" y="129540"/>
                  </a:lnTo>
                  <a:close/>
                </a:path>
                <a:path w="476250" h="810259">
                  <a:moveTo>
                    <a:pt x="185089" y="138595"/>
                  </a:moveTo>
                  <a:lnTo>
                    <a:pt x="184238" y="137756"/>
                  </a:lnTo>
                  <a:lnTo>
                    <a:pt x="183388" y="138595"/>
                  </a:lnTo>
                  <a:lnTo>
                    <a:pt x="184238" y="139433"/>
                  </a:lnTo>
                  <a:lnTo>
                    <a:pt x="184238" y="138595"/>
                  </a:lnTo>
                  <a:lnTo>
                    <a:pt x="185089" y="138595"/>
                  </a:lnTo>
                  <a:close/>
                </a:path>
                <a:path w="476250" h="810259">
                  <a:moveTo>
                    <a:pt x="185953" y="139433"/>
                  </a:moveTo>
                  <a:lnTo>
                    <a:pt x="185089" y="139433"/>
                  </a:lnTo>
                  <a:lnTo>
                    <a:pt x="185089" y="140284"/>
                  </a:lnTo>
                  <a:lnTo>
                    <a:pt x="185953" y="140284"/>
                  </a:lnTo>
                  <a:lnTo>
                    <a:pt x="185953" y="139433"/>
                  </a:lnTo>
                  <a:close/>
                </a:path>
                <a:path w="476250" h="810259">
                  <a:moveTo>
                    <a:pt x="186804" y="143662"/>
                  </a:moveTo>
                  <a:lnTo>
                    <a:pt x="185953" y="143662"/>
                  </a:lnTo>
                  <a:lnTo>
                    <a:pt x="186804" y="144500"/>
                  </a:lnTo>
                  <a:lnTo>
                    <a:pt x="186804" y="143662"/>
                  </a:lnTo>
                  <a:close/>
                </a:path>
                <a:path w="476250" h="810259">
                  <a:moveTo>
                    <a:pt x="187655" y="140284"/>
                  </a:moveTo>
                  <a:lnTo>
                    <a:pt x="186804" y="140284"/>
                  </a:lnTo>
                  <a:lnTo>
                    <a:pt x="186804" y="141122"/>
                  </a:lnTo>
                  <a:lnTo>
                    <a:pt x="187655" y="141122"/>
                  </a:lnTo>
                  <a:lnTo>
                    <a:pt x="187655" y="140284"/>
                  </a:lnTo>
                  <a:close/>
                </a:path>
                <a:path w="476250" h="810259">
                  <a:moveTo>
                    <a:pt x="190220" y="141973"/>
                  </a:moveTo>
                  <a:lnTo>
                    <a:pt x="189369" y="142824"/>
                  </a:lnTo>
                  <a:lnTo>
                    <a:pt x="190220" y="143662"/>
                  </a:lnTo>
                  <a:lnTo>
                    <a:pt x="190220" y="141973"/>
                  </a:lnTo>
                  <a:close/>
                </a:path>
                <a:path w="476250" h="810259">
                  <a:moveTo>
                    <a:pt x="190220" y="138430"/>
                  </a:moveTo>
                  <a:lnTo>
                    <a:pt x="189369" y="137160"/>
                  </a:lnTo>
                  <a:lnTo>
                    <a:pt x="188518" y="137160"/>
                  </a:lnTo>
                  <a:lnTo>
                    <a:pt x="188518" y="138430"/>
                  </a:lnTo>
                  <a:lnTo>
                    <a:pt x="190220" y="138430"/>
                  </a:lnTo>
                  <a:close/>
                </a:path>
                <a:path w="476250" h="810259">
                  <a:moveTo>
                    <a:pt x="191071" y="158851"/>
                  </a:moveTo>
                  <a:lnTo>
                    <a:pt x="190220" y="158851"/>
                  </a:lnTo>
                  <a:lnTo>
                    <a:pt x="190220" y="159689"/>
                  </a:lnTo>
                  <a:lnTo>
                    <a:pt x="191071" y="159689"/>
                  </a:lnTo>
                  <a:lnTo>
                    <a:pt x="191071" y="158851"/>
                  </a:lnTo>
                  <a:close/>
                </a:path>
                <a:path w="476250" h="810259">
                  <a:moveTo>
                    <a:pt x="191071" y="145351"/>
                  </a:moveTo>
                  <a:lnTo>
                    <a:pt x="190220" y="144500"/>
                  </a:lnTo>
                  <a:lnTo>
                    <a:pt x="190220" y="145351"/>
                  </a:lnTo>
                  <a:lnTo>
                    <a:pt x="191071" y="145351"/>
                  </a:lnTo>
                  <a:close/>
                </a:path>
                <a:path w="476250" h="810259">
                  <a:moveTo>
                    <a:pt x="191071" y="143662"/>
                  </a:moveTo>
                  <a:lnTo>
                    <a:pt x="190220" y="143662"/>
                  </a:lnTo>
                  <a:lnTo>
                    <a:pt x="189369" y="144500"/>
                  </a:lnTo>
                  <a:lnTo>
                    <a:pt x="190220" y="144500"/>
                  </a:lnTo>
                  <a:lnTo>
                    <a:pt x="191071" y="143662"/>
                  </a:lnTo>
                  <a:close/>
                </a:path>
                <a:path w="476250" h="810259">
                  <a:moveTo>
                    <a:pt x="192773" y="150406"/>
                  </a:moveTo>
                  <a:lnTo>
                    <a:pt x="191922" y="151244"/>
                  </a:lnTo>
                  <a:lnTo>
                    <a:pt x="192773" y="151244"/>
                  </a:lnTo>
                  <a:lnTo>
                    <a:pt x="192773" y="150406"/>
                  </a:lnTo>
                  <a:close/>
                </a:path>
                <a:path w="476250" h="810259">
                  <a:moveTo>
                    <a:pt x="199593" y="149860"/>
                  </a:moveTo>
                  <a:lnTo>
                    <a:pt x="198742" y="149860"/>
                  </a:lnTo>
                  <a:lnTo>
                    <a:pt x="199593" y="151130"/>
                  </a:lnTo>
                  <a:lnTo>
                    <a:pt x="199593" y="149860"/>
                  </a:lnTo>
                  <a:close/>
                </a:path>
                <a:path w="476250" h="810259">
                  <a:moveTo>
                    <a:pt x="200444" y="170662"/>
                  </a:moveTo>
                  <a:lnTo>
                    <a:pt x="199593" y="170662"/>
                  </a:lnTo>
                  <a:lnTo>
                    <a:pt x="198742" y="169811"/>
                  </a:lnTo>
                  <a:lnTo>
                    <a:pt x="199593" y="171500"/>
                  </a:lnTo>
                  <a:lnTo>
                    <a:pt x="197891" y="171500"/>
                  </a:lnTo>
                  <a:lnTo>
                    <a:pt x="198742" y="172339"/>
                  </a:lnTo>
                  <a:lnTo>
                    <a:pt x="199593" y="172339"/>
                  </a:lnTo>
                  <a:lnTo>
                    <a:pt x="200444" y="171500"/>
                  </a:lnTo>
                  <a:lnTo>
                    <a:pt x="200444" y="170662"/>
                  </a:lnTo>
                  <a:close/>
                </a:path>
                <a:path w="476250" h="810259">
                  <a:moveTo>
                    <a:pt x="203873" y="170662"/>
                  </a:moveTo>
                  <a:lnTo>
                    <a:pt x="203022" y="170662"/>
                  </a:lnTo>
                  <a:lnTo>
                    <a:pt x="203022" y="171500"/>
                  </a:lnTo>
                  <a:lnTo>
                    <a:pt x="203873" y="170662"/>
                  </a:lnTo>
                  <a:close/>
                </a:path>
                <a:path w="476250" h="810259">
                  <a:moveTo>
                    <a:pt x="204724" y="164757"/>
                  </a:moveTo>
                  <a:lnTo>
                    <a:pt x="203873" y="164757"/>
                  </a:lnTo>
                  <a:lnTo>
                    <a:pt x="203873" y="165595"/>
                  </a:lnTo>
                  <a:lnTo>
                    <a:pt x="204724" y="165595"/>
                  </a:lnTo>
                  <a:lnTo>
                    <a:pt x="204724" y="164757"/>
                  </a:lnTo>
                  <a:close/>
                </a:path>
                <a:path w="476250" h="810259">
                  <a:moveTo>
                    <a:pt x="204724" y="111760"/>
                  </a:moveTo>
                  <a:lnTo>
                    <a:pt x="203873" y="110490"/>
                  </a:lnTo>
                  <a:lnTo>
                    <a:pt x="203022" y="111760"/>
                  </a:lnTo>
                  <a:lnTo>
                    <a:pt x="204724" y="111760"/>
                  </a:lnTo>
                  <a:close/>
                </a:path>
                <a:path w="476250" h="810259">
                  <a:moveTo>
                    <a:pt x="205574" y="163918"/>
                  </a:moveTo>
                  <a:lnTo>
                    <a:pt x="204724" y="163918"/>
                  </a:lnTo>
                  <a:lnTo>
                    <a:pt x="205574" y="164757"/>
                  </a:lnTo>
                  <a:lnTo>
                    <a:pt x="205574" y="163918"/>
                  </a:lnTo>
                  <a:close/>
                </a:path>
                <a:path w="476250" h="810259">
                  <a:moveTo>
                    <a:pt x="205574" y="161378"/>
                  </a:moveTo>
                  <a:lnTo>
                    <a:pt x="204724" y="161378"/>
                  </a:lnTo>
                  <a:lnTo>
                    <a:pt x="204724" y="160528"/>
                  </a:lnTo>
                  <a:lnTo>
                    <a:pt x="203873" y="160528"/>
                  </a:lnTo>
                  <a:lnTo>
                    <a:pt x="203873" y="159689"/>
                  </a:lnTo>
                  <a:lnTo>
                    <a:pt x="203022" y="160528"/>
                  </a:lnTo>
                  <a:lnTo>
                    <a:pt x="203022" y="161378"/>
                  </a:lnTo>
                  <a:lnTo>
                    <a:pt x="203873" y="161378"/>
                  </a:lnTo>
                  <a:lnTo>
                    <a:pt x="203873" y="162217"/>
                  </a:lnTo>
                  <a:lnTo>
                    <a:pt x="205574" y="162217"/>
                  </a:lnTo>
                  <a:lnTo>
                    <a:pt x="205574" y="161378"/>
                  </a:lnTo>
                  <a:close/>
                </a:path>
                <a:path w="476250" h="810259">
                  <a:moveTo>
                    <a:pt x="205574" y="158851"/>
                  </a:moveTo>
                  <a:lnTo>
                    <a:pt x="203873" y="158851"/>
                  </a:lnTo>
                  <a:lnTo>
                    <a:pt x="203022" y="158000"/>
                  </a:lnTo>
                  <a:lnTo>
                    <a:pt x="203022" y="157162"/>
                  </a:lnTo>
                  <a:lnTo>
                    <a:pt x="202158" y="157162"/>
                  </a:lnTo>
                  <a:lnTo>
                    <a:pt x="202158" y="158851"/>
                  </a:lnTo>
                  <a:lnTo>
                    <a:pt x="203022" y="158851"/>
                  </a:lnTo>
                  <a:lnTo>
                    <a:pt x="203873" y="159689"/>
                  </a:lnTo>
                  <a:lnTo>
                    <a:pt x="205574" y="159689"/>
                  </a:lnTo>
                  <a:lnTo>
                    <a:pt x="205574" y="158851"/>
                  </a:lnTo>
                  <a:close/>
                </a:path>
                <a:path w="476250" h="810259">
                  <a:moveTo>
                    <a:pt x="214947" y="99060"/>
                  </a:moveTo>
                  <a:lnTo>
                    <a:pt x="214096" y="101600"/>
                  </a:lnTo>
                  <a:lnTo>
                    <a:pt x="214947" y="101600"/>
                  </a:lnTo>
                  <a:lnTo>
                    <a:pt x="214947" y="99060"/>
                  </a:lnTo>
                  <a:close/>
                </a:path>
                <a:path w="476250" h="810259">
                  <a:moveTo>
                    <a:pt x="216662" y="99060"/>
                  </a:moveTo>
                  <a:lnTo>
                    <a:pt x="215811" y="99060"/>
                  </a:lnTo>
                  <a:lnTo>
                    <a:pt x="215811" y="100330"/>
                  </a:lnTo>
                  <a:lnTo>
                    <a:pt x="216662" y="101600"/>
                  </a:lnTo>
                  <a:lnTo>
                    <a:pt x="216662" y="99060"/>
                  </a:lnTo>
                  <a:close/>
                </a:path>
                <a:path w="476250" h="810259">
                  <a:moveTo>
                    <a:pt x="226898" y="128473"/>
                  </a:moveTo>
                  <a:lnTo>
                    <a:pt x="226047" y="127622"/>
                  </a:lnTo>
                  <a:lnTo>
                    <a:pt x="225183" y="127622"/>
                  </a:lnTo>
                  <a:lnTo>
                    <a:pt x="225183" y="128473"/>
                  </a:lnTo>
                  <a:lnTo>
                    <a:pt x="226898" y="128473"/>
                  </a:lnTo>
                  <a:close/>
                </a:path>
                <a:path w="476250" h="810259">
                  <a:moveTo>
                    <a:pt x="227749" y="130149"/>
                  </a:moveTo>
                  <a:lnTo>
                    <a:pt x="226047" y="130149"/>
                  </a:lnTo>
                  <a:lnTo>
                    <a:pt x="225183" y="131013"/>
                  </a:lnTo>
                  <a:lnTo>
                    <a:pt x="225183" y="131851"/>
                  </a:lnTo>
                  <a:lnTo>
                    <a:pt x="226047" y="131851"/>
                  </a:lnTo>
                  <a:lnTo>
                    <a:pt x="226047" y="131013"/>
                  </a:lnTo>
                  <a:lnTo>
                    <a:pt x="227749" y="130149"/>
                  </a:lnTo>
                  <a:close/>
                </a:path>
                <a:path w="476250" h="810259">
                  <a:moveTo>
                    <a:pt x="229450" y="131851"/>
                  </a:moveTo>
                  <a:lnTo>
                    <a:pt x="228600" y="131851"/>
                  </a:lnTo>
                  <a:lnTo>
                    <a:pt x="228600" y="130149"/>
                  </a:lnTo>
                  <a:lnTo>
                    <a:pt x="227749" y="131013"/>
                  </a:lnTo>
                  <a:lnTo>
                    <a:pt x="226047" y="131013"/>
                  </a:lnTo>
                  <a:lnTo>
                    <a:pt x="226898" y="131851"/>
                  </a:lnTo>
                  <a:lnTo>
                    <a:pt x="227749" y="131851"/>
                  </a:lnTo>
                  <a:lnTo>
                    <a:pt x="227749" y="132689"/>
                  </a:lnTo>
                  <a:lnTo>
                    <a:pt x="228600" y="132689"/>
                  </a:lnTo>
                  <a:lnTo>
                    <a:pt x="229450" y="131851"/>
                  </a:lnTo>
                  <a:close/>
                </a:path>
                <a:path w="476250" h="810259">
                  <a:moveTo>
                    <a:pt x="231165" y="120040"/>
                  </a:moveTo>
                  <a:lnTo>
                    <a:pt x="230301" y="120878"/>
                  </a:lnTo>
                  <a:lnTo>
                    <a:pt x="231165" y="120878"/>
                  </a:lnTo>
                  <a:lnTo>
                    <a:pt x="231165" y="120040"/>
                  </a:lnTo>
                  <a:close/>
                </a:path>
                <a:path w="476250" h="810259">
                  <a:moveTo>
                    <a:pt x="232016" y="132689"/>
                  </a:moveTo>
                  <a:lnTo>
                    <a:pt x="231165" y="132689"/>
                  </a:lnTo>
                  <a:lnTo>
                    <a:pt x="230301" y="132689"/>
                  </a:lnTo>
                  <a:lnTo>
                    <a:pt x="231165" y="133540"/>
                  </a:lnTo>
                  <a:lnTo>
                    <a:pt x="232016" y="132689"/>
                  </a:lnTo>
                  <a:close/>
                </a:path>
                <a:path w="476250" h="810259">
                  <a:moveTo>
                    <a:pt x="232867" y="131013"/>
                  </a:moveTo>
                  <a:lnTo>
                    <a:pt x="232016" y="130149"/>
                  </a:lnTo>
                  <a:lnTo>
                    <a:pt x="231165" y="130149"/>
                  </a:lnTo>
                  <a:lnTo>
                    <a:pt x="231165" y="131013"/>
                  </a:lnTo>
                  <a:lnTo>
                    <a:pt x="232867" y="131013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2080"/>
                  </a:lnTo>
                  <a:lnTo>
                    <a:pt x="233730" y="132080"/>
                  </a:lnTo>
                  <a:lnTo>
                    <a:pt x="233730" y="133350"/>
                  </a:lnTo>
                  <a:lnTo>
                    <a:pt x="232867" y="134620"/>
                  </a:lnTo>
                  <a:lnTo>
                    <a:pt x="234581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4620"/>
                  </a:lnTo>
                  <a:lnTo>
                    <a:pt x="236283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7985" y="121920"/>
                  </a:moveTo>
                  <a:lnTo>
                    <a:pt x="237134" y="120650"/>
                  </a:lnTo>
                  <a:lnTo>
                    <a:pt x="236283" y="121920"/>
                  </a:lnTo>
                  <a:lnTo>
                    <a:pt x="237985" y="121920"/>
                  </a:lnTo>
                  <a:close/>
                </a:path>
                <a:path w="476250" h="810259">
                  <a:moveTo>
                    <a:pt x="240538" y="132689"/>
                  </a:moveTo>
                  <a:lnTo>
                    <a:pt x="239687" y="132689"/>
                  </a:lnTo>
                  <a:lnTo>
                    <a:pt x="239687" y="133540"/>
                  </a:lnTo>
                  <a:lnTo>
                    <a:pt x="240538" y="133540"/>
                  </a:lnTo>
                  <a:lnTo>
                    <a:pt x="240538" y="132689"/>
                  </a:lnTo>
                  <a:close/>
                </a:path>
                <a:path w="476250" h="810259">
                  <a:moveTo>
                    <a:pt x="243103" y="124256"/>
                  </a:moveTo>
                  <a:lnTo>
                    <a:pt x="242252" y="124256"/>
                  </a:lnTo>
                  <a:lnTo>
                    <a:pt x="242252" y="125095"/>
                  </a:lnTo>
                  <a:lnTo>
                    <a:pt x="243103" y="125095"/>
                  </a:lnTo>
                  <a:lnTo>
                    <a:pt x="243103" y="124256"/>
                  </a:lnTo>
                  <a:close/>
                </a:path>
                <a:path w="476250" h="810259">
                  <a:moveTo>
                    <a:pt x="475983" y="405130"/>
                  </a:moveTo>
                  <a:lnTo>
                    <a:pt x="473392" y="345440"/>
                  </a:lnTo>
                  <a:lnTo>
                    <a:pt x="465899" y="288290"/>
                  </a:lnTo>
                  <a:lnTo>
                    <a:pt x="464489" y="281940"/>
                  </a:lnTo>
                  <a:lnTo>
                    <a:pt x="463092" y="275590"/>
                  </a:lnTo>
                  <a:lnTo>
                    <a:pt x="453847" y="233680"/>
                  </a:lnTo>
                  <a:lnTo>
                    <a:pt x="450938" y="224790"/>
                  </a:lnTo>
                  <a:lnTo>
                    <a:pt x="439699" y="190500"/>
                  </a:lnTo>
                  <a:lnTo>
                    <a:pt x="438035" y="185420"/>
                  </a:lnTo>
                  <a:lnTo>
                    <a:pt x="437616" y="184150"/>
                  </a:lnTo>
                  <a:lnTo>
                    <a:pt x="434835" y="177800"/>
                  </a:lnTo>
                  <a:lnTo>
                    <a:pt x="420357" y="144780"/>
                  </a:lnTo>
                  <a:lnTo>
                    <a:pt x="419811" y="143510"/>
                  </a:lnTo>
                  <a:lnTo>
                    <a:pt x="417576" y="138430"/>
                  </a:lnTo>
                  <a:lnTo>
                    <a:pt x="416064" y="135890"/>
                  </a:lnTo>
                  <a:lnTo>
                    <a:pt x="406971" y="120650"/>
                  </a:lnTo>
                  <a:lnTo>
                    <a:pt x="405460" y="118110"/>
                  </a:lnTo>
                  <a:lnTo>
                    <a:pt x="399402" y="107950"/>
                  </a:lnTo>
                  <a:lnTo>
                    <a:pt x="209842" y="107950"/>
                  </a:lnTo>
                  <a:lnTo>
                    <a:pt x="208978" y="107950"/>
                  </a:lnTo>
                  <a:lnTo>
                    <a:pt x="208127" y="107950"/>
                  </a:lnTo>
                  <a:lnTo>
                    <a:pt x="208127" y="109220"/>
                  </a:lnTo>
                  <a:lnTo>
                    <a:pt x="206425" y="109220"/>
                  </a:lnTo>
                  <a:lnTo>
                    <a:pt x="206425" y="110490"/>
                  </a:lnTo>
                  <a:lnTo>
                    <a:pt x="205574" y="110490"/>
                  </a:lnTo>
                  <a:lnTo>
                    <a:pt x="205574" y="111760"/>
                  </a:lnTo>
                  <a:lnTo>
                    <a:pt x="207276" y="111760"/>
                  </a:lnTo>
                  <a:lnTo>
                    <a:pt x="206425" y="113030"/>
                  </a:lnTo>
                  <a:lnTo>
                    <a:pt x="207276" y="113030"/>
                  </a:lnTo>
                  <a:lnTo>
                    <a:pt x="208127" y="111760"/>
                  </a:lnTo>
                  <a:lnTo>
                    <a:pt x="208978" y="114300"/>
                  </a:lnTo>
                  <a:lnTo>
                    <a:pt x="216662" y="114300"/>
                  </a:lnTo>
                  <a:lnTo>
                    <a:pt x="217525" y="115570"/>
                  </a:lnTo>
                  <a:lnTo>
                    <a:pt x="218376" y="114300"/>
                  </a:lnTo>
                  <a:lnTo>
                    <a:pt x="219227" y="114300"/>
                  </a:lnTo>
                  <a:lnTo>
                    <a:pt x="219227" y="115570"/>
                  </a:lnTo>
                  <a:lnTo>
                    <a:pt x="220078" y="115570"/>
                  </a:lnTo>
                  <a:lnTo>
                    <a:pt x="220078" y="114300"/>
                  </a:lnTo>
                  <a:lnTo>
                    <a:pt x="220929" y="115570"/>
                  </a:lnTo>
                  <a:lnTo>
                    <a:pt x="220929" y="116840"/>
                  </a:lnTo>
                  <a:lnTo>
                    <a:pt x="229450" y="116840"/>
                  </a:lnTo>
                  <a:lnTo>
                    <a:pt x="228600" y="118110"/>
                  </a:lnTo>
                  <a:lnTo>
                    <a:pt x="228600" y="119380"/>
                  </a:lnTo>
                  <a:lnTo>
                    <a:pt x="229450" y="119380"/>
                  </a:lnTo>
                  <a:lnTo>
                    <a:pt x="229450" y="118110"/>
                  </a:lnTo>
                  <a:lnTo>
                    <a:pt x="231165" y="118110"/>
                  </a:lnTo>
                  <a:lnTo>
                    <a:pt x="231165" y="119380"/>
                  </a:lnTo>
                  <a:lnTo>
                    <a:pt x="233730" y="119380"/>
                  </a:lnTo>
                  <a:lnTo>
                    <a:pt x="234581" y="120650"/>
                  </a:lnTo>
                  <a:lnTo>
                    <a:pt x="237134" y="120650"/>
                  </a:lnTo>
                  <a:lnTo>
                    <a:pt x="237985" y="119380"/>
                  </a:lnTo>
                  <a:lnTo>
                    <a:pt x="237985" y="120650"/>
                  </a:lnTo>
                  <a:lnTo>
                    <a:pt x="238836" y="121920"/>
                  </a:lnTo>
                  <a:lnTo>
                    <a:pt x="239687" y="120650"/>
                  </a:lnTo>
                  <a:lnTo>
                    <a:pt x="239687" y="121920"/>
                  </a:lnTo>
                  <a:lnTo>
                    <a:pt x="243954" y="121920"/>
                  </a:lnTo>
                  <a:lnTo>
                    <a:pt x="244805" y="124460"/>
                  </a:lnTo>
                  <a:lnTo>
                    <a:pt x="243954" y="124460"/>
                  </a:lnTo>
                  <a:lnTo>
                    <a:pt x="243954" y="125730"/>
                  </a:lnTo>
                  <a:lnTo>
                    <a:pt x="244805" y="125730"/>
                  </a:lnTo>
                  <a:lnTo>
                    <a:pt x="244805" y="127000"/>
                  </a:lnTo>
                  <a:lnTo>
                    <a:pt x="245668" y="127000"/>
                  </a:lnTo>
                  <a:lnTo>
                    <a:pt x="245668" y="128270"/>
                  </a:lnTo>
                  <a:lnTo>
                    <a:pt x="244805" y="128270"/>
                  </a:lnTo>
                  <a:lnTo>
                    <a:pt x="244805" y="133350"/>
                  </a:lnTo>
                  <a:lnTo>
                    <a:pt x="245668" y="133350"/>
                  </a:lnTo>
                  <a:lnTo>
                    <a:pt x="245668" y="134620"/>
                  </a:lnTo>
                  <a:lnTo>
                    <a:pt x="243954" y="134620"/>
                  </a:lnTo>
                  <a:lnTo>
                    <a:pt x="244805" y="135890"/>
                  </a:lnTo>
                  <a:lnTo>
                    <a:pt x="243103" y="135890"/>
                  </a:lnTo>
                  <a:lnTo>
                    <a:pt x="243954" y="134620"/>
                  </a:lnTo>
                  <a:lnTo>
                    <a:pt x="242252" y="134620"/>
                  </a:lnTo>
                  <a:lnTo>
                    <a:pt x="242252" y="137160"/>
                  </a:lnTo>
                  <a:lnTo>
                    <a:pt x="241401" y="135890"/>
                  </a:lnTo>
                  <a:lnTo>
                    <a:pt x="242252" y="134620"/>
                  </a:lnTo>
                  <a:lnTo>
                    <a:pt x="241401" y="134620"/>
                  </a:lnTo>
                  <a:lnTo>
                    <a:pt x="239687" y="135890"/>
                  </a:lnTo>
                  <a:lnTo>
                    <a:pt x="238836" y="137160"/>
                  </a:lnTo>
                  <a:lnTo>
                    <a:pt x="238836" y="135890"/>
                  </a:lnTo>
                  <a:lnTo>
                    <a:pt x="237985" y="134620"/>
                  </a:lnTo>
                  <a:lnTo>
                    <a:pt x="236283" y="134620"/>
                  </a:lnTo>
                  <a:lnTo>
                    <a:pt x="237985" y="135890"/>
                  </a:lnTo>
                  <a:lnTo>
                    <a:pt x="236283" y="137160"/>
                  </a:lnTo>
                  <a:lnTo>
                    <a:pt x="234581" y="137160"/>
                  </a:lnTo>
                  <a:lnTo>
                    <a:pt x="234581" y="134620"/>
                  </a:lnTo>
                  <a:lnTo>
                    <a:pt x="232867" y="135890"/>
                  </a:lnTo>
                  <a:lnTo>
                    <a:pt x="232867" y="137160"/>
                  </a:lnTo>
                  <a:lnTo>
                    <a:pt x="232016" y="137160"/>
                  </a:lnTo>
                  <a:lnTo>
                    <a:pt x="232016" y="135890"/>
                  </a:lnTo>
                  <a:lnTo>
                    <a:pt x="227749" y="135890"/>
                  </a:lnTo>
                  <a:lnTo>
                    <a:pt x="226047" y="133350"/>
                  </a:lnTo>
                  <a:lnTo>
                    <a:pt x="225183" y="134620"/>
                  </a:lnTo>
                  <a:lnTo>
                    <a:pt x="225183" y="132080"/>
                  </a:lnTo>
                  <a:lnTo>
                    <a:pt x="223481" y="133350"/>
                  </a:lnTo>
                  <a:lnTo>
                    <a:pt x="222631" y="133350"/>
                  </a:lnTo>
                  <a:lnTo>
                    <a:pt x="222631" y="132080"/>
                  </a:lnTo>
                  <a:lnTo>
                    <a:pt x="221780" y="132080"/>
                  </a:lnTo>
                  <a:lnTo>
                    <a:pt x="222631" y="130810"/>
                  </a:lnTo>
                  <a:lnTo>
                    <a:pt x="222631" y="129540"/>
                  </a:lnTo>
                  <a:lnTo>
                    <a:pt x="221780" y="129540"/>
                  </a:lnTo>
                  <a:lnTo>
                    <a:pt x="220929" y="130810"/>
                  </a:lnTo>
                  <a:lnTo>
                    <a:pt x="221780" y="130810"/>
                  </a:lnTo>
                  <a:lnTo>
                    <a:pt x="220929" y="132080"/>
                  </a:lnTo>
                  <a:lnTo>
                    <a:pt x="220929" y="130810"/>
                  </a:lnTo>
                  <a:lnTo>
                    <a:pt x="220078" y="130810"/>
                  </a:lnTo>
                  <a:lnTo>
                    <a:pt x="218376" y="130810"/>
                  </a:lnTo>
                  <a:lnTo>
                    <a:pt x="217525" y="132080"/>
                  </a:lnTo>
                  <a:lnTo>
                    <a:pt x="217525" y="129540"/>
                  </a:lnTo>
                  <a:lnTo>
                    <a:pt x="215811" y="129540"/>
                  </a:lnTo>
                  <a:lnTo>
                    <a:pt x="214096" y="128270"/>
                  </a:lnTo>
                  <a:lnTo>
                    <a:pt x="214947" y="127000"/>
                  </a:lnTo>
                  <a:lnTo>
                    <a:pt x="213245" y="127000"/>
                  </a:lnTo>
                  <a:lnTo>
                    <a:pt x="213245" y="129540"/>
                  </a:lnTo>
                  <a:lnTo>
                    <a:pt x="213245" y="130810"/>
                  </a:lnTo>
                  <a:lnTo>
                    <a:pt x="212394" y="130810"/>
                  </a:lnTo>
                  <a:lnTo>
                    <a:pt x="212394" y="129540"/>
                  </a:lnTo>
                  <a:lnTo>
                    <a:pt x="213245" y="129540"/>
                  </a:lnTo>
                  <a:lnTo>
                    <a:pt x="213245" y="127000"/>
                  </a:lnTo>
                  <a:lnTo>
                    <a:pt x="212394" y="127000"/>
                  </a:lnTo>
                  <a:lnTo>
                    <a:pt x="211543" y="127000"/>
                  </a:lnTo>
                  <a:lnTo>
                    <a:pt x="211543" y="129540"/>
                  </a:lnTo>
                  <a:lnTo>
                    <a:pt x="209842" y="129540"/>
                  </a:lnTo>
                  <a:lnTo>
                    <a:pt x="209842" y="128270"/>
                  </a:lnTo>
                  <a:lnTo>
                    <a:pt x="208978" y="129540"/>
                  </a:lnTo>
                  <a:lnTo>
                    <a:pt x="208127" y="129540"/>
                  </a:lnTo>
                  <a:lnTo>
                    <a:pt x="208127" y="127000"/>
                  </a:lnTo>
                  <a:lnTo>
                    <a:pt x="207276" y="127000"/>
                  </a:lnTo>
                  <a:lnTo>
                    <a:pt x="208127" y="125730"/>
                  </a:lnTo>
                  <a:lnTo>
                    <a:pt x="208978" y="125730"/>
                  </a:lnTo>
                  <a:lnTo>
                    <a:pt x="208978" y="124460"/>
                  </a:lnTo>
                  <a:lnTo>
                    <a:pt x="208127" y="124460"/>
                  </a:lnTo>
                  <a:lnTo>
                    <a:pt x="206425" y="127000"/>
                  </a:lnTo>
                  <a:lnTo>
                    <a:pt x="205574" y="127000"/>
                  </a:lnTo>
                  <a:lnTo>
                    <a:pt x="205574" y="125730"/>
                  </a:lnTo>
                  <a:lnTo>
                    <a:pt x="205574" y="124460"/>
                  </a:lnTo>
                  <a:lnTo>
                    <a:pt x="204724" y="125730"/>
                  </a:lnTo>
                  <a:lnTo>
                    <a:pt x="204724" y="124460"/>
                  </a:lnTo>
                  <a:lnTo>
                    <a:pt x="203873" y="124460"/>
                  </a:lnTo>
                  <a:lnTo>
                    <a:pt x="203022" y="125730"/>
                  </a:lnTo>
                  <a:lnTo>
                    <a:pt x="203022" y="127000"/>
                  </a:lnTo>
                  <a:lnTo>
                    <a:pt x="201307" y="127000"/>
                  </a:lnTo>
                  <a:lnTo>
                    <a:pt x="199593" y="125730"/>
                  </a:lnTo>
                  <a:lnTo>
                    <a:pt x="198742" y="124460"/>
                  </a:lnTo>
                  <a:lnTo>
                    <a:pt x="198742" y="125730"/>
                  </a:lnTo>
                  <a:lnTo>
                    <a:pt x="197891" y="125730"/>
                  </a:lnTo>
                  <a:lnTo>
                    <a:pt x="197891" y="124460"/>
                  </a:lnTo>
                  <a:lnTo>
                    <a:pt x="197688" y="124460"/>
                  </a:lnTo>
                  <a:lnTo>
                    <a:pt x="197688" y="147231"/>
                  </a:lnTo>
                  <a:lnTo>
                    <a:pt x="197040" y="147878"/>
                  </a:lnTo>
                  <a:lnTo>
                    <a:pt x="196380" y="146570"/>
                  </a:lnTo>
                  <a:lnTo>
                    <a:pt x="197688" y="147231"/>
                  </a:lnTo>
                  <a:lnTo>
                    <a:pt x="197688" y="124460"/>
                  </a:lnTo>
                  <a:lnTo>
                    <a:pt x="197040" y="124460"/>
                  </a:lnTo>
                  <a:lnTo>
                    <a:pt x="197040" y="123190"/>
                  </a:lnTo>
                  <a:lnTo>
                    <a:pt x="196189" y="121920"/>
                  </a:lnTo>
                  <a:lnTo>
                    <a:pt x="196189" y="124460"/>
                  </a:lnTo>
                  <a:lnTo>
                    <a:pt x="194487" y="124460"/>
                  </a:lnTo>
                  <a:lnTo>
                    <a:pt x="192773" y="123190"/>
                  </a:lnTo>
                  <a:lnTo>
                    <a:pt x="192773" y="124460"/>
                  </a:lnTo>
                  <a:lnTo>
                    <a:pt x="188518" y="124460"/>
                  </a:lnTo>
                  <a:lnTo>
                    <a:pt x="188518" y="130810"/>
                  </a:lnTo>
                  <a:lnTo>
                    <a:pt x="188518" y="132080"/>
                  </a:lnTo>
                  <a:lnTo>
                    <a:pt x="187655" y="132080"/>
                  </a:lnTo>
                  <a:lnTo>
                    <a:pt x="187655" y="130810"/>
                  </a:lnTo>
                  <a:lnTo>
                    <a:pt x="188518" y="130810"/>
                  </a:lnTo>
                  <a:lnTo>
                    <a:pt x="188518" y="124460"/>
                  </a:lnTo>
                  <a:lnTo>
                    <a:pt x="185953" y="124460"/>
                  </a:lnTo>
                  <a:lnTo>
                    <a:pt x="186804" y="127000"/>
                  </a:lnTo>
                  <a:lnTo>
                    <a:pt x="185089" y="127000"/>
                  </a:lnTo>
                  <a:lnTo>
                    <a:pt x="183388" y="127000"/>
                  </a:lnTo>
                  <a:lnTo>
                    <a:pt x="184238" y="128270"/>
                  </a:lnTo>
                  <a:lnTo>
                    <a:pt x="184238" y="129540"/>
                  </a:lnTo>
                  <a:lnTo>
                    <a:pt x="186804" y="128270"/>
                  </a:lnTo>
                  <a:lnTo>
                    <a:pt x="185953" y="129540"/>
                  </a:lnTo>
                  <a:lnTo>
                    <a:pt x="185953" y="130810"/>
                  </a:lnTo>
                  <a:lnTo>
                    <a:pt x="184238" y="130810"/>
                  </a:lnTo>
                  <a:lnTo>
                    <a:pt x="183388" y="129540"/>
                  </a:lnTo>
                  <a:lnTo>
                    <a:pt x="182537" y="129540"/>
                  </a:lnTo>
                  <a:lnTo>
                    <a:pt x="182537" y="132080"/>
                  </a:lnTo>
                  <a:lnTo>
                    <a:pt x="184238" y="132080"/>
                  </a:lnTo>
                  <a:lnTo>
                    <a:pt x="183388" y="133350"/>
                  </a:lnTo>
                  <a:lnTo>
                    <a:pt x="183896" y="133350"/>
                  </a:lnTo>
                  <a:lnTo>
                    <a:pt x="183388" y="134378"/>
                  </a:lnTo>
                  <a:lnTo>
                    <a:pt x="183388" y="135216"/>
                  </a:lnTo>
                  <a:lnTo>
                    <a:pt x="184238" y="134378"/>
                  </a:lnTo>
                  <a:lnTo>
                    <a:pt x="184238" y="133350"/>
                  </a:lnTo>
                  <a:lnTo>
                    <a:pt x="185089" y="133350"/>
                  </a:lnTo>
                  <a:lnTo>
                    <a:pt x="185788" y="134378"/>
                  </a:lnTo>
                  <a:lnTo>
                    <a:pt x="185089" y="134378"/>
                  </a:lnTo>
                  <a:lnTo>
                    <a:pt x="185089" y="135216"/>
                  </a:lnTo>
                  <a:lnTo>
                    <a:pt x="183388" y="135216"/>
                  </a:lnTo>
                  <a:lnTo>
                    <a:pt x="184238" y="136067"/>
                  </a:lnTo>
                  <a:lnTo>
                    <a:pt x="184238" y="136906"/>
                  </a:lnTo>
                  <a:lnTo>
                    <a:pt x="185089" y="137756"/>
                  </a:lnTo>
                  <a:lnTo>
                    <a:pt x="185089" y="138595"/>
                  </a:lnTo>
                  <a:lnTo>
                    <a:pt x="186804" y="138595"/>
                  </a:lnTo>
                  <a:lnTo>
                    <a:pt x="186804" y="138430"/>
                  </a:lnTo>
                  <a:lnTo>
                    <a:pt x="186804" y="137756"/>
                  </a:lnTo>
                  <a:lnTo>
                    <a:pt x="185953" y="136906"/>
                  </a:lnTo>
                  <a:lnTo>
                    <a:pt x="185953" y="135890"/>
                  </a:lnTo>
                  <a:lnTo>
                    <a:pt x="186804" y="135255"/>
                  </a:lnTo>
                  <a:lnTo>
                    <a:pt x="186804" y="135890"/>
                  </a:lnTo>
                  <a:lnTo>
                    <a:pt x="185953" y="135890"/>
                  </a:lnTo>
                  <a:lnTo>
                    <a:pt x="187655" y="137160"/>
                  </a:lnTo>
                  <a:lnTo>
                    <a:pt x="188518" y="134620"/>
                  </a:lnTo>
                  <a:lnTo>
                    <a:pt x="187655" y="134620"/>
                  </a:lnTo>
                  <a:lnTo>
                    <a:pt x="186804" y="133350"/>
                  </a:lnTo>
                  <a:lnTo>
                    <a:pt x="187655" y="133350"/>
                  </a:lnTo>
                  <a:lnTo>
                    <a:pt x="187655" y="134620"/>
                  </a:lnTo>
                  <a:lnTo>
                    <a:pt x="188518" y="133350"/>
                  </a:lnTo>
                  <a:lnTo>
                    <a:pt x="188518" y="134620"/>
                  </a:lnTo>
                  <a:lnTo>
                    <a:pt x="189369" y="134620"/>
                  </a:lnTo>
                  <a:lnTo>
                    <a:pt x="189369" y="133350"/>
                  </a:lnTo>
                  <a:lnTo>
                    <a:pt x="189369" y="132080"/>
                  </a:lnTo>
                  <a:lnTo>
                    <a:pt x="190220" y="132080"/>
                  </a:lnTo>
                  <a:lnTo>
                    <a:pt x="190220" y="133350"/>
                  </a:lnTo>
                  <a:lnTo>
                    <a:pt x="189369" y="133350"/>
                  </a:lnTo>
                  <a:lnTo>
                    <a:pt x="190220" y="134620"/>
                  </a:lnTo>
                  <a:lnTo>
                    <a:pt x="189369" y="134620"/>
                  </a:lnTo>
                  <a:lnTo>
                    <a:pt x="190220" y="135890"/>
                  </a:lnTo>
                  <a:lnTo>
                    <a:pt x="189369" y="135890"/>
                  </a:lnTo>
                  <a:lnTo>
                    <a:pt x="189369" y="134620"/>
                  </a:lnTo>
                  <a:lnTo>
                    <a:pt x="188518" y="135890"/>
                  </a:lnTo>
                  <a:lnTo>
                    <a:pt x="190220" y="137160"/>
                  </a:lnTo>
                  <a:lnTo>
                    <a:pt x="191071" y="137160"/>
                  </a:lnTo>
                  <a:lnTo>
                    <a:pt x="191071" y="139700"/>
                  </a:lnTo>
                  <a:lnTo>
                    <a:pt x="191071" y="140284"/>
                  </a:lnTo>
                  <a:lnTo>
                    <a:pt x="190220" y="140284"/>
                  </a:lnTo>
                  <a:lnTo>
                    <a:pt x="190220" y="139700"/>
                  </a:lnTo>
                  <a:lnTo>
                    <a:pt x="191071" y="139700"/>
                  </a:lnTo>
                  <a:lnTo>
                    <a:pt x="191071" y="137160"/>
                  </a:lnTo>
                  <a:lnTo>
                    <a:pt x="190220" y="138430"/>
                  </a:lnTo>
                  <a:lnTo>
                    <a:pt x="190220" y="139433"/>
                  </a:lnTo>
                  <a:lnTo>
                    <a:pt x="188518" y="139433"/>
                  </a:lnTo>
                  <a:lnTo>
                    <a:pt x="188518" y="138430"/>
                  </a:lnTo>
                  <a:lnTo>
                    <a:pt x="187655" y="138430"/>
                  </a:lnTo>
                  <a:lnTo>
                    <a:pt x="188518" y="137160"/>
                  </a:lnTo>
                  <a:lnTo>
                    <a:pt x="187655" y="137160"/>
                  </a:lnTo>
                  <a:lnTo>
                    <a:pt x="186804" y="138430"/>
                  </a:lnTo>
                  <a:lnTo>
                    <a:pt x="187655" y="139700"/>
                  </a:lnTo>
                  <a:lnTo>
                    <a:pt x="188518" y="139700"/>
                  </a:lnTo>
                  <a:lnTo>
                    <a:pt x="188518" y="140284"/>
                  </a:lnTo>
                  <a:lnTo>
                    <a:pt x="189369" y="140284"/>
                  </a:lnTo>
                  <a:lnTo>
                    <a:pt x="188518" y="141973"/>
                  </a:lnTo>
                  <a:lnTo>
                    <a:pt x="190220" y="141973"/>
                  </a:lnTo>
                  <a:lnTo>
                    <a:pt x="191071" y="142824"/>
                  </a:lnTo>
                  <a:lnTo>
                    <a:pt x="191071" y="140970"/>
                  </a:lnTo>
                  <a:lnTo>
                    <a:pt x="192773" y="140970"/>
                  </a:lnTo>
                  <a:lnTo>
                    <a:pt x="192773" y="142240"/>
                  </a:lnTo>
                  <a:lnTo>
                    <a:pt x="193624" y="142240"/>
                  </a:lnTo>
                  <a:lnTo>
                    <a:pt x="193624" y="142824"/>
                  </a:lnTo>
                  <a:lnTo>
                    <a:pt x="192773" y="142824"/>
                  </a:lnTo>
                  <a:lnTo>
                    <a:pt x="192773" y="143662"/>
                  </a:lnTo>
                  <a:lnTo>
                    <a:pt x="191922" y="143662"/>
                  </a:lnTo>
                  <a:lnTo>
                    <a:pt x="192773" y="144500"/>
                  </a:lnTo>
                  <a:lnTo>
                    <a:pt x="191922" y="145351"/>
                  </a:lnTo>
                  <a:lnTo>
                    <a:pt x="192773" y="146189"/>
                  </a:lnTo>
                  <a:lnTo>
                    <a:pt x="192773" y="145351"/>
                  </a:lnTo>
                  <a:lnTo>
                    <a:pt x="194487" y="145351"/>
                  </a:lnTo>
                  <a:lnTo>
                    <a:pt x="193852" y="143510"/>
                  </a:lnTo>
                  <a:lnTo>
                    <a:pt x="194487" y="143510"/>
                  </a:lnTo>
                  <a:lnTo>
                    <a:pt x="194487" y="142240"/>
                  </a:lnTo>
                  <a:lnTo>
                    <a:pt x="195338" y="140970"/>
                  </a:lnTo>
                  <a:lnTo>
                    <a:pt x="195338" y="142240"/>
                  </a:lnTo>
                  <a:lnTo>
                    <a:pt x="197040" y="143510"/>
                  </a:lnTo>
                  <a:lnTo>
                    <a:pt x="196189" y="144145"/>
                  </a:lnTo>
                  <a:lnTo>
                    <a:pt x="196189" y="144780"/>
                  </a:lnTo>
                  <a:lnTo>
                    <a:pt x="195948" y="145122"/>
                  </a:lnTo>
                  <a:lnTo>
                    <a:pt x="195618" y="144780"/>
                  </a:lnTo>
                  <a:lnTo>
                    <a:pt x="196189" y="144780"/>
                  </a:lnTo>
                  <a:lnTo>
                    <a:pt x="196189" y="144145"/>
                  </a:lnTo>
                  <a:lnTo>
                    <a:pt x="195491" y="144665"/>
                  </a:lnTo>
                  <a:lnTo>
                    <a:pt x="195338" y="144500"/>
                  </a:lnTo>
                  <a:lnTo>
                    <a:pt x="195338" y="144780"/>
                  </a:lnTo>
                  <a:lnTo>
                    <a:pt x="195338" y="146050"/>
                  </a:lnTo>
                  <a:lnTo>
                    <a:pt x="195338" y="147027"/>
                  </a:lnTo>
                  <a:lnTo>
                    <a:pt x="197040" y="148717"/>
                  </a:lnTo>
                  <a:lnTo>
                    <a:pt x="197891" y="148717"/>
                  </a:lnTo>
                  <a:lnTo>
                    <a:pt x="198742" y="147878"/>
                  </a:lnTo>
                  <a:lnTo>
                    <a:pt x="197891" y="147878"/>
                  </a:lnTo>
                  <a:lnTo>
                    <a:pt x="198742" y="147027"/>
                  </a:lnTo>
                  <a:lnTo>
                    <a:pt x="198081" y="147027"/>
                  </a:lnTo>
                  <a:lnTo>
                    <a:pt x="198742" y="146050"/>
                  </a:lnTo>
                  <a:lnTo>
                    <a:pt x="199593" y="146050"/>
                  </a:lnTo>
                  <a:lnTo>
                    <a:pt x="200444" y="147320"/>
                  </a:lnTo>
                  <a:lnTo>
                    <a:pt x="201307" y="147320"/>
                  </a:lnTo>
                  <a:lnTo>
                    <a:pt x="200444" y="146050"/>
                  </a:lnTo>
                  <a:lnTo>
                    <a:pt x="200444" y="144780"/>
                  </a:lnTo>
                  <a:lnTo>
                    <a:pt x="202158" y="144780"/>
                  </a:lnTo>
                  <a:lnTo>
                    <a:pt x="202158" y="146050"/>
                  </a:lnTo>
                  <a:lnTo>
                    <a:pt x="203022" y="147320"/>
                  </a:lnTo>
                  <a:lnTo>
                    <a:pt x="202158" y="147320"/>
                  </a:lnTo>
                  <a:lnTo>
                    <a:pt x="202158" y="148590"/>
                  </a:lnTo>
                  <a:lnTo>
                    <a:pt x="203022" y="148590"/>
                  </a:lnTo>
                  <a:lnTo>
                    <a:pt x="202158" y="149860"/>
                  </a:lnTo>
                  <a:lnTo>
                    <a:pt x="201307" y="149860"/>
                  </a:lnTo>
                  <a:lnTo>
                    <a:pt x="202158" y="148590"/>
                  </a:lnTo>
                  <a:lnTo>
                    <a:pt x="201307" y="148590"/>
                  </a:lnTo>
                  <a:lnTo>
                    <a:pt x="200444" y="147320"/>
                  </a:lnTo>
                  <a:lnTo>
                    <a:pt x="198742" y="148590"/>
                  </a:lnTo>
                  <a:lnTo>
                    <a:pt x="199593" y="149860"/>
                  </a:lnTo>
                  <a:lnTo>
                    <a:pt x="200444" y="149860"/>
                  </a:lnTo>
                  <a:lnTo>
                    <a:pt x="201307" y="151130"/>
                  </a:lnTo>
                  <a:lnTo>
                    <a:pt x="200444" y="152400"/>
                  </a:lnTo>
                  <a:lnTo>
                    <a:pt x="201307" y="152400"/>
                  </a:lnTo>
                  <a:lnTo>
                    <a:pt x="200444" y="153670"/>
                  </a:lnTo>
                  <a:lnTo>
                    <a:pt x="200444" y="154940"/>
                  </a:lnTo>
                  <a:lnTo>
                    <a:pt x="200444" y="155473"/>
                  </a:lnTo>
                  <a:lnTo>
                    <a:pt x="201307" y="156311"/>
                  </a:lnTo>
                  <a:lnTo>
                    <a:pt x="203022" y="156311"/>
                  </a:lnTo>
                  <a:lnTo>
                    <a:pt x="202158" y="155473"/>
                  </a:lnTo>
                  <a:lnTo>
                    <a:pt x="201307" y="154635"/>
                  </a:lnTo>
                  <a:lnTo>
                    <a:pt x="201307" y="153784"/>
                  </a:lnTo>
                  <a:lnTo>
                    <a:pt x="202158" y="153670"/>
                  </a:lnTo>
                  <a:lnTo>
                    <a:pt x="202158" y="152400"/>
                  </a:lnTo>
                  <a:lnTo>
                    <a:pt x="203022" y="152400"/>
                  </a:lnTo>
                  <a:lnTo>
                    <a:pt x="203022" y="149860"/>
                  </a:lnTo>
                  <a:lnTo>
                    <a:pt x="203873" y="148590"/>
                  </a:lnTo>
                  <a:lnTo>
                    <a:pt x="203873" y="149860"/>
                  </a:lnTo>
                  <a:lnTo>
                    <a:pt x="204724" y="149860"/>
                  </a:lnTo>
                  <a:lnTo>
                    <a:pt x="204724" y="151130"/>
                  </a:lnTo>
                  <a:lnTo>
                    <a:pt x="203873" y="151130"/>
                  </a:lnTo>
                  <a:lnTo>
                    <a:pt x="203022" y="152400"/>
                  </a:lnTo>
                  <a:lnTo>
                    <a:pt x="203873" y="153670"/>
                  </a:lnTo>
                  <a:lnTo>
                    <a:pt x="203873" y="156210"/>
                  </a:lnTo>
                  <a:lnTo>
                    <a:pt x="204000" y="156311"/>
                  </a:lnTo>
                  <a:lnTo>
                    <a:pt x="203873" y="156311"/>
                  </a:lnTo>
                  <a:lnTo>
                    <a:pt x="203873" y="157162"/>
                  </a:lnTo>
                  <a:lnTo>
                    <a:pt x="204724" y="158000"/>
                  </a:lnTo>
                  <a:lnTo>
                    <a:pt x="204724" y="157162"/>
                  </a:lnTo>
                  <a:lnTo>
                    <a:pt x="205143" y="157162"/>
                  </a:lnTo>
                  <a:lnTo>
                    <a:pt x="205574" y="157480"/>
                  </a:lnTo>
                  <a:lnTo>
                    <a:pt x="208127" y="157480"/>
                  </a:lnTo>
                  <a:lnTo>
                    <a:pt x="208127" y="158750"/>
                  </a:lnTo>
                  <a:lnTo>
                    <a:pt x="208978" y="157480"/>
                  </a:lnTo>
                  <a:lnTo>
                    <a:pt x="208978" y="158750"/>
                  </a:lnTo>
                  <a:lnTo>
                    <a:pt x="209842" y="158750"/>
                  </a:lnTo>
                  <a:lnTo>
                    <a:pt x="210693" y="160020"/>
                  </a:lnTo>
                  <a:lnTo>
                    <a:pt x="208978" y="160020"/>
                  </a:lnTo>
                  <a:lnTo>
                    <a:pt x="208978" y="158750"/>
                  </a:lnTo>
                  <a:lnTo>
                    <a:pt x="208127" y="158750"/>
                  </a:lnTo>
                  <a:lnTo>
                    <a:pt x="207276" y="158750"/>
                  </a:lnTo>
                  <a:lnTo>
                    <a:pt x="207276" y="160020"/>
                  </a:lnTo>
                  <a:lnTo>
                    <a:pt x="205574" y="160020"/>
                  </a:lnTo>
                  <a:lnTo>
                    <a:pt x="205574" y="161290"/>
                  </a:lnTo>
                  <a:lnTo>
                    <a:pt x="206425" y="161290"/>
                  </a:lnTo>
                  <a:lnTo>
                    <a:pt x="206425" y="162560"/>
                  </a:lnTo>
                  <a:lnTo>
                    <a:pt x="208127" y="162560"/>
                  </a:lnTo>
                  <a:lnTo>
                    <a:pt x="208127" y="161290"/>
                  </a:lnTo>
                  <a:lnTo>
                    <a:pt x="208978" y="162560"/>
                  </a:lnTo>
                  <a:lnTo>
                    <a:pt x="209842" y="161290"/>
                  </a:lnTo>
                  <a:lnTo>
                    <a:pt x="210693" y="162560"/>
                  </a:lnTo>
                  <a:lnTo>
                    <a:pt x="211543" y="161290"/>
                  </a:lnTo>
                  <a:lnTo>
                    <a:pt x="212394" y="161290"/>
                  </a:lnTo>
                  <a:lnTo>
                    <a:pt x="213245" y="162560"/>
                  </a:lnTo>
                  <a:lnTo>
                    <a:pt x="211543" y="162560"/>
                  </a:lnTo>
                  <a:lnTo>
                    <a:pt x="211543" y="163830"/>
                  </a:lnTo>
                  <a:lnTo>
                    <a:pt x="213245" y="166370"/>
                  </a:lnTo>
                  <a:lnTo>
                    <a:pt x="213245" y="167640"/>
                  </a:lnTo>
                  <a:lnTo>
                    <a:pt x="214096" y="167640"/>
                  </a:lnTo>
                  <a:lnTo>
                    <a:pt x="214096" y="165100"/>
                  </a:lnTo>
                  <a:lnTo>
                    <a:pt x="214947" y="166370"/>
                  </a:lnTo>
                  <a:lnTo>
                    <a:pt x="215811" y="165100"/>
                  </a:lnTo>
                  <a:lnTo>
                    <a:pt x="216662" y="166370"/>
                  </a:lnTo>
                  <a:lnTo>
                    <a:pt x="216662" y="167640"/>
                  </a:lnTo>
                  <a:lnTo>
                    <a:pt x="219227" y="168910"/>
                  </a:lnTo>
                  <a:lnTo>
                    <a:pt x="217525" y="170180"/>
                  </a:lnTo>
                  <a:lnTo>
                    <a:pt x="217525" y="168910"/>
                  </a:lnTo>
                  <a:lnTo>
                    <a:pt x="216662" y="167640"/>
                  </a:lnTo>
                  <a:lnTo>
                    <a:pt x="216662" y="168910"/>
                  </a:lnTo>
                  <a:lnTo>
                    <a:pt x="215811" y="168910"/>
                  </a:lnTo>
                  <a:lnTo>
                    <a:pt x="215811" y="170180"/>
                  </a:lnTo>
                  <a:lnTo>
                    <a:pt x="214947" y="170180"/>
                  </a:lnTo>
                  <a:lnTo>
                    <a:pt x="214947" y="172720"/>
                  </a:lnTo>
                  <a:lnTo>
                    <a:pt x="213245" y="172720"/>
                  </a:lnTo>
                  <a:lnTo>
                    <a:pt x="213245" y="173990"/>
                  </a:lnTo>
                  <a:lnTo>
                    <a:pt x="212394" y="173990"/>
                  </a:lnTo>
                  <a:lnTo>
                    <a:pt x="211543" y="175260"/>
                  </a:lnTo>
                  <a:lnTo>
                    <a:pt x="211543" y="173990"/>
                  </a:lnTo>
                  <a:lnTo>
                    <a:pt x="210693" y="175260"/>
                  </a:lnTo>
                  <a:lnTo>
                    <a:pt x="208978" y="175260"/>
                  </a:lnTo>
                  <a:lnTo>
                    <a:pt x="208127" y="177800"/>
                  </a:lnTo>
                  <a:lnTo>
                    <a:pt x="206425" y="176530"/>
                  </a:lnTo>
                  <a:lnTo>
                    <a:pt x="205574" y="176530"/>
                  </a:lnTo>
                  <a:lnTo>
                    <a:pt x="205574" y="177800"/>
                  </a:lnTo>
                  <a:lnTo>
                    <a:pt x="203873" y="177800"/>
                  </a:lnTo>
                  <a:lnTo>
                    <a:pt x="203873" y="175260"/>
                  </a:lnTo>
                  <a:lnTo>
                    <a:pt x="201307" y="175260"/>
                  </a:lnTo>
                  <a:lnTo>
                    <a:pt x="201307" y="176530"/>
                  </a:lnTo>
                  <a:lnTo>
                    <a:pt x="197040" y="172720"/>
                  </a:lnTo>
                  <a:lnTo>
                    <a:pt x="197040" y="168910"/>
                  </a:lnTo>
                  <a:lnTo>
                    <a:pt x="195338" y="170180"/>
                  </a:lnTo>
                  <a:lnTo>
                    <a:pt x="195338" y="168910"/>
                  </a:lnTo>
                  <a:lnTo>
                    <a:pt x="196189" y="168910"/>
                  </a:lnTo>
                  <a:lnTo>
                    <a:pt x="196189" y="167640"/>
                  </a:lnTo>
                  <a:lnTo>
                    <a:pt x="195338" y="166370"/>
                  </a:lnTo>
                  <a:lnTo>
                    <a:pt x="194487" y="165100"/>
                  </a:lnTo>
                  <a:lnTo>
                    <a:pt x="192773" y="165100"/>
                  </a:lnTo>
                  <a:lnTo>
                    <a:pt x="192773" y="166370"/>
                  </a:lnTo>
                  <a:lnTo>
                    <a:pt x="191071" y="165100"/>
                  </a:lnTo>
                  <a:lnTo>
                    <a:pt x="191071" y="163830"/>
                  </a:lnTo>
                  <a:lnTo>
                    <a:pt x="190220" y="163830"/>
                  </a:lnTo>
                  <a:lnTo>
                    <a:pt x="190220" y="160020"/>
                  </a:lnTo>
                  <a:lnTo>
                    <a:pt x="189369" y="161290"/>
                  </a:lnTo>
                  <a:lnTo>
                    <a:pt x="188518" y="161290"/>
                  </a:lnTo>
                  <a:lnTo>
                    <a:pt x="189369" y="160020"/>
                  </a:lnTo>
                  <a:lnTo>
                    <a:pt x="187655" y="158750"/>
                  </a:lnTo>
                  <a:lnTo>
                    <a:pt x="186804" y="158750"/>
                  </a:lnTo>
                  <a:lnTo>
                    <a:pt x="186804" y="157480"/>
                  </a:lnTo>
                  <a:lnTo>
                    <a:pt x="185089" y="157480"/>
                  </a:lnTo>
                  <a:lnTo>
                    <a:pt x="185089" y="154940"/>
                  </a:lnTo>
                  <a:lnTo>
                    <a:pt x="184238" y="156210"/>
                  </a:lnTo>
                  <a:lnTo>
                    <a:pt x="183388" y="154940"/>
                  </a:lnTo>
                  <a:lnTo>
                    <a:pt x="182537" y="154940"/>
                  </a:lnTo>
                  <a:lnTo>
                    <a:pt x="182537" y="153670"/>
                  </a:lnTo>
                  <a:lnTo>
                    <a:pt x="181686" y="154940"/>
                  </a:lnTo>
                  <a:lnTo>
                    <a:pt x="181686" y="153670"/>
                  </a:lnTo>
                  <a:lnTo>
                    <a:pt x="180835" y="153670"/>
                  </a:lnTo>
                  <a:lnTo>
                    <a:pt x="179984" y="154940"/>
                  </a:lnTo>
                  <a:lnTo>
                    <a:pt x="179984" y="152400"/>
                  </a:lnTo>
                  <a:lnTo>
                    <a:pt x="179133" y="152400"/>
                  </a:lnTo>
                  <a:lnTo>
                    <a:pt x="177419" y="151130"/>
                  </a:lnTo>
                  <a:lnTo>
                    <a:pt x="176568" y="149860"/>
                  </a:lnTo>
                  <a:lnTo>
                    <a:pt x="175717" y="151130"/>
                  </a:lnTo>
                  <a:lnTo>
                    <a:pt x="174866" y="151130"/>
                  </a:lnTo>
                  <a:lnTo>
                    <a:pt x="174866" y="149860"/>
                  </a:lnTo>
                  <a:lnTo>
                    <a:pt x="174015" y="149860"/>
                  </a:lnTo>
                  <a:lnTo>
                    <a:pt x="174015" y="154940"/>
                  </a:lnTo>
                  <a:lnTo>
                    <a:pt x="174866" y="154940"/>
                  </a:lnTo>
                  <a:lnTo>
                    <a:pt x="174866" y="156210"/>
                  </a:lnTo>
                  <a:lnTo>
                    <a:pt x="175717" y="156210"/>
                  </a:lnTo>
                  <a:lnTo>
                    <a:pt x="175717" y="157480"/>
                  </a:lnTo>
                  <a:lnTo>
                    <a:pt x="176568" y="157480"/>
                  </a:lnTo>
                  <a:lnTo>
                    <a:pt x="175717" y="160020"/>
                  </a:lnTo>
                  <a:lnTo>
                    <a:pt x="174866" y="160020"/>
                  </a:lnTo>
                  <a:lnTo>
                    <a:pt x="174015" y="158750"/>
                  </a:lnTo>
                  <a:lnTo>
                    <a:pt x="174866" y="157480"/>
                  </a:lnTo>
                  <a:lnTo>
                    <a:pt x="172300" y="157480"/>
                  </a:lnTo>
                  <a:lnTo>
                    <a:pt x="172300" y="160020"/>
                  </a:lnTo>
                  <a:lnTo>
                    <a:pt x="173164" y="160020"/>
                  </a:lnTo>
                  <a:lnTo>
                    <a:pt x="174015" y="161290"/>
                  </a:lnTo>
                  <a:lnTo>
                    <a:pt x="172300" y="161290"/>
                  </a:lnTo>
                  <a:lnTo>
                    <a:pt x="172300" y="162560"/>
                  </a:lnTo>
                  <a:lnTo>
                    <a:pt x="173164" y="162560"/>
                  </a:lnTo>
                  <a:lnTo>
                    <a:pt x="173164" y="163830"/>
                  </a:lnTo>
                  <a:lnTo>
                    <a:pt x="174015" y="162560"/>
                  </a:lnTo>
                  <a:lnTo>
                    <a:pt x="174015" y="165100"/>
                  </a:lnTo>
                  <a:lnTo>
                    <a:pt x="175717" y="165100"/>
                  </a:lnTo>
                  <a:lnTo>
                    <a:pt x="174866" y="166370"/>
                  </a:lnTo>
                  <a:lnTo>
                    <a:pt x="174866" y="167640"/>
                  </a:lnTo>
                  <a:lnTo>
                    <a:pt x="174015" y="168910"/>
                  </a:lnTo>
                  <a:lnTo>
                    <a:pt x="175717" y="170180"/>
                  </a:lnTo>
                  <a:lnTo>
                    <a:pt x="173164" y="170180"/>
                  </a:lnTo>
                  <a:lnTo>
                    <a:pt x="174866" y="172720"/>
                  </a:lnTo>
                  <a:lnTo>
                    <a:pt x="174866" y="173990"/>
                  </a:lnTo>
                  <a:lnTo>
                    <a:pt x="175717" y="173990"/>
                  </a:lnTo>
                  <a:lnTo>
                    <a:pt x="175717" y="175260"/>
                  </a:lnTo>
                  <a:lnTo>
                    <a:pt x="176568" y="175260"/>
                  </a:lnTo>
                  <a:lnTo>
                    <a:pt x="176568" y="176530"/>
                  </a:lnTo>
                  <a:lnTo>
                    <a:pt x="177419" y="177800"/>
                  </a:lnTo>
                  <a:lnTo>
                    <a:pt x="177419" y="176530"/>
                  </a:lnTo>
                  <a:lnTo>
                    <a:pt x="178282" y="176530"/>
                  </a:lnTo>
                  <a:lnTo>
                    <a:pt x="178282" y="177800"/>
                  </a:lnTo>
                  <a:lnTo>
                    <a:pt x="177419" y="177800"/>
                  </a:lnTo>
                  <a:lnTo>
                    <a:pt x="176568" y="177800"/>
                  </a:lnTo>
                  <a:lnTo>
                    <a:pt x="175717" y="179070"/>
                  </a:lnTo>
                  <a:lnTo>
                    <a:pt x="174015" y="179070"/>
                  </a:lnTo>
                  <a:lnTo>
                    <a:pt x="174015" y="177800"/>
                  </a:lnTo>
                  <a:lnTo>
                    <a:pt x="173164" y="176530"/>
                  </a:lnTo>
                  <a:lnTo>
                    <a:pt x="173164" y="179070"/>
                  </a:lnTo>
                  <a:lnTo>
                    <a:pt x="171450" y="180340"/>
                  </a:lnTo>
                  <a:lnTo>
                    <a:pt x="166331" y="180340"/>
                  </a:lnTo>
                  <a:lnTo>
                    <a:pt x="166331" y="179070"/>
                  </a:lnTo>
                  <a:lnTo>
                    <a:pt x="165481" y="180340"/>
                  </a:lnTo>
                  <a:lnTo>
                    <a:pt x="164630" y="177800"/>
                  </a:lnTo>
                  <a:lnTo>
                    <a:pt x="165481" y="176530"/>
                  </a:lnTo>
                  <a:lnTo>
                    <a:pt x="163779" y="173990"/>
                  </a:lnTo>
                  <a:lnTo>
                    <a:pt x="164630" y="172720"/>
                  </a:lnTo>
                  <a:lnTo>
                    <a:pt x="162928" y="172720"/>
                  </a:lnTo>
                  <a:lnTo>
                    <a:pt x="162928" y="171450"/>
                  </a:lnTo>
                  <a:lnTo>
                    <a:pt x="163779" y="171450"/>
                  </a:lnTo>
                  <a:lnTo>
                    <a:pt x="162928" y="170180"/>
                  </a:lnTo>
                  <a:lnTo>
                    <a:pt x="162928" y="168910"/>
                  </a:lnTo>
                  <a:lnTo>
                    <a:pt x="162064" y="167640"/>
                  </a:lnTo>
                  <a:lnTo>
                    <a:pt x="162928" y="166370"/>
                  </a:lnTo>
                  <a:lnTo>
                    <a:pt x="162928" y="165100"/>
                  </a:lnTo>
                  <a:lnTo>
                    <a:pt x="162928" y="162560"/>
                  </a:lnTo>
                  <a:lnTo>
                    <a:pt x="161213" y="162560"/>
                  </a:lnTo>
                  <a:lnTo>
                    <a:pt x="162064" y="161290"/>
                  </a:lnTo>
                  <a:lnTo>
                    <a:pt x="162064" y="160020"/>
                  </a:lnTo>
                  <a:lnTo>
                    <a:pt x="161213" y="160020"/>
                  </a:lnTo>
                  <a:lnTo>
                    <a:pt x="161213" y="158750"/>
                  </a:lnTo>
                  <a:lnTo>
                    <a:pt x="162064" y="158750"/>
                  </a:lnTo>
                  <a:lnTo>
                    <a:pt x="162064" y="157480"/>
                  </a:lnTo>
                  <a:lnTo>
                    <a:pt x="162928" y="156210"/>
                  </a:lnTo>
                  <a:lnTo>
                    <a:pt x="162064" y="154940"/>
                  </a:lnTo>
                  <a:lnTo>
                    <a:pt x="162064" y="153670"/>
                  </a:lnTo>
                  <a:lnTo>
                    <a:pt x="162928" y="153670"/>
                  </a:lnTo>
                  <a:lnTo>
                    <a:pt x="163779" y="154940"/>
                  </a:lnTo>
                  <a:lnTo>
                    <a:pt x="163779" y="152400"/>
                  </a:lnTo>
                  <a:lnTo>
                    <a:pt x="162928" y="152400"/>
                  </a:lnTo>
                  <a:lnTo>
                    <a:pt x="162064" y="151130"/>
                  </a:lnTo>
                  <a:lnTo>
                    <a:pt x="162064" y="152400"/>
                  </a:lnTo>
                  <a:lnTo>
                    <a:pt x="161213" y="152400"/>
                  </a:lnTo>
                  <a:lnTo>
                    <a:pt x="161213" y="151130"/>
                  </a:lnTo>
                  <a:lnTo>
                    <a:pt x="160362" y="151130"/>
                  </a:lnTo>
                  <a:lnTo>
                    <a:pt x="159512" y="152400"/>
                  </a:lnTo>
                  <a:lnTo>
                    <a:pt x="160362" y="152400"/>
                  </a:lnTo>
                  <a:lnTo>
                    <a:pt x="160362" y="153670"/>
                  </a:lnTo>
                  <a:lnTo>
                    <a:pt x="159512" y="153670"/>
                  </a:lnTo>
                  <a:lnTo>
                    <a:pt x="159512" y="152400"/>
                  </a:lnTo>
                  <a:lnTo>
                    <a:pt x="159512" y="151130"/>
                  </a:lnTo>
                  <a:lnTo>
                    <a:pt x="158661" y="152400"/>
                  </a:lnTo>
                  <a:lnTo>
                    <a:pt x="157797" y="152400"/>
                  </a:lnTo>
                  <a:lnTo>
                    <a:pt x="156946" y="151130"/>
                  </a:lnTo>
                  <a:lnTo>
                    <a:pt x="158661" y="151130"/>
                  </a:lnTo>
                  <a:lnTo>
                    <a:pt x="158661" y="149860"/>
                  </a:lnTo>
                  <a:lnTo>
                    <a:pt x="156095" y="149860"/>
                  </a:lnTo>
                  <a:lnTo>
                    <a:pt x="156095" y="152400"/>
                  </a:lnTo>
                  <a:lnTo>
                    <a:pt x="157797" y="153670"/>
                  </a:lnTo>
                  <a:lnTo>
                    <a:pt x="156946" y="153670"/>
                  </a:lnTo>
                  <a:lnTo>
                    <a:pt x="156946" y="154940"/>
                  </a:lnTo>
                  <a:lnTo>
                    <a:pt x="157797" y="154940"/>
                  </a:lnTo>
                  <a:lnTo>
                    <a:pt x="157797" y="156210"/>
                  </a:lnTo>
                  <a:lnTo>
                    <a:pt x="156946" y="157480"/>
                  </a:lnTo>
                  <a:lnTo>
                    <a:pt x="156946" y="154940"/>
                  </a:lnTo>
                  <a:lnTo>
                    <a:pt x="156095" y="154940"/>
                  </a:lnTo>
                  <a:lnTo>
                    <a:pt x="156095" y="156210"/>
                  </a:lnTo>
                  <a:lnTo>
                    <a:pt x="155244" y="156210"/>
                  </a:lnTo>
                  <a:lnTo>
                    <a:pt x="155244" y="157480"/>
                  </a:lnTo>
                  <a:lnTo>
                    <a:pt x="156095" y="157480"/>
                  </a:lnTo>
                  <a:lnTo>
                    <a:pt x="156095" y="158750"/>
                  </a:lnTo>
                  <a:lnTo>
                    <a:pt x="155244" y="158750"/>
                  </a:lnTo>
                  <a:lnTo>
                    <a:pt x="154393" y="157480"/>
                  </a:lnTo>
                  <a:lnTo>
                    <a:pt x="153530" y="157480"/>
                  </a:lnTo>
                  <a:lnTo>
                    <a:pt x="154393" y="158750"/>
                  </a:lnTo>
                  <a:lnTo>
                    <a:pt x="154393" y="160020"/>
                  </a:lnTo>
                  <a:lnTo>
                    <a:pt x="153530" y="160020"/>
                  </a:lnTo>
                  <a:lnTo>
                    <a:pt x="153530" y="162560"/>
                  </a:lnTo>
                  <a:lnTo>
                    <a:pt x="151828" y="162560"/>
                  </a:lnTo>
                  <a:lnTo>
                    <a:pt x="150977" y="162560"/>
                  </a:lnTo>
                  <a:lnTo>
                    <a:pt x="151828" y="165100"/>
                  </a:lnTo>
                  <a:lnTo>
                    <a:pt x="149275" y="165100"/>
                  </a:lnTo>
                  <a:lnTo>
                    <a:pt x="149275" y="162560"/>
                  </a:lnTo>
                  <a:lnTo>
                    <a:pt x="147574" y="162560"/>
                  </a:lnTo>
                  <a:lnTo>
                    <a:pt x="148424" y="161290"/>
                  </a:lnTo>
                  <a:lnTo>
                    <a:pt x="148424" y="160020"/>
                  </a:lnTo>
                  <a:lnTo>
                    <a:pt x="146723" y="160020"/>
                  </a:lnTo>
                  <a:lnTo>
                    <a:pt x="147574" y="161290"/>
                  </a:lnTo>
                  <a:lnTo>
                    <a:pt x="146723" y="161290"/>
                  </a:lnTo>
                  <a:lnTo>
                    <a:pt x="146723" y="162560"/>
                  </a:lnTo>
                  <a:lnTo>
                    <a:pt x="148424" y="163830"/>
                  </a:lnTo>
                  <a:lnTo>
                    <a:pt x="148424" y="165100"/>
                  </a:lnTo>
                  <a:lnTo>
                    <a:pt x="147574" y="166370"/>
                  </a:lnTo>
                  <a:lnTo>
                    <a:pt x="146723" y="166370"/>
                  </a:lnTo>
                  <a:lnTo>
                    <a:pt x="146723" y="165100"/>
                  </a:lnTo>
                  <a:lnTo>
                    <a:pt x="145859" y="165100"/>
                  </a:lnTo>
                  <a:lnTo>
                    <a:pt x="145859" y="167640"/>
                  </a:lnTo>
                  <a:lnTo>
                    <a:pt x="144157" y="167640"/>
                  </a:lnTo>
                  <a:lnTo>
                    <a:pt x="144157" y="168910"/>
                  </a:lnTo>
                  <a:lnTo>
                    <a:pt x="143294" y="167640"/>
                  </a:lnTo>
                  <a:lnTo>
                    <a:pt x="143294" y="170180"/>
                  </a:lnTo>
                  <a:lnTo>
                    <a:pt x="142443" y="170180"/>
                  </a:lnTo>
                  <a:lnTo>
                    <a:pt x="143294" y="171450"/>
                  </a:lnTo>
                  <a:lnTo>
                    <a:pt x="143294" y="172720"/>
                  </a:lnTo>
                  <a:lnTo>
                    <a:pt x="139890" y="172720"/>
                  </a:lnTo>
                  <a:lnTo>
                    <a:pt x="139890" y="171450"/>
                  </a:lnTo>
                  <a:lnTo>
                    <a:pt x="137325" y="171450"/>
                  </a:lnTo>
                  <a:lnTo>
                    <a:pt x="137325" y="170180"/>
                  </a:lnTo>
                  <a:lnTo>
                    <a:pt x="129654" y="170180"/>
                  </a:lnTo>
                  <a:lnTo>
                    <a:pt x="127939" y="167640"/>
                  </a:lnTo>
                  <a:lnTo>
                    <a:pt x="126238" y="166370"/>
                  </a:lnTo>
                  <a:lnTo>
                    <a:pt x="124536" y="166370"/>
                  </a:lnTo>
                  <a:lnTo>
                    <a:pt x="122834" y="165100"/>
                  </a:lnTo>
                  <a:lnTo>
                    <a:pt x="126238" y="160020"/>
                  </a:lnTo>
                  <a:lnTo>
                    <a:pt x="129654" y="156210"/>
                  </a:lnTo>
                  <a:lnTo>
                    <a:pt x="130517" y="156210"/>
                  </a:lnTo>
                  <a:lnTo>
                    <a:pt x="129654" y="154940"/>
                  </a:lnTo>
                  <a:lnTo>
                    <a:pt x="130517" y="154940"/>
                  </a:lnTo>
                  <a:lnTo>
                    <a:pt x="130517" y="153670"/>
                  </a:lnTo>
                  <a:lnTo>
                    <a:pt x="132219" y="152400"/>
                  </a:lnTo>
                  <a:lnTo>
                    <a:pt x="132219" y="151130"/>
                  </a:lnTo>
                  <a:lnTo>
                    <a:pt x="134772" y="149860"/>
                  </a:lnTo>
                  <a:lnTo>
                    <a:pt x="137325" y="146050"/>
                  </a:lnTo>
                  <a:lnTo>
                    <a:pt x="139039" y="146050"/>
                  </a:lnTo>
                  <a:lnTo>
                    <a:pt x="139890" y="144780"/>
                  </a:lnTo>
                  <a:lnTo>
                    <a:pt x="139039" y="144780"/>
                  </a:lnTo>
                  <a:lnTo>
                    <a:pt x="139890" y="143510"/>
                  </a:lnTo>
                  <a:lnTo>
                    <a:pt x="141592" y="142240"/>
                  </a:lnTo>
                  <a:lnTo>
                    <a:pt x="140741" y="140970"/>
                  </a:lnTo>
                  <a:lnTo>
                    <a:pt x="141592" y="140970"/>
                  </a:lnTo>
                  <a:lnTo>
                    <a:pt x="141592" y="142240"/>
                  </a:lnTo>
                  <a:lnTo>
                    <a:pt x="142443" y="140970"/>
                  </a:lnTo>
                  <a:lnTo>
                    <a:pt x="142443" y="139700"/>
                  </a:lnTo>
                  <a:lnTo>
                    <a:pt x="143294" y="138430"/>
                  </a:lnTo>
                  <a:lnTo>
                    <a:pt x="144157" y="139700"/>
                  </a:lnTo>
                  <a:lnTo>
                    <a:pt x="144157" y="138430"/>
                  </a:lnTo>
                  <a:lnTo>
                    <a:pt x="145008" y="138430"/>
                  </a:lnTo>
                  <a:lnTo>
                    <a:pt x="145008" y="137160"/>
                  </a:lnTo>
                  <a:lnTo>
                    <a:pt x="146723" y="137160"/>
                  </a:lnTo>
                  <a:lnTo>
                    <a:pt x="146723" y="135890"/>
                  </a:lnTo>
                  <a:lnTo>
                    <a:pt x="147574" y="135890"/>
                  </a:lnTo>
                  <a:lnTo>
                    <a:pt x="146723" y="134620"/>
                  </a:lnTo>
                  <a:lnTo>
                    <a:pt x="148424" y="134620"/>
                  </a:lnTo>
                  <a:lnTo>
                    <a:pt x="149275" y="133350"/>
                  </a:lnTo>
                  <a:lnTo>
                    <a:pt x="150977" y="133350"/>
                  </a:lnTo>
                  <a:lnTo>
                    <a:pt x="150977" y="132080"/>
                  </a:lnTo>
                  <a:lnTo>
                    <a:pt x="152679" y="132080"/>
                  </a:lnTo>
                  <a:lnTo>
                    <a:pt x="152679" y="130810"/>
                  </a:lnTo>
                  <a:lnTo>
                    <a:pt x="153530" y="129540"/>
                  </a:lnTo>
                  <a:lnTo>
                    <a:pt x="153530" y="128270"/>
                  </a:lnTo>
                  <a:lnTo>
                    <a:pt x="154393" y="128270"/>
                  </a:lnTo>
                  <a:lnTo>
                    <a:pt x="153530" y="127000"/>
                  </a:lnTo>
                  <a:lnTo>
                    <a:pt x="152679" y="127000"/>
                  </a:lnTo>
                  <a:lnTo>
                    <a:pt x="151828" y="125730"/>
                  </a:lnTo>
                  <a:lnTo>
                    <a:pt x="152679" y="125730"/>
                  </a:lnTo>
                  <a:lnTo>
                    <a:pt x="151828" y="124460"/>
                  </a:lnTo>
                  <a:lnTo>
                    <a:pt x="148424" y="124460"/>
                  </a:lnTo>
                  <a:lnTo>
                    <a:pt x="146723" y="124460"/>
                  </a:lnTo>
                  <a:lnTo>
                    <a:pt x="146723" y="121920"/>
                  </a:lnTo>
                  <a:lnTo>
                    <a:pt x="145859" y="121920"/>
                  </a:lnTo>
                  <a:lnTo>
                    <a:pt x="145859" y="124460"/>
                  </a:lnTo>
                  <a:lnTo>
                    <a:pt x="141592" y="124460"/>
                  </a:lnTo>
                  <a:lnTo>
                    <a:pt x="141592" y="123190"/>
                  </a:lnTo>
                  <a:lnTo>
                    <a:pt x="140741" y="123190"/>
                  </a:lnTo>
                  <a:lnTo>
                    <a:pt x="140741" y="124460"/>
                  </a:lnTo>
                  <a:lnTo>
                    <a:pt x="139890" y="124460"/>
                  </a:lnTo>
                  <a:lnTo>
                    <a:pt x="139890" y="123190"/>
                  </a:lnTo>
                  <a:lnTo>
                    <a:pt x="139039" y="121920"/>
                  </a:lnTo>
                  <a:lnTo>
                    <a:pt x="138176" y="123190"/>
                  </a:lnTo>
                  <a:lnTo>
                    <a:pt x="137325" y="124460"/>
                  </a:lnTo>
                  <a:lnTo>
                    <a:pt x="136474" y="123190"/>
                  </a:lnTo>
                  <a:lnTo>
                    <a:pt x="135623" y="124460"/>
                  </a:lnTo>
                  <a:lnTo>
                    <a:pt x="135623" y="123190"/>
                  </a:lnTo>
                  <a:lnTo>
                    <a:pt x="133070" y="123190"/>
                  </a:lnTo>
                  <a:lnTo>
                    <a:pt x="133070" y="121920"/>
                  </a:lnTo>
                  <a:lnTo>
                    <a:pt x="132219" y="121920"/>
                  </a:lnTo>
                  <a:lnTo>
                    <a:pt x="132219" y="124460"/>
                  </a:lnTo>
                  <a:lnTo>
                    <a:pt x="130517" y="124460"/>
                  </a:lnTo>
                  <a:lnTo>
                    <a:pt x="130517" y="121920"/>
                  </a:lnTo>
                  <a:lnTo>
                    <a:pt x="129654" y="121920"/>
                  </a:lnTo>
                  <a:lnTo>
                    <a:pt x="129654" y="124460"/>
                  </a:lnTo>
                  <a:lnTo>
                    <a:pt x="124536" y="124460"/>
                  </a:lnTo>
                  <a:lnTo>
                    <a:pt x="124536" y="123190"/>
                  </a:lnTo>
                  <a:lnTo>
                    <a:pt x="122834" y="123190"/>
                  </a:lnTo>
                  <a:lnTo>
                    <a:pt x="121970" y="124460"/>
                  </a:lnTo>
                  <a:lnTo>
                    <a:pt x="120269" y="124460"/>
                  </a:lnTo>
                  <a:lnTo>
                    <a:pt x="120269" y="123190"/>
                  </a:lnTo>
                  <a:lnTo>
                    <a:pt x="119418" y="123190"/>
                  </a:lnTo>
                  <a:lnTo>
                    <a:pt x="118567" y="121920"/>
                  </a:lnTo>
                  <a:lnTo>
                    <a:pt x="117716" y="124460"/>
                  </a:lnTo>
                  <a:lnTo>
                    <a:pt x="116014" y="124460"/>
                  </a:lnTo>
                  <a:lnTo>
                    <a:pt x="115150" y="125730"/>
                  </a:lnTo>
                  <a:lnTo>
                    <a:pt x="112598" y="124460"/>
                  </a:lnTo>
                  <a:lnTo>
                    <a:pt x="111734" y="125730"/>
                  </a:lnTo>
                  <a:lnTo>
                    <a:pt x="112598" y="125730"/>
                  </a:lnTo>
                  <a:lnTo>
                    <a:pt x="112598" y="127000"/>
                  </a:lnTo>
                  <a:lnTo>
                    <a:pt x="110032" y="127000"/>
                  </a:lnTo>
                  <a:lnTo>
                    <a:pt x="110032" y="125730"/>
                  </a:lnTo>
                  <a:lnTo>
                    <a:pt x="109181" y="125730"/>
                  </a:lnTo>
                  <a:lnTo>
                    <a:pt x="108331" y="127000"/>
                  </a:lnTo>
                  <a:lnTo>
                    <a:pt x="106616" y="127000"/>
                  </a:lnTo>
                  <a:lnTo>
                    <a:pt x="107480" y="125730"/>
                  </a:lnTo>
                  <a:lnTo>
                    <a:pt x="107480" y="124460"/>
                  </a:lnTo>
                  <a:lnTo>
                    <a:pt x="105765" y="124460"/>
                  </a:lnTo>
                  <a:lnTo>
                    <a:pt x="104914" y="123190"/>
                  </a:lnTo>
                  <a:lnTo>
                    <a:pt x="104914" y="120650"/>
                  </a:lnTo>
                  <a:lnTo>
                    <a:pt x="104063" y="120650"/>
                  </a:lnTo>
                  <a:lnTo>
                    <a:pt x="104063" y="119380"/>
                  </a:lnTo>
                  <a:lnTo>
                    <a:pt x="103212" y="116840"/>
                  </a:lnTo>
                  <a:lnTo>
                    <a:pt x="103212" y="114300"/>
                  </a:lnTo>
                  <a:lnTo>
                    <a:pt x="107480" y="113030"/>
                  </a:lnTo>
                  <a:lnTo>
                    <a:pt x="111734" y="113030"/>
                  </a:lnTo>
                  <a:lnTo>
                    <a:pt x="115150" y="111760"/>
                  </a:lnTo>
                  <a:lnTo>
                    <a:pt x="125387" y="111760"/>
                  </a:lnTo>
                  <a:lnTo>
                    <a:pt x="125387" y="110490"/>
                  </a:lnTo>
                  <a:lnTo>
                    <a:pt x="126238" y="111760"/>
                  </a:lnTo>
                  <a:lnTo>
                    <a:pt x="133070" y="111760"/>
                  </a:lnTo>
                  <a:lnTo>
                    <a:pt x="135623" y="111760"/>
                  </a:lnTo>
                  <a:lnTo>
                    <a:pt x="136474" y="110490"/>
                  </a:lnTo>
                  <a:lnTo>
                    <a:pt x="138176" y="110490"/>
                  </a:lnTo>
                  <a:lnTo>
                    <a:pt x="138176" y="109220"/>
                  </a:lnTo>
                  <a:lnTo>
                    <a:pt x="137325" y="109220"/>
                  </a:lnTo>
                  <a:lnTo>
                    <a:pt x="138176" y="106680"/>
                  </a:lnTo>
                  <a:lnTo>
                    <a:pt x="137325" y="106680"/>
                  </a:lnTo>
                  <a:lnTo>
                    <a:pt x="137325" y="105410"/>
                  </a:lnTo>
                  <a:lnTo>
                    <a:pt x="136474" y="104140"/>
                  </a:lnTo>
                  <a:lnTo>
                    <a:pt x="135623" y="102870"/>
                  </a:lnTo>
                  <a:lnTo>
                    <a:pt x="135623" y="104140"/>
                  </a:lnTo>
                  <a:lnTo>
                    <a:pt x="134772" y="100330"/>
                  </a:lnTo>
                  <a:lnTo>
                    <a:pt x="132219" y="100330"/>
                  </a:lnTo>
                  <a:lnTo>
                    <a:pt x="131368" y="97790"/>
                  </a:lnTo>
                  <a:lnTo>
                    <a:pt x="130517" y="97790"/>
                  </a:lnTo>
                  <a:lnTo>
                    <a:pt x="128790" y="95250"/>
                  </a:lnTo>
                  <a:lnTo>
                    <a:pt x="128790" y="93980"/>
                  </a:lnTo>
                  <a:lnTo>
                    <a:pt x="127939" y="93980"/>
                  </a:lnTo>
                  <a:lnTo>
                    <a:pt x="126238" y="92710"/>
                  </a:lnTo>
                  <a:lnTo>
                    <a:pt x="125387" y="91440"/>
                  </a:lnTo>
                  <a:lnTo>
                    <a:pt x="125387" y="90170"/>
                  </a:lnTo>
                  <a:lnTo>
                    <a:pt x="124536" y="88900"/>
                  </a:lnTo>
                  <a:lnTo>
                    <a:pt x="124536" y="86360"/>
                  </a:lnTo>
                  <a:lnTo>
                    <a:pt x="122834" y="86360"/>
                  </a:lnTo>
                  <a:lnTo>
                    <a:pt x="121970" y="85090"/>
                  </a:lnTo>
                  <a:lnTo>
                    <a:pt x="120269" y="85090"/>
                  </a:lnTo>
                  <a:lnTo>
                    <a:pt x="120269" y="83820"/>
                  </a:lnTo>
                  <a:lnTo>
                    <a:pt x="121970" y="82550"/>
                  </a:lnTo>
                  <a:lnTo>
                    <a:pt x="122834" y="82550"/>
                  </a:lnTo>
                  <a:lnTo>
                    <a:pt x="125387" y="81280"/>
                  </a:lnTo>
                  <a:lnTo>
                    <a:pt x="128790" y="78740"/>
                  </a:lnTo>
                  <a:lnTo>
                    <a:pt x="132219" y="78740"/>
                  </a:lnTo>
                  <a:lnTo>
                    <a:pt x="132219" y="77470"/>
                  </a:lnTo>
                  <a:lnTo>
                    <a:pt x="133070" y="77470"/>
                  </a:lnTo>
                  <a:lnTo>
                    <a:pt x="133921" y="76200"/>
                  </a:lnTo>
                  <a:lnTo>
                    <a:pt x="138176" y="76200"/>
                  </a:lnTo>
                  <a:lnTo>
                    <a:pt x="137325" y="74930"/>
                  </a:lnTo>
                  <a:lnTo>
                    <a:pt x="140741" y="74930"/>
                  </a:lnTo>
                  <a:lnTo>
                    <a:pt x="141592" y="73660"/>
                  </a:lnTo>
                  <a:lnTo>
                    <a:pt x="142443" y="73660"/>
                  </a:lnTo>
                  <a:lnTo>
                    <a:pt x="142443" y="72390"/>
                  </a:lnTo>
                  <a:lnTo>
                    <a:pt x="143294" y="72390"/>
                  </a:lnTo>
                  <a:lnTo>
                    <a:pt x="145008" y="74930"/>
                  </a:lnTo>
                  <a:lnTo>
                    <a:pt x="144157" y="76200"/>
                  </a:lnTo>
                  <a:lnTo>
                    <a:pt x="145859" y="78740"/>
                  </a:lnTo>
                  <a:lnTo>
                    <a:pt x="147574" y="78740"/>
                  </a:lnTo>
                  <a:lnTo>
                    <a:pt x="145859" y="80010"/>
                  </a:lnTo>
                  <a:lnTo>
                    <a:pt x="145008" y="80010"/>
                  </a:lnTo>
                  <a:lnTo>
                    <a:pt x="144157" y="80010"/>
                  </a:lnTo>
                  <a:lnTo>
                    <a:pt x="144157" y="81280"/>
                  </a:lnTo>
                  <a:lnTo>
                    <a:pt x="143294" y="81280"/>
                  </a:lnTo>
                  <a:lnTo>
                    <a:pt x="143294" y="80010"/>
                  </a:lnTo>
                  <a:lnTo>
                    <a:pt x="144157" y="80010"/>
                  </a:lnTo>
                  <a:lnTo>
                    <a:pt x="144157" y="78740"/>
                  </a:lnTo>
                  <a:lnTo>
                    <a:pt x="142443" y="78740"/>
                  </a:lnTo>
                  <a:lnTo>
                    <a:pt x="141592" y="78740"/>
                  </a:lnTo>
                  <a:lnTo>
                    <a:pt x="141592" y="80010"/>
                  </a:lnTo>
                  <a:lnTo>
                    <a:pt x="140741" y="80010"/>
                  </a:lnTo>
                  <a:lnTo>
                    <a:pt x="140741" y="81280"/>
                  </a:lnTo>
                  <a:lnTo>
                    <a:pt x="142443" y="82550"/>
                  </a:lnTo>
                  <a:lnTo>
                    <a:pt x="141592" y="82550"/>
                  </a:lnTo>
                  <a:lnTo>
                    <a:pt x="141592" y="83820"/>
                  </a:lnTo>
                  <a:lnTo>
                    <a:pt x="144157" y="83820"/>
                  </a:lnTo>
                  <a:lnTo>
                    <a:pt x="145008" y="83820"/>
                  </a:lnTo>
                  <a:lnTo>
                    <a:pt x="145008" y="82550"/>
                  </a:lnTo>
                  <a:lnTo>
                    <a:pt x="145859" y="82550"/>
                  </a:lnTo>
                  <a:lnTo>
                    <a:pt x="145859" y="81280"/>
                  </a:lnTo>
                  <a:lnTo>
                    <a:pt x="146723" y="81280"/>
                  </a:lnTo>
                  <a:lnTo>
                    <a:pt x="146723" y="83820"/>
                  </a:lnTo>
                  <a:lnTo>
                    <a:pt x="149275" y="83820"/>
                  </a:lnTo>
                  <a:lnTo>
                    <a:pt x="149275" y="86360"/>
                  </a:lnTo>
                  <a:lnTo>
                    <a:pt x="148424" y="86360"/>
                  </a:lnTo>
                  <a:lnTo>
                    <a:pt x="146723" y="86360"/>
                  </a:lnTo>
                  <a:lnTo>
                    <a:pt x="146723" y="87630"/>
                  </a:lnTo>
                  <a:lnTo>
                    <a:pt x="147574" y="87630"/>
                  </a:lnTo>
                  <a:lnTo>
                    <a:pt x="148424" y="88900"/>
                  </a:lnTo>
                  <a:lnTo>
                    <a:pt x="148424" y="87630"/>
                  </a:lnTo>
                  <a:lnTo>
                    <a:pt x="149275" y="87630"/>
                  </a:lnTo>
                  <a:lnTo>
                    <a:pt x="148424" y="88900"/>
                  </a:lnTo>
                  <a:lnTo>
                    <a:pt x="149275" y="88900"/>
                  </a:lnTo>
                  <a:lnTo>
                    <a:pt x="148424" y="90170"/>
                  </a:lnTo>
                  <a:lnTo>
                    <a:pt x="149275" y="91440"/>
                  </a:lnTo>
                  <a:lnTo>
                    <a:pt x="149275" y="90170"/>
                  </a:lnTo>
                  <a:lnTo>
                    <a:pt x="150126" y="88900"/>
                  </a:lnTo>
                  <a:lnTo>
                    <a:pt x="150126" y="87630"/>
                  </a:lnTo>
                  <a:lnTo>
                    <a:pt x="151828" y="86360"/>
                  </a:lnTo>
                  <a:lnTo>
                    <a:pt x="151828" y="91440"/>
                  </a:lnTo>
                  <a:lnTo>
                    <a:pt x="150126" y="91440"/>
                  </a:lnTo>
                  <a:lnTo>
                    <a:pt x="149275" y="92710"/>
                  </a:lnTo>
                  <a:lnTo>
                    <a:pt x="149275" y="93980"/>
                  </a:lnTo>
                  <a:lnTo>
                    <a:pt x="150977" y="93980"/>
                  </a:lnTo>
                  <a:lnTo>
                    <a:pt x="150126" y="92710"/>
                  </a:lnTo>
                  <a:lnTo>
                    <a:pt x="150977" y="92710"/>
                  </a:lnTo>
                  <a:lnTo>
                    <a:pt x="150977" y="93980"/>
                  </a:lnTo>
                  <a:lnTo>
                    <a:pt x="151828" y="93980"/>
                  </a:lnTo>
                  <a:lnTo>
                    <a:pt x="152260" y="92710"/>
                  </a:lnTo>
                  <a:lnTo>
                    <a:pt x="152679" y="91440"/>
                  </a:lnTo>
                  <a:lnTo>
                    <a:pt x="153530" y="92710"/>
                  </a:lnTo>
                  <a:lnTo>
                    <a:pt x="152679" y="92710"/>
                  </a:lnTo>
                  <a:lnTo>
                    <a:pt x="151828" y="93980"/>
                  </a:lnTo>
                  <a:lnTo>
                    <a:pt x="153530" y="93980"/>
                  </a:lnTo>
                  <a:lnTo>
                    <a:pt x="153530" y="95250"/>
                  </a:lnTo>
                  <a:lnTo>
                    <a:pt x="154393" y="95250"/>
                  </a:lnTo>
                  <a:lnTo>
                    <a:pt x="154393" y="96520"/>
                  </a:lnTo>
                  <a:lnTo>
                    <a:pt x="155244" y="95250"/>
                  </a:lnTo>
                  <a:lnTo>
                    <a:pt x="155244" y="96520"/>
                  </a:lnTo>
                  <a:lnTo>
                    <a:pt x="156095" y="96520"/>
                  </a:lnTo>
                  <a:lnTo>
                    <a:pt x="156946" y="97790"/>
                  </a:lnTo>
                  <a:lnTo>
                    <a:pt x="156095" y="99060"/>
                  </a:lnTo>
                  <a:lnTo>
                    <a:pt x="156095" y="100330"/>
                  </a:lnTo>
                  <a:lnTo>
                    <a:pt x="156946" y="101600"/>
                  </a:lnTo>
                  <a:lnTo>
                    <a:pt x="158661" y="101600"/>
                  </a:lnTo>
                  <a:lnTo>
                    <a:pt x="156946" y="99060"/>
                  </a:lnTo>
                  <a:lnTo>
                    <a:pt x="157797" y="99060"/>
                  </a:lnTo>
                  <a:lnTo>
                    <a:pt x="158661" y="100330"/>
                  </a:lnTo>
                  <a:lnTo>
                    <a:pt x="159512" y="99060"/>
                  </a:lnTo>
                  <a:lnTo>
                    <a:pt x="159512" y="101600"/>
                  </a:lnTo>
                  <a:lnTo>
                    <a:pt x="160362" y="101600"/>
                  </a:lnTo>
                  <a:lnTo>
                    <a:pt x="160362" y="102870"/>
                  </a:lnTo>
                  <a:lnTo>
                    <a:pt x="162064" y="102870"/>
                  </a:lnTo>
                  <a:lnTo>
                    <a:pt x="162064" y="104140"/>
                  </a:lnTo>
                  <a:lnTo>
                    <a:pt x="162928" y="104140"/>
                  </a:lnTo>
                  <a:lnTo>
                    <a:pt x="162928" y="102870"/>
                  </a:lnTo>
                  <a:lnTo>
                    <a:pt x="163779" y="102870"/>
                  </a:lnTo>
                  <a:lnTo>
                    <a:pt x="162928" y="104140"/>
                  </a:lnTo>
                  <a:lnTo>
                    <a:pt x="163779" y="104140"/>
                  </a:lnTo>
                  <a:lnTo>
                    <a:pt x="165481" y="102870"/>
                  </a:lnTo>
                  <a:lnTo>
                    <a:pt x="166331" y="101600"/>
                  </a:lnTo>
                  <a:lnTo>
                    <a:pt x="165481" y="100330"/>
                  </a:lnTo>
                  <a:lnTo>
                    <a:pt x="167182" y="100330"/>
                  </a:lnTo>
                  <a:lnTo>
                    <a:pt x="166331" y="99060"/>
                  </a:lnTo>
                  <a:lnTo>
                    <a:pt x="167182" y="99060"/>
                  </a:lnTo>
                  <a:lnTo>
                    <a:pt x="166331" y="97790"/>
                  </a:lnTo>
                  <a:lnTo>
                    <a:pt x="166331" y="96520"/>
                  </a:lnTo>
                  <a:lnTo>
                    <a:pt x="168033" y="96520"/>
                  </a:lnTo>
                  <a:lnTo>
                    <a:pt x="168033" y="95250"/>
                  </a:lnTo>
                  <a:lnTo>
                    <a:pt x="167182" y="95250"/>
                  </a:lnTo>
                  <a:lnTo>
                    <a:pt x="167182" y="93980"/>
                  </a:lnTo>
                  <a:lnTo>
                    <a:pt x="168033" y="93980"/>
                  </a:lnTo>
                  <a:lnTo>
                    <a:pt x="167182" y="92710"/>
                  </a:lnTo>
                  <a:lnTo>
                    <a:pt x="167182" y="91440"/>
                  </a:lnTo>
                  <a:lnTo>
                    <a:pt x="168033" y="91440"/>
                  </a:lnTo>
                  <a:lnTo>
                    <a:pt x="168033" y="92710"/>
                  </a:lnTo>
                  <a:lnTo>
                    <a:pt x="168884" y="92710"/>
                  </a:lnTo>
                  <a:lnTo>
                    <a:pt x="169735" y="91440"/>
                  </a:lnTo>
                  <a:lnTo>
                    <a:pt x="168884" y="91440"/>
                  </a:lnTo>
                  <a:lnTo>
                    <a:pt x="168884" y="90170"/>
                  </a:lnTo>
                  <a:lnTo>
                    <a:pt x="169748" y="88900"/>
                  </a:lnTo>
                  <a:lnTo>
                    <a:pt x="170599" y="87630"/>
                  </a:lnTo>
                  <a:lnTo>
                    <a:pt x="170599" y="86360"/>
                  </a:lnTo>
                  <a:lnTo>
                    <a:pt x="169735" y="86360"/>
                  </a:lnTo>
                  <a:lnTo>
                    <a:pt x="169735" y="85090"/>
                  </a:lnTo>
                  <a:lnTo>
                    <a:pt x="168884" y="83820"/>
                  </a:lnTo>
                  <a:lnTo>
                    <a:pt x="170599" y="83820"/>
                  </a:lnTo>
                  <a:lnTo>
                    <a:pt x="170599" y="81280"/>
                  </a:lnTo>
                  <a:lnTo>
                    <a:pt x="171450" y="80010"/>
                  </a:lnTo>
                  <a:lnTo>
                    <a:pt x="169735" y="78740"/>
                  </a:lnTo>
                  <a:lnTo>
                    <a:pt x="171450" y="78740"/>
                  </a:lnTo>
                  <a:lnTo>
                    <a:pt x="171450" y="77470"/>
                  </a:lnTo>
                  <a:lnTo>
                    <a:pt x="172300" y="77470"/>
                  </a:lnTo>
                  <a:lnTo>
                    <a:pt x="173164" y="76200"/>
                  </a:lnTo>
                  <a:lnTo>
                    <a:pt x="173164" y="74930"/>
                  </a:lnTo>
                  <a:lnTo>
                    <a:pt x="174015" y="74930"/>
                  </a:lnTo>
                  <a:lnTo>
                    <a:pt x="174015" y="73660"/>
                  </a:lnTo>
                  <a:lnTo>
                    <a:pt x="174866" y="72390"/>
                  </a:lnTo>
                  <a:lnTo>
                    <a:pt x="174015" y="71120"/>
                  </a:lnTo>
                  <a:lnTo>
                    <a:pt x="173164" y="71120"/>
                  </a:lnTo>
                  <a:lnTo>
                    <a:pt x="172300" y="71120"/>
                  </a:lnTo>
                  <a:lnTo>
                    <a:pt x="173164" y="68580"/>
                  </a:lnTo>
                  <a:lnTo>
                    <a:pt x="173164" y="71120"/>
                  </a:lnTo>
                  <a:lnTo>
                    <a:pt x="174015" y="69850"/>
                  </a:lnTo>
                  <a:lnTo>
                    <a:pt x="174015" y="68580"/>
                  </a:lnTo>
                  <a:lnTo>
                    <a:pt x="174866" y="68580"/>
                  </a:lnTo>
                  <a:lnTo>
                    <a:pt x="174015" y="67310"/>
                  </a:lnTo>
                  <a:lnTo>
                    <a:pt x="174866" y="67310"/>
                  </a:lnTo>
                  <a:lnTo>
                    <a:pt x="174015" y="66040"/>
                  </a:lnTo>
                  <a:lnTo>
                    <a:pt x="174015" y="64770"/>
                  </a:lnTo>
                  <a:lnTo>
                    <a:pt x="175717" y="64770"/>
                  </a:lnTo>
                  <a:lnTo>
                    <a:pt x="174866" y="63500"/>
                  </a:lnTo>
                  <a:lnTo>
                    <a:pt x="176568" y="63500"/>
                  </a:lnTo>
                  <a:lnTo>
                    <a:pt x="178282" y="64770"/>
                  </a:lnTo>
                  <a:lnTo>
                    <a:pt x="179133" y="63500"/>
                  </a:lnTo>
                  <a:lnTo>
                    <a:pt x="179984" y="62230"/>
                  </a:lnTo>
                  <a:lnTo>
                    <a:pt x="180835" y="63500"/>
                  </a:lnTo>
                  <a:lnTo>
                    <a:pt x="183388" y="63500"/>
                  </a:lnTo>
                  <a:lnTo>
                    <a:pt x="184238" y="64770"/>
                  </a:lnTo>
                  <a:lnTo>
                    <a:pt x="184238" y="63500"/>
                  </a:lnTo>
                  <a:lnTo>
                    <a:pt x="185089" y="63500"/>
                  </a:lnTo>
                  <a:lnTo>
                    <a:pt x="185953" y="64770"/>
                  </a:lnTo>
                  <a:lnTo>
                    <a:pt x="190220" y="64770"/>
                  </a:lnTo>
                  <a:lnTo>
                    <a:pt x="190220" y="66040"/>
                  </a:lnTo>
                  <a:lnTo>
                    <a:pt x="191071" y="67310"/>
                  </a:lnTo>
                  <a:lnTo>
                    <a:pt x="191071" y="66040"/>
                  </a:lnTo>
                  <a:lnTo>
                    <a:pt x="191922" y="64770"/>
                  </a:lnTo>
                  <a:lnTo>
                    <a:pt x="191922" y="66040"/>
                  </a:lnTo>
                  <a:lnTo>
                    <a:pt x="192773" y="66040"/>
                  </a:lnTo>
                  <a:lnTo>
                    <a:pt x="192773" y="68580"/>
                  </a:lnTo>
                  <a:lnTo>
                    <a:pt x="194487" y="68580"/>
                  </a:lnTo>
                  <a:lnTo>
                    <a:pt x="193624" y="71120"/>
                  </a:lnTo>
                  <a:lnTo>
                    <a:pt x="193624" y="69850"/>
                  </a:lnTo>
                  <a:lnTo>
                    <a:pt x="192773" y="69850"/>
                  </a:lnTo>
                  <a:lnTo>
                    <a:pt x="192773" y="68580"/>
                  </a:lnTo>
                  <a:lnTo>
                    <a:pt x="191922" y="68580"/>
                  </a:lnTo>
                  <a:lnTo>
                    <a:pt x="191071" y="67310"/>
                  </a:lnTo>
                  <a:lnTo>
                    <a:pt x="191071" y="68580"/>
                  </a:lnTo>
                  <a:lnTo>
                    <a:pt x="189369" y="68580"/>
                  </a:lnTo>
                  <a:lnTo>
                    <a:pt x="188518" y="71120"/>
                  </a:lnTo>
                  <a:lnTo>
                    <a:pt x="190220" y="71120"/>
                  </a:lnTo>
                  <a:lnTo>
                    <a:pt x="191071" y="72390"/>
                  </a:lnTo>
                  <a:lnTo>
                    <a:pt x="190220" y="73660"/>
                  </a:lnTo>
                  <a:lnTo>
                    <a:pt x="191071" y="73660"/>
                  </a:lnTo>
                  <a:lnTo>
                    <a:pt x="190220" y="76200"/>
                  </a:lnTo>
                  <a:lnTo>
                    <a:pt x="187655" y="73660"/>
                  </a:lnTo>
                  <a:lnTo>
                    <a:pt x="187655" y="76200"/>
                  </a:lnTo>
                  <a:lnTo>
                    <a:pt x="189369" y="76200"/>
                  </a:lnTo>
                  <a:lnTo>
                    <a:pt x="187655" y="78740"/>
                  </a:lnTo>
                  <a:lnTo>
                    <a:pt x="188518" y="78740"/>
                  </a:lnTo>
                  <a:lnTo>
                    <a:pt x="190220" y="80010"/>
                  </a:lnTo>
                  <a:lnTo>
                    <a:pt x="190220" y="78740"/>
                  </a:lnTo>
                  <a:lnTo>
                    <a:pt x="189369" y="78740"/>
                  </a:lnTo>
                  <a:lnTo>
                    <a:pt x="190220" y="77470"/>
                  </a:lnTo>
                  <a:lnTo>
                    <a:pt x="190220" y="78740"/>
                  </a:lnTo>
                  <a:lnTo>
                    <a:pt x="191071" y="77470"/>
                  </a:lnTo>
                  <a:lnTo>
                    <a:pt x="191071" y="78740"/>
                  </a:lnTo>
                  <a:lnTo>
                    <a:pt x="190220" y="78740"/>
                  </a:lnTo>
                  <a:lnTo>
                    <a:pt x="191071" y="80010"/>
                  </a:lnTo>
                  <a:lnTo>
                    <a:pt x="190220" y="80010"/>
                  </a:lnTo>
                  <a:lnTo>
                    <a:pt x="189369" y="80010"/>
                  </a:lnTo>
                  <a:lnTo>
                    <a:pt x="187655" y="82550"/>
                  </a:lnTo>
                  <a:lnTo>
                    <a:pt x="187655" y="92710"/>
                  </a:lnTo>
                  <a:lnTo>
                    <a:pt x="187655" y="93980"/>
                  </a:lnTo>
                  <a:lnTo>
                    <a:pt x="186804" y="95250"/>
                  </a:lnTo>
                  <a:lnTo>
                    <a:pt x="187655" y="95250"/>
                  </a:lnTo>
                  <a:lnTo>
                    <a:pt x="187655" y="96520"/>
                  </a:lnTo>
                  <a:lnTo>
                    <a:pt x="185953" y="96520"/>
                  </a:lnTo>
                  <a:lnTo>
                    <a:pt x="185953" y="93980"/>
                  </a:lnTo>
                  <a:lnTo>
                    <a:pt x="186804" y="92710"/>
                  </a:lnTo>
                  <a:lnTo>
                    <a:pt x="187655" y="92710"/>
                  </a:lnTo>
                  <a:lnTo>
                    <a:pt x="187655" y="82550"/>
                  </a:lnTo>
                  <a:lnTo>
                    <a:pt x="186804" y="81280"/>
                  </a:lnTo>
                  <a:lnTo>
                    <a:pt x="187655" y="81280"/>
                  </a:lnTo>
                  <a:lnTo>
                    <a:pt x="187655" y="80010"/>
                  </a:lnTo>
                  <a:lnTo>
                    <a:pt x="185953" y="80010"/>
                  </a:lnTo>
                  <a:lnTo>
                    <a:pt x="185953" y="81280"/>
                  </a:lnTo>
                  <a:lnTo>
                    <a:pt x="185089" y="81280"/>
                  </a:lnTo>
                  <a:lnTo>
                    <a:pt x="185089" y="82550"/>
                  </a:lnTo>
                  <a:lnTo>
                    <a:pt x="185953" y="82550"/>
                  </a:lnTo>
                  <a:lnTo>
                    <a:pt x="186804" y="83820"/>
                  </a:lnTo>
                  <a:lnTo>
                    <a:pt x="184238" y="83820"/>
                  </a:lnTo>
                  <a:lnTo>
                    <a:pt x="185089" y="85090"/>
                  </a:lnTo>
                  <a:lnTo>
                    <a:pt x="184238" y="86360"/>
                  </a:lnTo>
                  <a:lnTo>
                    <a:pt x="184238" y="85090"/>
                  </a:lnTo>
                  <a:lnTo>
                    <a:pt x="183388" y="83820"/>
                  </a:lnTo>
                  <a:lnTo>
                    <a:pt x="182537" y="83820"/>
                  </a:lnTo>
                  <a:lnTo>
                    <a:pt x="182537" y="86360"/>
                  </a:lnTo>
                  <a:lnTo>
                    <a:pt x="183388" y="86360"/>
                  </a:lnTo>
                  <a:lnTo>
                    <a:pt x="184238" y="87630"/>
                  </a:lnTo>
                  <a:lnTo>
                    <a:pt x="184238" y="88900"/>
                  </a:lnTo>
                  <a:lnTo>
                    <a:pt x="181686" y="88900"/>
                  </a:lnTo>
                  <a:lnTo>
                    <a:pt x="182537" y="91440"/>
                  </a:lnTo>
                  <a:lnTo>
                    <a:pt x="181686" y="91440"/>
                  </a:lnTo>
                  <a:lnTo>
                    <a:pt x="181686" y="92710"/>
                  </a:lnTo>
                  <a:lnTo>
                    <a:pt x="179984" y="92710"/>
                  </a:lnTo>
                  <a:lnTo>
                    <a:pt x="180835" y="93980"/>
                  </a:lnTo>
                  <a:lnTo>
                    <a:pt x="182537" y="93980"/>
                  </a:lnTo>
                  <a:lnTo>
                    <a:pt x="181686" y="96520"/>
                  </a:lnTo>
                  <a:lnTo>
                    <a:pt x="179133" y="96520"/>
                  </a:lnTo>
                  <a:lnTo>
                    <a:pt x="179984" y="97790"/>
                  </a:lnTo>
                  <a:lnTo>
                    <a:pt x="179133" y="97790"/>
                  </a:lnTo>
                  <a:lnTo>
                    <a:pt x="180835" y="99060"/>
                  </a:lnTo>
                  <a:lnTo>
                    <a:pt x="181686" y="101600"/>
                  </a:lnTo>
                  <a:lnTo>
                    <a:pt x="182537" y="101600"/>
                  </a:lnTo>
                  <a:lnTo>
                    <a:pt x="183388" y="102870"/>
                  </a:lnTo>
                  <a:lnTo>
                    <a:pt x="184238" y="102870"/>
                  </a:lnTo>
                  <a:lnTo>
                    <a:pt x="184238" y="101600"/>
                  </a:lnTo>
                  <a:lnTo>
                    <a:pt x="183388" y="100330"/>
                  </a:lnTo>
                  <a:lnTo>
                    <a:pt x="183388" y="99060"/>
                  </a:lnTo>
                  <a:lnTo>
                    <a:pt x="182537" y="97790"/>
                  </a:lnTo>
                  <a:lnTo>
                    <a:pt x="182537" y="96520"/>
                  </a:lnTo>
                  <a:lnTo>
                    <a:pt x="183388" y="96520"/>
                  </a:lnTo>
                  <a:lnTo>
                    <a:pt x="184238" y="99060"/>
                  </a:lnTo>
                  <a:lnTo>
                    <a:pt x="184238" y="96520"/>
                  </a:lnTo>
                  <a:lnTo>
                    <a:pt x="185089" y="96520"/>
                  </a:lnTo>
                  <a:lnTo>
                    <a:pt x="185089" y="97790"/>
                  </a:lnTo>
                  <a:lnTo>
                    <a:pt x="186804" y="97790"/>
                  </a:lnTo>
                  <a:lnTo>
                    <a:pt x="185953" y="99060"/>
                  </a:lnTo>
                  <a:lnTo>
                    <a:pt x="187655" y="99060"/>
                  </a:lnTo>
                  <a:lnTo>
                    <a:pt x="188518" y="99060"/>
                  </a:lnTo>
                  <a:lnTo>
                    <a:pt x="189369" y="97790"/>
                  </a:lnTo>
                  <a:lnTo>
                    <a:pt x="191071" y="97790"/>
                  </a:lnTo>
                  <a:lnTo>
                    <a:pt x="191071" y="95250"/>
                  </a:lnTo>
                  <a:lnTo>
                    <a:pt x="192773" y="96520"/>
                  </a:lnTo>
                  <a:lnTo>
                    <a:pt x="193624" y="95250"/>
                  </a:lnTo>
                  <a:lnTo>
                    <a:pt x="194487" y="95250"/>
                  </a:lnTo>
                  <a:lnTo>
                    <a:pt x="195770" y="93980"/>
                  </a:lnTo>
                  <a:lnTo>
                    <a:pt x="197040" y="92710"/>
                  </a:lnTo>
                  <a:lnTo>
                    <a:pt x="197891" y="92710"/>
                  </a:lnTo>
                  <a:lnTo>
                    <a:pt x="198742" y="92710"/>
                  </a:lnTo>
                  <a:lnTo>
                    <a:pt x="198742" y="90170"/>
                  </a:lnTo>
                  <a:lnTo>
                    <a:pt x="202158" y="90170"/>
                  </a:lnTo>
                  <a:lnTo>
                    <a:pt x="203022" y="88900"/>
                  </a:lnTo>
                  <a:lnTo>
                    <a:pt x="203873" y="88900"/>
                  </a:lnTo>
                  <a:lnTo>
                    <a:pt x="203873" y="86360"/>
                  </a:lnTo>
                  <a:lnTo>
                    <a:pt x="204724" y="86360"/>
                  </a:lnTo>
                  <a:lnTo>
                    <a:pt x="204724" y="87630"/>
                  </a:lnTo>
                  <a:lnTo>
                    <a:pt x="206425" y="87630"/>
                  </a:lnTo>
                  <a:lnTo>
                    <a:pt x="205574" y="86360"/>
                  </a:lnTo>
                  <a:lnTo>
                    <a:pt x="206425" y="85090"/>
                  </a:lnTo>
                  <a:lnTo>
                    <a:pt x="206425" y="86360"/>
                  </a:lnTo>
                  <a:lnTo>
                    <a:pt x="208127" y="85090"/>
                  </a:lnTo>
                  <a:lnTo>
                    <a:pt x="208978" y="85090"/>
                  </a:lnTo>
                  <a:lnTo>
                    <a:pt x="208978" y="83820"/>
                  </a:lnTo>
                  <a:lnTo>
                    <a:pt x="211543" y="83820"/>
                  </a:lnTo>
                  <a:lnTo>
                    <a:pt x="211543" y="81280"/>
                  </a:lnTo>
                  <a:lnTo>
                    <a:pt x="212394" y="81280"/>
                  </a:lnTo>
                  <a:lnTo>
                    <a:pt x="212394" y="82550"/>
                  </a:lnTo>
                  <a:lnTo>
                    <a:pt x="213245" y="82550"/>
                  </a:lnTo>
                  <a:lnTo>
                    <a:pt x="213245" y="81280"/>
                  </a:lnTo>
                  <a:lnTo>
                    <a:pt x="216662" y="81280"/>
                  </a:lnTo>
                  <a:lnTo>
                    <a:pt x="217525" y="82550"/>
                  </a:lnTo>
                  <a:lnTo>
                    <a:pt x="218376" y="82550"/>
                  </a:lnTo>
                  <a:lnTo>
                    <a:pt x="218376" y="83820"/>
                  </a:lnTo>
                  <a:lnTo>
                    <a:pt x="220078" y="83820"/>
                  </a:lnTo>
                  <a:lnTo>
                    <a:pt x="220929" y="85090"/>
                  </a:lnTo>
                  <a:lnTo>
                    <a:pt x="221780" y="85090"/>
                  </a:lnTo>
                  <a:lnTo>
                    <a:pt x="222631" y="86360"/>
                  </a:lnTo>
                  <a:lnTo>
                    <a:pt x="223481" y="86360"/>
                  </a:lnTo>
                  <a:lnTo>
                    <a:pt x="223481" y="87630"/>
                  </a:lnTo>
                  <a:lnTo>
                    <a:pt x="222631" y="87630"/>
                  </a:lnTo>
                  <a:lnTo>
                    <a:pt x="222631" y="88900"/>
                  </a:lnTo>
                  <a:lnTo>
                    <a:pt x="223481" y="90170"/>
                  </a:lnTo>
                  <a:lnTo>
                    <a:pt x="223481" y="88900"/>
                  </a:lnTo>
                  <a:lnTo>
                    <a:pt x="224332" y="88900"/>
                  </a:lnTo>
                  <a:lnTo>
                    <a:pt x="224332" y="90170"/>
                  </a:lnTo>
                  <a:lnTo>
                    <a:pt x="223481" y="91440"/>
                  </a:lnTo>
                  <a:lnTo>
                    <a:pt x="224332" y="91440"/>
                  </a:lnTo>
                  <a:lnTo>
                    <a:pt x="225183" y="90170"/>
                  </a:lnTo>
                  <a:lnTo>
                    <a:pt x="225183" y="88900"/>
                  </a:lnTo>
                  <a:lnTo>
                    <a:pt x="226047" y="90170"/>
                  </a:lnTo>
                  <a:lnTo>
                    <a:pt x="225183" y="90170"/>
                  </a:lnTo>
                  <a:lnTo>
                    <a:pt x="225183" y="92710"/>
                  </a:lnTo>
                  <a:lnTo>
                    <a:pt x="224332" y="93980"/>
                  </a:lnTo>
                  <a:lnTo>
                    <a:pt x="222631" y="93980"/>
                  </a:lnTo>
                  <a:lnTo>
                    <a:pt x="221780" y="92710"/>
                  </a:lnTo>
                  <a:lnTo>
                    <a:pt x="221780" y="93980"/>
                  </a:lnTo>
                  <a:lnTo>
                    <a:pt x="220929" y="93980"/>
                  </a:lnTo>
                  <a:lnTo>
                    <a:pt x="222631" y="95250"/>
                  </a:lnTo>
                  <a:lnTo>
                    <a:pt x="220929" y="97790"/>
                  </a:lnTo>
                  <a:lnTo>
                    <a:pt x="220078" y="97790"/>
                  </a:lnTo>
                  <a:lnTo>
                    <a:pt x="220078" y="99060"/>
                  </a:lnTo>
                  <a:lnTo>
                    <a:pt x="218376" y="100330"/>
                  </a:lnTo>
                  <a:lnTo>
                    <a:pt x="217525" y="100330"/>
                  </a:lnTo>
                  <a:lnTo>
                    <a:pt x="216662" y="101600"/>
                  </a:lnTo>
                  <a:lnTo>
                    <a:pt x="214947" y="101600"/>
                  </a:lnTo>
                  <a:lnTo>
                    <a:pt x="214947" y="102870"/>
                  </a:lnTo>
                  <a:lnTo>
                    <a:pt x="214096" y="102870"/>
                  </a:lnTo>
                  <a:lnTo>
                    <a:pt x="214096" y="104140"/>
                  </a:lnTo>
                  <a:lnTo>
                    <a:pt x="212394" y="104140"/>
                  </a:lnTo>
                  <a:lnTo>
                    <a:pt x="212394" y="101600"/>
                  </a:lnTo>
                  <a:lnTo>
                    <a:pt x="213245" y="101600"/>
                  </a:lnTo>
                  <a:lnTo>
                    <a:pt x="213245" y="100330"/>
                  </a:lnTo>
                  <a:lnTo>
                    <a:pt x="212394" y="100330"/>
                  </a:lnTo>
                  <a:lnTo>
                    <a:pt x="211543" y="101600"/>
                  </a:lnTo>
                  <a:lnTo>
                    <a:pt x="210693" y="101600"/>
                  </a:lnTo>
                  <a:lnTo>
                    <a:pt x="211543" y="102870"/>
                  </a:lnTo>
                  <a:lnTo>
                    <a:pt x="211543" y="105410"/>
                  </a:lnTo>
                  <a:lnTo>
                    <a:pt x="209842" y="104140"/>
                  </a:lnTo>
                  <a:lnTo>
                    <a:pt x="209842" y="106680"/>
                  </a:lnTo>
                  <a:lnTo>
                    <a:pt x="398640" y="106680"/>
                  </a:lnTo>
                  <a:lnTo>
                    <a:pt x="397891" y="105410"/>
                  </a:lnTo>
                  <a:lnTo>
                    <a:pt x="397129" y="104140"/>
                  </a:lnTo>
                  <a:lnTo>
                    <a:pt x="394093" y="99060"/>
                  </a:lnTo>
                  <a:lnTo>
                    <a:pt x="386232" y="88900"/>
                  </a:lnTo>
                  <a:lnTo>
                    <a:pt x="380326" y="81280"/>
                  </a:lnTo>
                  <a:lnTo>
                    <a:pt x="377380" y="77470"/>
                  </a:lnTo>
                  <a:lnTo>
                    <a:pt x="338289" y="38100"/>
                  </a:lnTo>
                  <a:lnTo>
                    <a:pt x="306692" y="16510"/>
                  </a:lnTo>
                  <a:lnTo>
                    <a:pt x="237985" y="0"/>
                  </a:lnTo>
                  <a:lnTo>
                    <a:pt x="201587" y="5080"/>
                  </a:lnTo>
                  <a:lnTo>
                    <a:pt x="134315" y="40640"/>
                  </a:lnTo>
                  <a:lnTo>
                    <a:pt x="104267" y="69850"/>
                  </a:lnTo>
                  <a:lnTo>
                    <a:pt x="77190" y="105410"/>
                  </a:lnTo>
                  <a:lnTo>
                    <a:pt x="53492" y="148590"/>
                  </a:lnTo>
                  <a:lnTo>
                    <a:pt x="33578" y="195580"/>
                  </a:lnTo>
                  <a:lnTo>
                    <a:pt x="17894" y="248920"/>
                  </a:lnTo>
                  <a:lnTo>
                    <a:pt x="6845" y="304800"/>
                  </a:lnTo>
                  <a:lnTo>
                    <a:pt x="850" y="365760"/>
                  </a:lnTo>
                  <a:lnTo>
                    <a:pt x="20840" y="394970"/>
                  </a:lnTo>
                  <a:lnTo>
                    <a:pt x="52031" y="411480"/>
                  </a:lnTo>
                  <a:lnTo>
                    <a:pt x="80022" y="430530"/>
                  </a:lnTo>
                  <a:lnTo>
                    <a:pt x="90411" y="466090"/>
                  </a:lnTo>
                  <a:lnTo>
                    <a:pt x="89560" y="468630"/>
                  </a:lnTo>
                  <a:lnTo>
                    <a:pt x="84442" y="468630"/>
                  </a:lnTo>
                  <a:lnTo>
                    <a:pt x="73050" y="445770"/>
                  </a:lnTo>
                  <a:lnTo>
                    <a:pt x="57886" y="426720"/>
                  </a:lnTo>
                  <a:lnTo>
                    <a:pt x="38735" y="412750"/>
                  </a:lnTo>
                  <a:lnTo>
                    <a:pt x="15341" y="406400"/>
                  </a:lnTo>
                  <a:lnTo>
                    <a:pt x="11938" y="400050"/>
                  </a:lnTo>
                  <a:lnTo>
                    <a:pt x="5118" y="393700"/>
                  </a:lnTo>
                  <a:lnTo>
                    <a:pt x="0" y="387350"/>
                  </a:lnTo>
                  <a:lnTo>
                    <a:pt x="0" y="416560"/>
                  </a:lnTo>
                  <a:lnTo>
                    <a:pt x="20701" y="426720"/>
                  </a:lnTo>
                  <a:lnTo>
                    <a:pt x="43497" y="435610"/>
                  </a:lnTo>
                  <a:lnTo>
                    <a:pt x="61175" y="449580"/>
                  </a:lnTo>
                  <a:lnTo>
                    <a:pt x="66535" y="473710"/>
                  </a:lnTo>
                  <a:lnTo>
                    <a:pt x="64820" y="481330"/>
                  </a:lnTo>
                  <a:lnTo>
                    <a:pt x="69938" y="490220"/>
                  </a:lnTo>
                  <a:lnTo>
                    <a:pt x="62268" y="494030"/>
                  </a:lnTo>
                  <a:lnTo>
                    <a:pt x="56299" y="494030"/>
                  </a:lnTo>
                  <a:lnTo>
                    <a:pt x="48615" y="468630"/>
                  </a:lnTo>
                  <a:lnTo>
                    <a:pt x="42862" y="457200"/>
                  </a:lnTo>
                  <a:lnTo>
                    <a:pt x="33261" y="445770"/>
                  </a:lnTo>
                  <a:lnTo>
                    <a:pt x="24828" y="444500"/>
                  </a:lnTo>
                  <a:lnTo>
                    <a:pt x="16306" y="441960"/>
                  </a:lnTo>
                  <a:lnTo>
                    <a:pt x="7950" y="438150"/>
                  </a:lnTo>
                  <a:lnTo>
                    <a:pt x="0" y="434340"/>
                  </a:lnTo>
                  <a:lnTo>
                    <a:pt x="5549" y="496570"/>
                  </a:lnTo>
                  <a:lnTo>
                    <a:pt x="16306" y="554990"/>
                  </a:lnTo>
                  <a:lnTo>
                    <a:pt x="31838" y="608330"/>
                  </a:lnTo>
                  <a:lnTo>
                    <a:pt x="51701" y="657860"/>
                  </a:lnTo>
                  <a:lnTo>
                    <a:pt x="75488" y="701040"/>
                  </a:lnTo>
                  <a:lnTo>
                    <a:pt x="102743" y="739140"/>
                  </a:lnTo>
                  <a:lnTo>
                    <a:pt x="133057" y="769620"/>
                  </a:lnTo>
                  <a:lnTo>
                    <a:pt x="165989" y="792480"/>
                  </a:lnTo>
                  <a:lnTo>
                    <a:pt x="237985" y="810260"/>
                  </a:lnTo>
                  <a:lnTo>
                    <a:pt x="264515" y="807720"/>
                  </a:lnTo>
                  <a:lnTo>
                    <a:pt x="290233" y="801370"/>
                  </a:lnTo>
                  <a:lnTo>
                    <a:pt x="314998" y="788670"/>
                  </a:lnTo>
                  <a:lnTo>
                    <a:pt x="338645" y="773430"/>
                  </a:lnTo>
                  <a:lnTo>
                    <a:pt x="335229" y="768350"/>
                  </a:lnTo>
                  <a:lnTo>
                    <a:pt x="332676" y="763270"/>
                  </a:lnTo>
                  <a:lnTo>
                    <a:pt x="329260" y="758190"/>
                  </a:lnTo>
                  <a:lnTo>
                    <a:pt x="333527" y="751840"/>
                  </a:lnTo>
                  <a:lnTo>
                    <a:pt x="334378" y="751840"/>
                  </a:lnTo>
                  <a:lnTo>
                    <a:pt x="335229" y="753110"/>
                  </a:lnTo>
                  <a:lnTo>
                    <a:pt x="336092" y="753110"/>
                  </a:lnTo>
                  <a:lnTo>
                    <a:pt x="341198" y="756920"/>
                  </a:lnTo>
                  <a:lnTo>
                    <a:pt x="343750" y="762000"/>
                  </a:lnTo>
                  <a:lnTo>
                    <a:pt x="345465" y="767080"/>
                  </a:lnTo>
                  <a:lnTo>
                    <a:pt x="350570" y="762000"/>
                  </a:lnTo>
                  <a:lnTo>
                    <a:pt x="355600" y="758190"/>
                  </a:lnTo>
                  <a:lnTo>
                    <a:pt x="360464" y="753110"/>
                  </a:lnTo>
                  <a:lnTo>
                    <a:pt x="361619" y="751840"/>
                  </a:lnTo>
                  <a:lnTo>
                    <a:pt x="365086" y="748030"/>
                  </a:lnTo>
                  <a:lnTo>
                    <a:pt x="352298" y="726440"/>
                  </a:lnTo>
                  <a:lnTo>
                    <a:pt x="331279" y="713740"/>
                  </a:lnTo>
                  <a:lnTo>
                    <a:pt x="306908" y="706120"/>
                  </a:lnTo>
                  <a:lnTo>
                    <a:pt x="284048" y="694690"/>
                  </a:lnTo>
                  <a:lnTo>
                    <a:pt x="250583" y="670560"/>
                  </a:lnTo>
                  <a:lnTo>
                    <a:pt x="248221" y="657860"/>
                  </a:lnTo>
                  <a:lnTo>
                    <a:pt x="257987" y="660400"/>
                  </a:lnTo>
                  <a:lnTo>
                    <a:pt x="265607" y="668020"/>
                  </a:lnTo>
                  <a:lnTo>
                    <a:pt x="273050" y="676910"/>
                  </a:lnTo>
                  <a:lnTo>
                    <a:pt x="282346" y="683260"/>
                  </a:lnTo>
                  <a:lnTo>
                    <a:pt x="331711" y="703580"/>
                  </a:lnTo>
                  <a:lnTo>
                    <a:pt x="354914" y="717550"/>
                  </a:lnTo>
                  <a:lnTo>
                    <a:pt x="375323" y="735330"/>
                  </a:lnTo>
                  <a:lnTo>
                    <a:pt x="379666" y="730250"/>
                  </a:lnTo>
                  <a:lnTo>
                    <a:pt x="388035" y="720090"/>
                  </a:lnTo>
                  <a:lnTo>
                    <a:pt x="392391" y="713740"/>
                  </a:lnTo>
                  <a:lnTo>
                    <a:pt x="339496" y="678180"/>
                  </a:lnTo>
                  <a:lnTo>
                    <a:pt x="339496" y="671830"/>
                  </a:lnTo>
                  <a:lnTo>
                    <a:pt x="384721" y="690880"/>
                  </a:lnTo>
                  <a:lnTo>
                    <a:pt x="397497" y="702310"/>
                  </a:lnTo>
                  <a:lnTo>
                    <a:pt x="399199" y="702310"/>
                  </a:lnTo>
                  <a:lnTo>
                    <a:pt x="413029" y="678180"/>
                  </a:lnTo>
                  <a:lnTo>
                    <a:pt x="421754" y="662940"/>
                  </a:lnTo>
                  <a:lnTo>
                    <a:pt x="428167" y="647700"/>
                  </a:lnTo>
                  <a:lnTo>
                    <a:pt x="433501" y="635000"/>
                  </a:lnTo>
                  <a:lnTo>
                    <a:pt x="438315" y="623570"/>
                  </a:lnTo>
                  <a:lnTo>
                    <a:pt x="454469" y="574040"/>
                  </a:lnTo>
                  <a:lnTo>
                    <a:pt x="463410" y="534670"/>
                  </a:lnTo>
                  <a:lnTo>
                    <a:pt x="474268" y="457200"/>
                  </a:lnTo>
                  <a:lnTo>
                    <a:pt x="475119" y="445770"/>
                  </a:lnTo>
                  <a:lnTo>
                    <a:pt x="449173" y="450850"/>
                  </a:lnTo>
                  <a:lnTo>
                    <a:pt x="422338" y="458470"/>
                  </a:lnTo>
                  <a:lnTo>
                    <a:pt x="405180" y="466610"/>
                  </a:lnTo>
                  <a:lnTo>
                    <a:pt x="405180" y="675640"/>
                  </a:lnTo>
                  <a:lnTo>
                    <a:pt x="402615" y="678180"/>
                  </a:lnTo>
                  <a:lnTo>
                    <a:pt x="398094" y="671830"/>
                  </a:lnTo>
                  <a:lnTo>
                    <a:pt x="396290" y="669290"/>
                  </a:lnTo>
                  <a:lnTo>
                    <a:pt x="388988" y="664210"/>
                  </a:lnTo>
                  <a:lnTo>
                    <a:pt x="387159" y="662940"/>
                  </a:lnTo>
                  <a:lnTo>
                    <a:pt x="376593" y="659130"/>
                  </a:lnTo>
                  <a:lnTo>
                    <a:pt x="365937" y="656590"/>
                  </a:lnTo>
                  <a:lnTo>
                    <a:pt x="313804" y="664210"/>
                  </a:lnTo>
                  <a:lnTo>
                    <a:pt x="289052" y="661670"/>
                  </a:lnTo>
                  <a:lnTo>
                    <a:pt x="284353" y="657860"/>
                  </a:lnTo>
                  <a:lnTo>
                    <a:pt x="281216" y="655320"/>
                  </a:lnTo>
                  <a:lnTo>
                    <a:pt x="268693" y="645160"/>
                  </a:lnTo>
                  <a:lnTo>
                    <a:pt x="267843" y="637540"/>
                  </a:lnTo>
                  <a:lnTo>
                    <a:pt x="268693" y="636270"/>
                  </a:lnTo>
                  <a:lnTo>
                    <a:pt x="274675" y="635000"/>
                  </a:lnTo>
                  <a:lnTo>
                    <a:pt x="306451" y="650240"/>
                  </a:lnTo>
                  <a:lnTo>
                    <a:pt x="345363" y="647700"/>
                  </a:lnTo>
                  <a:lnTo>
                    <a:pt x="381546" y="648970"/>
                  </a:lnTo>
                  <a:lnTo>
                    <a:pt x="405180" y="675640"/>
                  </a:lnTo>
                  <a:lnTo>
                    <a:pt x="405180" y="466610"/>
                  </a:lnTo>
                  <a:lnTo>
                    <a:pt x="398233" y="469900"/>
                  </a:lnTo>
                  <a:lnTo>
                    <a:pt x="380441" y="491490"/>
                  </a:lnTo>
                  <a:lnTo>
                    <a:pt x="381787" y="508000"/>
                  </a:lnTo>
                  <a:lnTo>
                    <a:pt x="375856" y="519430"/>
                  </a:lnTo>
                  <a:lnTo>
                    <a:pt x="364959" y="528320"/>
                  </a:lnTo>
                  <a:lnTo>
                    <a:pt x="351434" y="534670"/>
                  </a:lnTo>
                  <a:lnTo>
                    <a:pt x="347395" y="529590"/>
                  </a:lnTo>
                  <a:lnTo>
                    <a:pt x="347319" y="524510"/>
                  </a:lnTo>
                  <a:lnTo>
                    <a:pt x="347281" y="521970"/>
                  </a:lnTo>
                  <a:lnTo>
                    <a:pt x="346036" y="515620"/>
                  </a:lnTo>
                  <a:lnTo>
                    <a:pt x="338645" y="514350"/>
                  </a:lnTo>
                  <a:lnTo>
                    <a:pt x="334378" y="519430"/>
                  </a:lnTo>
                  <a:lnTo>
                    <a:pt x="329260" y="524510"/>
                  </a:lnTo>
                  <a:lnTo>
                    <a:pt x="321589" y="524510"/>
                  </a:lnTo>
                  <a:lnTo>
                    <a:pt x="326212" y="514350"/>
                  </a:lnTo>
                  <a:lnTo>
                    <a:pt x="333629" y="506730"/>
                  </a:lnTo>
                  <a:lnTo>
                    <a:pt x="341858" y="500380"/>
                  </a:lnTo>
                  <a:lnTo>
                    <a:pt x="348881" y="491490"/>
                  </a:lnTo>
                  <a:lnTo>
                    <a:pt x="350240" y="463550"/>
                  </a:lnTo>
                  <a:lnTo>
                    <a:pt x="350177" y="455930"/>
                  </a:lnTo>
                  <a:lnTo>
                    <a:pt x="349186" y="440690"/>
                  </a:lnTo>
                  <a:lnTo>
                    <a:pt x="348449" y="429260"/>
                  </a:lnTo>
                  <a:lnTo>
                    <a:pt x="343192" y="414020"/>
                  </a:lnTo>
                  <a:lnTo>
                    <a:pt x="342315" y="411480"/>
                  </a:lnTo>
                  <a:lnTo>
                    <a:pt x="338797" y="401320"/>
                  </a:lnTo>
                  <a:lnTo>
                    <a:pt x="326694" y="389877"/>
                  </a:lnTo>
                  <a:lnTo>
                    <a:pt x="326694" y="499110"/>
                  </a:lnTo>
                  <a:lnTo>
                    <a:pt x="308787" y="511810"/>
                  </a:lnTo>
                  <a:lnTo>
                    <a:pt x="314706" y="525780"/>
                  </a:lnTo>
                  <a:lnTo>
                    <a:pt x="313270" y="542290"/>
                  </a:lnTo>
                  <a:lnTo>
                    <a:pt x="314071" y="556260"/>
                  </a:lnTo>
                  <a:lnTo>
                    <a:pt x="326694" y="566420"/>
                  </a:lnTo>
                  <a:lnTo>
                    <a:pt x="326694" y="574040"/>
                  </a:lnTo>
                  <a:lnTo>
                    <a:pt x="312635" y="568960"/>
                  </a:lnTo>
                  <a:lnTo>
                    <a:pt x="305054" y="576580"/>
                  </a:lnTo>
                  <a:lnTo>
                    <a:pt x="300189" y="589280"/>
                  </a:lnTo>
                  <a:lnTo>
                    <a:pt x="294284" y="599440"/>
                  </a:lnTo>
                  <a:lnTo>
                    <a:pt x="295668" y="605790"/>
                  </a:lnTo>
                  <a:lnTo>
                    <a:pt x="298983" y="610870"/>
                  </a:lnTo>
                  <a:lnTo>
                    <a:pt x="301002" y="617220"/>
                  </a:lnTo>
                  <a:lnTo>
                    <a:pt x="298551" y="623570"/>
                  </a:lnTo>
                  <a:lnTo>
                    <a:pt x="292696" y="622300"/>
                  </a:lnTo>
                  <a:lnTo>
                    <a:pt x="287566" y="617220"/>
                  </a:lnTo>
                  <a:lnTo>
                    <a:pt x="282600" y="613410"/>
                  </a:lnTo>
                  <a:lnTo>
                    <a:pt x="277228" y="617220"/>
                  </a:lnTo>
                  <a:lnTo>
                    <a:pt x="270941" y="626110"/>
                  </a:lnTo>
                  <a:lnTo>
                    <a:pt x="262191" y="629920"/>
                  </a:lnTo>
                  <a:lnTo>
                    <a:pt x="252628" y="633730"/>
                  </a:lnTo>
                  <a:lnTo>
                    <a:pt x="243954" y="638810"/>
                  </a:lnTo>
                  <a:lnTo>
                    <a:pt x="241668" y="643890"/>
                  </a:lnTo>
                  <a:lnTo>
                    <a:pt x="241617" y="648970"/>
                  </a:lnTo>
                  <a:lnTo>
                    <a:pt x="240601" y="654050"/>
                  </a:lnTo>
                  <a:lnTo>
                    <a:pt x="235432" y="655320"/>
                  </a:lnTo>
                  <a:lnTo>
                    <a:pt x="229679" y="646430"/>
                  </a:lnTo>
                  <a:lnTo>
                    <a:pt x="220179" y="642620"/>
                  </a:lnTo>
                  <a:lnTo>
                    <a:pt x="197891" y="642620"/>
                  </a:lnTo>
                  <a:lnTo>
                    <a:pt x="194132" y="647700"/>
                  </a:lnTo>
                  <a:lnTo>
                    <a:pt x="190855" y="654050"/>
                  </a:lnTo>
                  <a:lnTo>
                    <a:pt x="186613" y="657860"/>
                  </a:lnTo>
                  <a:lnTo>
                    <a:pt x="179984" y="659130"/>
                  </a:lnTo>
                  <a:lnTo>
                    <a:pt x="180454" y="646430"/>
                  </a:lnTo>
                  <a:lnTo>
                    <a:pt x="171564" y="638810"/>
                  </a:lnTo>
                  <a:lnTo>
                    <a:pt x="158991" y="632460"/>
                  </a:lnTo>
                  <a:lnTo>
                    <a:pt x="148424" y="627380"/>
                  </a:lnTo>
                  <a:lnTo>
                    <a:pt x="122631" y="627380"/>
                  </a:lnTo>
                  <a:lnTo>
                    <a:pt x="115150" y="624840"/>
                  </a:lnTo>
                  <a:lnTo>
                    <a:pt x="119964" y="613410"/>
                  </a:lnTo>
                  <a:lnTo>
                    <a:pt x="112699" y="605790"/>
                  </a:lnTo>
                  <a:lnTo>
                    <a:pt x="101117" y="599440"/>
                  </a:lnTo>
                  <a:lnTo>
                    <a:pt x="92976" y="589280"/>
                  </a:lnTo>
                  <a:lnTo>
                    <a:pt x="82740" y="584200"/>
                  </a:lnTo>
                  <a:lnTo>
                    <a:pt x="84175" y="579120"/>
                  </a:lnTo>
                  <a:lnTo>
                    <a:pt x="89128" y="576580"/>
                  </a:lnTo>
                  <a:lnTo>
                    <a:pt x="92811" y="574040"/>
                  </a:lnTo>
                  <a:lnTo>
                    <a:pt x="90411" y="568960"/>
                  </a:lnTo>
                  <a:lnTo>
                    <a:pt x="85521" y="553720"/>
                  </a:lnTo>
                  <a:lnTo>
                    <a:pt x="84543" y="537210"/>
                  </a:lnTo>
                  <a:lnTo>
                    <a:pt x="81178" y="520700"/>
                  </a:lnTo>
                  <a:lnTo>
                    <a:pt x="69088" y="508000"/>
                  </a:lnTo>
                  <a:lnTo>
                    <a:pt x="69088" y="499110"/>
                  </a:lnTo>
                  <a:lnTo>
                    <a:pt x="75057" y="501650"/>
                  </a:lnTo>
                  <a:lnTo>
                    <a:pt x="78473" y="505460"/>
                  </a:lnTo>
                  <a:lnTo>
                    <a:pt x="85293" y="504190"/>
                  </a:lnTo>
                  <a:lnTo>
                    <a:pt x="86233" y="499110"/>
                  </a:lnTo>
                  <a:lnTo>
                    <a:pt x="87172" y="494030"/>
                  </a:lnTo>
                  <a:lnTo>
                    <a:pt x="87642" y="491490"/>
                  </a:lnTo>
                  <a:lnTo>
                    <a:pt x="91909" y="478790"/>
                  </a:lnTo>
                  <a:lnTo>
                    <a:pt x="97116" y="468630"/>
                  </a:lnTo>
                  <a:lnTo>
                    <a:pt x="97777" y="467360"/>
                  </a:lnTo>
                  <a:lnTo>
                    <a:pt x="104914" y="457200"/>
                  </a:lnTo>
                  <a:lnTo>
                    <a:pt x="102997" y="450850"/>
                  </a:lnTo>
                  <a:lnTo>
                    <a:pt x="102362" y="444500"/>
                  </a:lnTo>
                  <a:lnTo>
                    <a:pt x="102997" y="436880"/>
                  </a:lnTo>
                  <a:lnTo>
                    <a:pt x="104914" y="431800"/>
                  </a:lnTo>
                  <a:lnTo>
                    <a:pt x="112966" y="434340"/>
                  </a:lnTo>
                  <a:lnTo>
                    <a:pt x="116217" y="443230"/>
                  </a:lnTo>
                  <a:lnTo>
                    <a:pt x="119786" y="448310"/>
                  </a:lnTo>
                  <a:lnTo>
                    <a:pt x="128790" y="440690"/>
                  </a:lnTo>
                  <a:lnTo>
                    <a:pt x="148424" y="435610"/>
                  </a:lnTo>
                  <a:lnTo>
                    <a:pt x="149809" y="431800"/>
                  </a:lnTo>
                  <a:lnTo>
                    <a:pt x="151676" y="426720"/>
                  </a:lnTo>
                  <a:lnTo>
                    <a:pt x="155879" y="416560"/>
                  </a:lnTo>
                  <a:lnTo>
                    <a:pt x="162331" y="411480"/>
                  </a:lnTo>
                  <a:lnTo>
                    <a:pt x="172300" y="411480"/>
                  </a:lnTo>
                  <a:lnTo>
                    <a:pt x="169735" y="424180"/>
                  </a:lnTo>
                  <a:lnTo>
                    <a:pt x="200990" y="426720"/>
                  </a:lnTo>
                  <a:lnTo>
                    <a:pt x="216166" y="424180"/>
                  </a:lnTo>
                  <a:lnTo>
                    <a:pt x="227749" y="414020"/>
                  </a:lnTo>
                  <a:lnTo>
                    <a:pt x="238836" y="416560"/>
                  </a:lnTo>
                  <a:lnTo>
                    <a:pt x="240538" y="424180"/>
                  </a:lnTo>
                  <a:lnTo>
                    <a:pt x="227749" y="425450"/>
                  </a:lnTo>
                  <a:lnTo>
                    <a:pt x="231165" y="434340"/>
                  </a:lnTo>
                  <a:lnTo>
                    <a:pt x="243687" y="438150"/>
                  </a:lnTo>
                  <a:lnTo>
                    <a:pt x="255892" y="444500"/>
                  </a:lnTo>
                  <a:lnTo>
                    <a:pt x="268109" y="447040"/>
                  </a:lnTo>
                  <a:lnTo>
                    <a:pt x="280644" y="440690"/>
                  </a:lnTo>
                  <a:lnTo>
                    <a:pt x="284048" y="443230"/>
                  </a:lnTo>
                  <a:lnTo>
                    <a:pt x="288315" y="443230"/>
                  </a:lnTo>
                  <a:lnTo>
                    <a:pt x="290880" y="447040"/>
                  </a:lnTo>
                  <a:lnTo>
                    <a:pt x="277228" y="464820"/>
                  </a:lnTo>
                  <a:lnTo>
                    <a:pt x="289572" y="473710"/>
                  </a:lnTo>
                  <a:lnTo>
                    <a:pt x="297268" y="486410"/>
                  </a:lnTo>
                  <a:lnTo>
                    <a:pt x="306260" y="496570"/>
                  </a:lnTo>
                  <a:lnTo>
                    <a:pt x="322440" y="496570"/>
                  </a:lnTo>
                  <a:lnTo>
                    <a:pt x="326694" y="499110"/>
                  </a:lnTo>
                  <a:lnTo>
                    <a:pt x="326694" y="389877"/>
                  </a:lnTo>
                  <a:lnTo>
                    <a:pt x="317322" y="381000"/>
                  </a:lnTo>
                  <a:lnTo>
                    <a:pt x="303872" y="375920"/>
                  </a:lnTo>
                  <a:lnTo>
                    <a:pt x="300507" y="374650"/>
                  </a:lnTo>
                  <a:lnTo>
                    <a:pt x="283298" y="373380"/>
                  </a:lnTo>
                  <a:lnTo>
                    <a:pt x="265607" y="375920"/>
                  </a:lnTo>
                  <a:lnTo>
                    <a:pt x="247370" y="373380"/>
                  </a:lnTo>
                  <a:lnTo>
                    <a:pt x="247370" y="372110"/>
                  </a:lnTo>
                  <a:lnTo>
                    <a:pt x="237832" y="372110"/>
                  </a:lnTo>
                  <a:lnTo>
                    <a:pt x="227965" y="369570"/>
                  </a:lnTo>
                  <a:lnTo>
                    <a:pt x="219062" y="365760"/>
                  </a:lnTo>
                  <a:lnTo>
                    <a:pt x="212394" y="358140"/>
                  </a:lnTo>
                  <a:lnTo>
                    <a:pt x="215823" y="354330"/>
                  </a:lnTo>
                  <a:lnTo>
                    <a:pt x="227152" y="354330"/>
                  </a:lnTo>
                  <a:lnTo>
                    <a:pt x="232016" y="351790"/>
                  </a:lnTo>
                  <a:lnTo>
                    <a:pt x="222885" y="344170"/>
                  </a:lnTo>
                  <a:lnTo>
                    <a:pt x="212077" y="341630"/>
                  </a:lnTo>
                  <a:lnTo>
                    <a:pt x="201422" y="340360"/>
                  </a:lnTo>
                  <a:lnTo>
                    <a:pt x="192773" y="332740"/>
                  </a:lnTo>
                  <a:lnTo>
                    <a:pt x="189941" y="327660"/>
                  </a:lnTo>
                  <a:lnTo>
                    <a:pt x="184238" y="325120"/>
                  </a:lnTo>
                  <a:lnTo>
                    <a:pt x="177901" y="322580"/>
                  </a:lnTo>
                  <a:lnTo>
                    <a:pt x="173164" y="317500"/>
                  </a:lnTo>
                  <a:lnTo>
                    <a:pt x="179133" y="314960"/>
                  </a:lnTo>
                  <a:lnTo>
                    <a:pt x="188518" y="317500"/>
                  </a:lnTo>
                  <a:lnTo>
                    <a:pt x="196189" y="317500"/>
                  </a:lnTo>
                  <a:lnTo>
                    <a:pt x="197040" y="323850"/>
                  </a:lnTo>
                  <a:lnTo>
                    <a:pt x="202158" y="327660"/>
                  </a:lnTo>
                  <a:lnTo>
                    <a:pt x="210693" y="326390"/>
                  </a:lnTo>
                  <a:lnTo>
                    <a:pt x="212394" y="325120"/>
                  </a:lnTo>
                  <a:lnTo>
                    <a:pt x="208127" y="320040"/>
                  </a:lnTo>
                  <a:lnTo>
                    <a:pt x="205282" y="314960"/>
                  </a:lnTo>
                  <a:lnTo>
                    <a:pt x="203873" y="312420"/>
                  </a:lnTo>
                  <a:lnTo>
                    <a:pt x="200444" y="307340"/>
                  </a:lnTo>
                  <a:lnTo>
                    <a:pt x="215049" y="313690"/>
                  </a:lnTo>
                  <a:lnTo>
                    <a:pt x="228282" y="321310"/>
                  </a:lnTo>
                  <a:lnTo>
                    <a:pt x="240398" y="330200"/>
                  </a:lnTo>
                  <a:lnTo>
                    <a:pt x="251637" y="342900"/>
                  </a:lnTo>
                  <a:lnTo>
                    <a:pt x="255041" y="341630"/>
                  </a:lnTo>
                  <a:lnTo>
                    <a:pt x="260172" y="342900"/>
                  </a:lnTo>
                  <a:lnTo>
                    <a:pt x="261023" y="341630"/>
                  </a:lnTo>
                  <a:lnTo>
                    <a:pt x="261874" y="340360"/>
                  </a:lnTo>
                  <a:lnTo>
                    <a:pt x="249923" y="326390"/>
                  </a:lnTo>
                  <a:lnTo>
                    <a:pt x="236067" y="314960"/>
                  </a:lnTo>
                  <a:lnTo>
                    <a:pt x="220611" y="307340"/>
                  </a:lnTo>
                  <a:lnTo>
                    <a:pt x="203873" y="300990"/>
                  </a:lnTo>
                  <a:lnTo>
                    <a:pt x="202158" y="295910"/>
                  </a:lnTo>
                  <a:lnTo>
                    <a:pt x="196189" y="293370"/>
                  </a:lnTo>
                  <a:lnTo>
                    <a:pt x="197891" y="285750"/>
                  </a:lnTo>
                  <a:lnTo>
                    <a:pt x="201307" y="285750"/>
                  </a:lnTo>
                  <a:lnTo>
                    <a:pt x="204724" y="287020"/>
                  </a:lnTo>
                  <a:lnTo>
                    <a:pt x="205282" y="285750"/>
                  </a:lnTo>
                  <a:lnTo>
                    <a:pt x="206425" y="283210"/>
                  </a:lnTo>
                  <a:lnTo>
                    <a:pt x="199910" y="280670"/>
                  </a:lnTo>
                  <a:lnTo>
                    <a:pt x="193306" y="276860"/>
                  </a:lnTo>
                  <a:lnTo>
                    <a:pt x="186867" y="273050"/>
                  </a:lnTo>
                  <a:lnTo>
                    <a:pt x="180835" y="267970"/>
                  </a:lnTo>
                  <a:lnTo>
                    <a:pt x="177419" y="266700"/>
                  </a:lnTo>
                  <a:lnTo>
                    <a:pt x="178282" y="264160"/>
                  </a:lnTo>
                  <a:lnTo>
                    <a:pt x="178282" y="261620"/>
                  </a:lnTo>
                  <a:lnTo>
                    <a:pt x="184238" y="259080"/>
                  </a:lnTo>
                  <a:lnTo>
                    <a:pt x="190220" y="267970"/>
                  </a:lnTo>
                  <a:lnTo>
                    <a:pt x="196189" y="269240"/>
                  </a:lnTo>
                  <a:lnTo>
                    <a:pt x="204724" y="265430"/>
                  </a:lnTo>
                  <a:lnTo>
                    <a:pt x="203301" y="259080"/>
                  </a:lnTo>
                  <a:lnTo>
                    <a:pt x="203022" y="257810"/>
                  </a:lnTo>
                  <a:lnTo>
                    <a:pt x="202158" y="247650"/>
                  </a:lnTo>
                  <a:lnTo>
                    <a:pt x="210693" y="247650"/>
                  </a:lnTo>
                  <a:lnTo>
                    <a:pt x="212394" y="227330"/>
                  </a:lnTo>
                  <a:lnTo>
                    <a:pt x="216636" y="228600"/>
                  </a:lnTo>
                  <a:lnTo>
                    <a:pt x="220713" y="232410"/>
                  </a:lnTo>
                  <a:lnTo>
                    <a:pt x="225107" y="234950"/>
                  </a:lnTo>
                  <a:lnTo>
                    <a:pt x="230301" y="229870"/>
                  </a:lnTo>
                  <a:lnTo>
                    <a:pt x="222631" y="227330"/>
                  </a:lnTo>
                  <a:lnTo>
                    <a:pt x="226898" y="219710"/>
                  </a:lnTo>
                  <a:lnTo>
                    <a:pt x="226047" y="214630"/>
                  </a:lnTo>
                  <a:lnTo>
                    <a:pt x="230479" y="209550"/>
                  </a:lnTo>
                  <a:lnTo>
                    <a:pt x="227647" y="203200"/>
                  </a:lnTo>
                  <a:lnTo>
                    <a:pt x="225920" y="198120"/>
                  </a:lnTo>
                  <a:lnTo>
                    <a:pt x="233730" y="196850"/>
                  </a:lnTo>
                  <a:lnTo>
                    <a:pt x="241198" y="208280"/>
                  </a:lnTo>
                  <a:lnTo>
                    <a:pt x="240436" y="219710"/>
                  </a:lnTo>
                  <a:lnTo>
                    <a:pt x="240804" y="229870"/>
                  </a:lnTo>
                  <a:lnTo>
                    <a:pt x="251637" y="236220"/>
                  </a:lnTo>
                  <a:lnTo>
                    <a:pt x="253339" y="243840"/>
                  </a:lnTo>
                  <a:lnTo>
                    <a:pt x="255892" y="251460"/>
                  </a:lnTo>
                  <a:lnTo>
                    <a:pt x="263575" y="254000"/>
                  </a:lnTo>
                  <a:lnTo>
                    <a:pt x="266141" y="254000"/>
                  </a:lnTo>
                  <a:lnTo>
                    <a:pt x="267728" y="243840"/>
                  </a:lnTo>
                  <a:lnTo>
                    <a:pt x="267309" y="233680"/>
                  </a:lnTo>
                  <a:lnTo>
                    <a:pt x="264820" y="223520"/>
                  </a:lnTo>
                  <a:lnTo>
                    <a:pt x="260172" y="214630"/>
                  </a:lnTo>
                  <a:lnTo>
                    <a:pt x="256743" y="212090"/>
                  </a:lnTo>
                  <a:lnTo>
                    <a:pt x="253339" y="212090"/>
                  </a:lnTo>
                  <a:lnTo>
                    <a:pt x="251637" y="209550"/>
                  </a:lnTo>
                  <a:lnTo>
                    <a:pt x="251637" y="201930"/>
                  </a:lnTo>
                  <a:lnTo>
                    <a:pt x="255892" y="199390"/>
                  </a:lnTo>
                  <a:lnTo>
                    <a:pt x="261023" y="200660"/>
                  </a:lnTo>
                  <a:lnTo>
                    <a:pt x="266141" y="200660"/>
                  </a:lnTo>
                  <a:lnTo>
                    <a:pt x="269544" y="203200"/>
                  </a:lnTo>
                  <a:lnTo>
                    <a:pt x="272961" y="199390"/>
                  </a:lnTo>
                  <a:lnTo>
                    <a:pt x="275234" y="196850"/>
                  </a:lnTo>
                  <a:lnTo>
                    <a:pt x="276377" y="195580"/>
                  </a:lnTo>
                  <a:lnTo>
                    <a:pt x="283197" y="194310"/>
                  </a:lnTo>
                  <a:lnTo>
                    <a:pt x="291731" y="191770"/>
                  </a:lnTo>
                  <a:lnTo>
                    <a:pt x="295986" y="194310"/>
                  </a:lnTo>
                  <a:lnTo>
                    <a:pt x="298551" y="201930"/>
                  </a:lnTo>
                  <a:lnTo>
                    <a:pt x="305384" y="200660"/>
                  </a:lnTo>
                  <a:lnTo>
                    <a:pt x="306070" y="193040"/>
                  </a:lnTo>
                  <a:lnTo>
                    <a:pt x="305828" y="191770"/>
                  </a:lnTo>
                  <a:lnTo>
                    <a:pt x="303885" y="181610"/>
                  </a:lnTo>
                  <a:lnTo>
                    <a:pt x="303885" y="180340"/>
                  </a:lnTo>
                  <a:lnTo>
                    <a:pt x="303898" y="179070"/>
                  </a:lnTo>
                  <a:lnTo>
                    <a:pt x="303936" y="171450"/>
                  </a:lnTo>
                  <a:lnTo>
                    <a:pt x="311340" y="166370"/>
                  </a:lnTo>
                  <a:lnTo>
                    <a:pt x="316458" y="170180"/>
                  </a:lnTo>
                  <a:lnTo>
                    <a:pt x="313905" y="177800"/>
                  </a:lnTo>
                  <a:lnTo>
                    <a:pt x="321589" y="181610"/>
                  </a:lnTo>
                  <a:lnTo>
                    <a:pt x="330339" y="180340"/>
                  </a:lnTo>
                  <a:lnTo>
                    <a:pt x="337261" y="185420"/>
                  </a:lnTo>
                  <a:lnTo>
                    <a:pt x="342099" y="191770"/>
                  </a:lnTo>
                  <a:lnTo>
                    <a:pt x="344614" y="199390"/>
                  </a:lnTo>
                  <a:lnTo>
                    <a:pt x="347179" y="195580"/>
                  </a:lnTo>
                  <a:lnTo>
                    <a:pt x="347179" y="190500"/>
                  </a:lnTo>
                  <a:lnTo>
                    <a:pt x="352298" y="190500"/>
                  </a:lnTo>
                  <a:lnTo>
                    <a:pt x="348792" y="184150"/>
                  </a:lnTo>
                  <a:lnTo>
                    <a:pt x="348678" y="180340"/>
                  </a:lnTo>
                  <a:lnTo>
                    <a:pt x="348564" y="176530"/>
                  </a:lnTo>
                  <a:lnTo>
                    <a:pt x="347853" y="168910"/>
                  </a:lnTo>
                  <a:lnTo>
                    <a:pt x="345376" y="166370"/>
                  </a:lnTo>
                  <a:lnTo>
                    <a:pt x="344144" y="165100"/>
                  </a:lnTo>
                  <a:lnTo>
                    <a:pt x="342900" y="163830"/>
                  </a:lnTo>
                  <a:lnTo>
                    <a:pt x="343839" y="156210"/>
                  </a:lnTo>
                  <a:lnTo>
                    <a:pt x="344614" y="149860"/>
                  </a:lnTo>
                  <a:lnTo>
                    <a:pt x="349808" y="154940"/>
                  </a:lnTo>
                  <a:lnTo>
                    <a:pt x="352933" y="161290"/>
                  </a:lnTo>
                  <a:lnTo>
                    <a:pt x="356374" y="167640"/>
                  </a:lnTo>
                  <a:lnTo>
                    <a:pt x="362534" y="171450"/>
                  </a:lnTo>
                  <a:lnTo>
                    <a:pt x="364236" y="177800"/>
                  </a:lnTo>
                  <a:lnTo>
                    <a:pt x="359105" y="187960"/>
                  </a:lnTo>
                  <a:lnTo>
                    <a:pt x="366788" y="191770"/>
                  </a:lnTo>
                  <a:lnTo>
                    <a:pt x="371233" y="187960"/>
                  </a:lnTo>
                  <a:lnTo>
                    <a:pt x="373507" y="182880"/>
                  </a:lnTo>
                  <a:lnTo>
                    <a:pt x="376262" y="179070"/>
                  </a:lnTo>
                  <a:lnTo>
                    <a:pt x="382143" y="177800"/>
                  </a:lnTo>
                  <a:lnTo>
                    <a:pt x="386410" y="196850"/>
                  </a:lnTo>
                  <a:lnTo>
                    <a:pt x="404329" y="185420"/>
                  </a:lnTo>
                  <a:lnTo>
                    <a:pt x="414553" y="196850"/>
                  </a:lnTo>
                  <a:lnTo>
                    <a:pt x="417118" y="195580"/>
                  </a:lnTo>
                  <a:lnTo>
                    <a:pt x="415417" y="190500"/>
                  </a:lnTo>
                  <a:lnTo>
                    <a:pt x="420535" y="191770"/>
                  </a:lnTo>
                  <a:lnTo>
                    <a:pt x="424967" y="201930"/>
                  </a:lnTo>
                  <a:lnTo>
                    <a:pt x="427253" y="214630"/>
                  </a:lnTo>
                  <a:lnTo>
                    <a:pt x="428091" y="227330"/>
                  </a:lnTo>
                  <a:lnTo>
                    <a:pt x="428205" y="238760"/>
                  </a:lnTo>
                  <a:lnTo>
                    <a:pt x="443560" y="224790"/>
                  </a:lnTo>
                  <a:lnTo>
                    <a:pt x="445262" y="227330"/>
                  </a:lnTo>
                  <a:lnTo>
                    <a:pt x="449541" y="232410"/>
                  </a:lnTo>
                  <a:lnTo>
                    <a:pt x="447840" y="238760"/>
                  </a:lnTo>
                  <a:lnTo>
                    <a:pt x="444347" y="242570"/>
                  </a:lnTo>
                  <a:lnTo>
                    <a:pt x="440474" y="246380"/>
                  </a:lnTo>
                  <a:lnTo>
                    <a:pt x="438353" y="251460"/>
                  </a:lnTo>
                  <a:lnTo>
                    <a:pt x="440156" y="255270"/>
                  </a:lnTo>
                  <a:lnTo>
                    <a:pt x="453796" y="265430"/>
                  </a:lnTo>
                  <a:lnTo>
                    <a:pt x="450392" y="275590"/>
                  </a:lnTo>
                  <a:lnTo>
                    <a:pt x="441858" y="273050"/>
                  </a:lnTo>
                  <a:lnTo>
                    <a:pt x="435889" y="267970"/>
                  </a:lnTo>
                  <a:lnTo>
                    <a:pt x="429907" y="267970"/>
                  </a:lnTo>
                  <a:lnTo>
                    <a:pt x="431622" y="275590"/>
                  </a:lnTo>
                  <a:lnTo>
                    <a:pt x="429907" y="279400"/>
                  </a:lnTo>
                  <a:lnTo>
                    <a:pt x="434924" y="281940"/>
                  </a:lnTo>
                  <a:lnTo>
                    <a:pt x="440575" y="284480"/>
                  </a:lnTo>
                  <a:lnTo>
                    <a:pt x="446227" y="285750"/>
                  </a:lnTo>
                  <a:lnTo>
                    <a:pt x="451243" y="281940"/>
                  </a:lnTo>
                  <a:lnTo>
                    <a:pt x="453796" y="281940"/>
                  </a:lnTo>
                  <a:lnTo>
                    <a:pt x="453783" y="293370"/>
                  </a:lnTo>
                  <a:lnTo>
                    <a:pt x="444093" y="298450"/>
                  </a:lnTo>
                  <a:lnTo>
                    <a:pt x="433285" y="303530"/>
                  </a:lnTo>
                  <a:lnTo>
                    <a:pt x="429907" y="314960"/>
                  </a:lnTo>
                  <a:lnTo>
                    <a:pt x="425056" y="316230"/>
                  </a:lnTo>
                  <a:lnTo>
                    <a:pt x="419150" y="316230"/>
                  </a:lnTo>
                  <a:lnTo>
                    <a:pt x="413727" y="317500"/>
                  </a:lnTo>
                  <a:lnTo>
                    <a:pt x="410298" y="320040"/>
                  </a:lnTo>
                  <a:lnTo>
                    <a:pt x="416509" y="322580"/>
                  </a:lnTo>
                  <a:lnTo>
                    <a:pt x="423519" y="323850"/>
                  </a:lnTo>
                  <a:lnTo>
                    <a:pt x="429260" y="326390"/>
                  </a:lnTo>
                  <a:lnTo>
                    <a:pt x="431622" y="332740"/>
                  </a:lnTo>
                  <a:lnTo>
                    <a:pt x="412978" y="347980"/>
                  </a:lnTo>
                  <a:lnTo>
                    <a:pt x="395058" y="364490"/>
                  </a:lnTo>
                  <a:lnTo>
                    <a:pt x="381127" y="383540"/>
                  </a:lnTo>
                  <a:lnTo>
                    <a:pt x="374472" y="406400"/>
                  </a:lnTo>
                  <a:lnTo>
                    <a:pt x="368503" y="412750"/>
                  </a:lnTo>
                  <a:lnTo>
                    <a:pt x="380441" y="463550"/>
                  </a:lnTo>
                  <a:lnTo>
                    <a:pt x="386054" y="463550"/>
                  </a:lnTo>
                  <a:lnTo>
                    <a:pt x="391426" y="459740"/>
                  </a:lnTo>
                  <a:lnTo>
                    <a:pt x="396633" y="455930"/>
                  </a:lnTo>
                  <a:lnTo>
                    <a:pt x="401764" y="450850"/>
                  </a:lnTo>
                  <a:lnTo>
                    <a:pt x="438556" y="440690"/>
                  </a:lnTo>
                  <a:lnTo>
                    <a:pt x="457784" y="434340"/>
                  </a:lnTo>
                  <a:lnTo>
                    <a:pt x="475983" y="427990"/>
                  </a:lnTo>
                  <a:lnTo>
                    <a:pt x="475983" y="40513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686" y="5920853"/>
              <a:ext cx="72516" cy="10631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68095" y="1415796"/>
            <a:ext cx="8376284" cy="5442585"/>
            <a:chOff x="768095" y="1415796"/>
            <a:chExt cx="8376284" cy="5442585"/>
          </a:xfrm>
        </p:grpSpPr>
        <p:sp>
          <p:nvSpPr>
            <p:cNvPr id="11" name="object 11"/>
            <p:cNvSpPr/>
            <p:nvPr/>
          </p:nvSpPr>
          <p:spPr>
            <a:xfrm>
              <a:off x="2384807" y="6334345"/>
              <a:ext cx="6759575" cy="523875"/>
            </a:xfrm>
            <a:custGeom>
              <a:avLst/>
              <a:gdLst/>
              <a:ahLst/>
              <a:cxnLst/>
              <a:rect l="l" t="t" r="r" b="b"/>
              <a:pathLst>
                <a:path w="6759575" h="523875">
                  <a:moveTo>
                    <a:pt x="6759192" y="0"/>
                  </a:moveTo>
                  <a:lnTo>
                    <a:pt x="0" y="523652"/>
                  </a:lnTo>
                  <a:lnTo>
                    <a:pt x="6759192" y="523652"/>
                  </a:lnTo>
                  <a:lnTo>
                    <a:pt x="6759192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095" y="1415796"/>
              <a:ext cx="7607807" cy="49027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241554" y="325374"/>
            <a:ext cx="2882900" cy="254000"/>
          </a:xfrm>
          <a:custGeom>
            <a:avLst/>
            <a:gdLst/>
            <a:ahLst/>
            <a:cxnLst/>
            <a:rect l="l" t="t" r="r" b="b"/>
            <a:pathLst>
              <a:path w="2882900" h="254000">
                <a:moveTo>
                  <a:pt x="0" y="254000"/>
                </a:moveTo>
                <a:lnTo>
                  <a:pt x="2882900" y="0"/>
                </a:lnTo>
              </a:path>
            </a:pathLst>
          </a:custGeom>
          <a:ln w="19050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036689" y="1549146"/>
            <a:ext cx="934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mbria Math"/>
                <a:cs typeface="Cambria Math"/>
              </a:rPr>
              <a:t>≃</a:t>
            </a:r>
            <a:r>
              <a:rPr dirty="0" sz="2400" spc="-105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1960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141" y="639902"/>
            <a:ext cx="4965700" cy="750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335"/>
              </a:lnSpc>
              <a:spcBef>
                <a:spcPts val="95"/>
              </a:spcBef>
            </a:pPr>
            <a:r>
              <a:rPr dirty="0" sz="2800" spc="-5" b="1">
                <a:solidFill>
                  <a:srgbClr val="EC7C30"/>
                </a:solidFill>
                <a:latin typeface="Arial"/>
                <a:cs typeface="Arial"/>
              </a:rPr>
              <a:t>Un</a:t>
            </a:r>
            <a:r>
              <a:rPr dirty="0" sz="2800" spc="-10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EC7C30"/>
                </a:solidFill>
                <a:latin typeface="Arial"/>
                <a:cs typeface="Arial"/>
              </a:rPr>
              <a:t>village</a:t>
            </a:r>
            <a:r>
              <a:rPr dirty="0" sz="2800" spc="-10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EC7C30"/>
                </a:solidFill>
                <a:latin typeface="Arial"/>
                <a:cs typeface="Arial"/>
              </a:rPr>
              <a:t>en</a:t>
            </a:r>
            <a:r>
              <a:rPr dirty="0" sz="2800" spc="-10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EC7C30"/>
                </a:solidFill>
                <a:latin typeface="Arial"/>
                <a:cs typeface="Arial"/>
              </a:rPr>
              <a:t>Livradois-Forez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375"/>
              </a:lnSpc>
            </a:pPr>
            <a:r>
              <a:rPr dirty="0" sz="2000" spc="-5">
                <a:latin typeface="Calibri"/>
                <a:cs typeface="Calibri"/>
              </a:rPr>
              <a:t>Olliergues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0791" y="5855665"/>
            <a:ext cx="476250" cy="810260"/>
            <a:chOff x="240791" y="5855665"/>
            <a:chExt cx="476250" cy="810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430" y="6310307"/>
              <a:ext cx="165011" cy="1611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3090" y="6119152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20">
                  <a:moveTo>
                    <a:pt x="4254" y="78473"/>
                  </a:moveTo>
                  <a:lnTo>
                    <a:pt x="0" y="79311"/>
                  </a:lnTo>
                  <a:lnTo>
                    <a:pt x="0" y="96202"/>
                  </a:lnTo>
                  <a:lnTo>
                    <a:pt x="4254" y="95351"/>
                  </a:lnTo>
                  <a:lnTo>
                    <a:pt x="4254" y="78473"/>
                  </a:lnTo>
                  <a:close/>
                </a:path>
                <a:path w="62865" h="96520">
                  <a:moveTo>
                    <a:pt x="29845" y="38811"/>
                  </a:moveTo>
                  <a:lnTo>
                    <a:pt x="24739" y="38811"/>
                  </a:lnTo>
                  <a:lnTo>
                    <a:pt x="15354" y="42189"/>
                  </a:lnTo>
                  <a:lnTo>
                    <a:pt x="18757" y="50634"/>
                  </a:lnTo>
                  <a:lnTo>
                    <a:pt x="23609" y="50330"/>
                  </a:lnTo>
                  <a:lnTo>
                    <a:pt x="25590" y="46304"/>
                  </a:lnTo>
                  <a:lnTo>
                    <a:pt x="26911" y="41490"/>
                  </a:lnTo>
                  <a:lnTo>
                    <a:pt x="29845" y="38811"/>
                  </a:lnTo>
                  <a:close/>
                </a:path>
                <a:path w="62865" h="96520">
                  <a:moveTo>
                    <a:pt x="62255" y="1689"/>
                  </a:moveTo>
                  <a:lnTo>
                    <a:pt x="59702" y="1689"/>
                  </a:lnTo>
                  <a:lnTo>
                    <a:pt x="57150" y="2540"/>
                  </a:lnTo>
                  <a:lnTo>
                    <a:pt x="56299" y="0"/>
                  </a:lnTo>
                  <a:lnTo>
                    <a:pt x="51028" y="8382"/>
                  </a:lnTo>
                  <a:lnTo>
                    <a:pt x="48717" y="17614"/>
                  </a:lnTo>
                  <a:lnTo>
                    <a:pt x="46570" y="26695"/>
                  </a:lnTo>
                  <a:lnTo>
                    <a:pt x="41795" y="34594"/>
                  </a:lnTo>
                  <a:lnTo>
                    <a:pt x="49466" y="34594"/>
                  </a:lnTo>
                  <a:lnTo>
                    <a:pt x="50749" y="25539"/>
                  </a:lnTo>
                  <a:lnTo>
                    <a:pt x="54584" y="17195"/>
                  </a:lnTo>
                  <a:lnTo>
                    <a:pt x="59067" y="9321"/>
                  </a:lnTo>
                  <a:lnTo>
                    <a:pt x="62255" y="1689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106" y="6120836"/>
              <a:ext cx="99163" cy="987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8731" y="5921717"/>
              <a:ext cx="264795" cy="322580"/>
            </a:xfrm>
            <a:custGeom>
              <a:avLst/>
              <a:gdLst/>
              <a:ahLst/>
              <a:cxnLst/>
              <a:rect l="l" t="t" r="r" b="b"/>
              <a:pathLst>
                <a:path w="264795" h="322579">
                  <a:moveTo>
                    <a:pt x="1714" y="23622"/>
                  </a:moveTo>
                  <a:lnTo>
                    <a:pt x="850" y="22771"/>
                  </a:lnTo>
                  <a:lnTo>
                    <a:pt x="0" y="23622"/>
                  </a:lnTo>
                  <a:lnTo>
                    <a:pt x="0" y="24460"/>
                  </a:lnTo>
                  <a:lnTo>
                    <a:pt x="1714" y="24460"/>
                  </a:lnTo>
                  <a:lnTo>
                    <a:pt x="1714" y="23622"/>
                  </a:lnTo>
                  <a:close/>
                </a:path>
                <a:path w="264795" h="322579">
                  <a:moveTo>
                    <a:pt x="2578" y="13487"/>
                  </a:moveTo>
                  <a:lnTo>
                    <a:pt x="1714" y="14338"/>
                  </a:lnTo>
                  <a:lnTo>
                    <a:pt x="1714" y="15176"/>
                  </a:lnTo>
                  <a:lnTo>
                    <a:pt x="2578" y="15176"/>
                  </a:lnTo>
                  <a:lnTo>
                    <a:pt x="2578" y="13487"/>
                  </a:lnTo>
                  <a:close/>
                </a:path>
                <a:path w="264795" h="322579">
                  <a:moveTo>
                    <a:pt x="6832" y="20231"/>
                  </a:moveTo>
                  <a:lnTo>
                    <a:pt x="5981" y="19392"/>
                  </a:lnTo>
                  <a:lnTo>
                    <a:pt x="5981" y="21082"/>
                  </a:lnTo>
                  <a:lnTo>
                    <a:pt x="6832" y="21082"/>
                  </a:lnTo>
                  <a:lnTo>
                    <a:pt x="6832" y="20231"/>
                  </a:lnTo>
                  <a:close/>
                </a:path>
                <a:path w="264795" h="322579">
                  <a:moveTo>
                    <a:pt x="7683" y="13487"/>
                  </a:moveTo>
                  <a:lnTo>
                    <a:pt x="6832" y="13487"/>
                  </a:lnTo>
                  <a:lnTo>
                    <a:pt x="5981" y="14338"/>
                  </a:lnTo>
                  <a:lnTo>
                    <a:pt x="6832" y="15176"/>
                  </a:lnTo>
                  <a:lnTo>
                    <a:pt x="6832" y="14338"/>
                  </a:lnTo>
                  <a:lnTo>
                    <a:pt x="7683" y="15176"/>
                  </a:lnTo>
                  <a:lnTo>
                    <a:pt x="7683" y="13487"/>
                  </a:lnTo>
                  <a:close/>
                </a:path>
                <a:path w="264795" h="322579">
                  <a:moveTo>
                    <a:pt x="8534" y="18554"/>
                  </a:moveTo>
                  <a:lnTo>
                    <a:pt x="7683" y="19392"/>
                  </a:lnTo>
                  <a:lnTo>
                    <a:pt x="8534" y="19392"/>
                  </a:lnTo>
                  <a:lnTo>
                    <a:pt x="8534" y="18554"/>
                  </a:lnTo>
                  <a:close/>
                </a:path>
                <a:path w="264795" h="322579">
                  <a:moveTo>
                    <a:pt x="9385" y="18554"/>
                  </a:moveTo>
                  <a:lnTo>
                    <a:pt x="8534" y="19392"/>
                  </a:lnTo>
                  <a:lnTo>
                    <a:pt x="9385" y="19392"/>
                  </a:lnTo>
                  <a:lnTo>
                    <a:pt x="9385" y="18554"/>
                  </a:lnTo>
                  <a:close/>
                </a:path>
                <a:path w="264795" h="322579">
                  <a:moveTo>
                    <a:pt x="9385" y="13487"/>
                  </a:moveTo>
                  <a:lnTo>
                    <a:pt x="8534" y="12649"/>
                  </a:lnTo>
                  <a:lnTo>
                    <a:pt x="8534" y="14338"/>
                  </a:lnTo>
                  <a:lnTo>
                    <a:pt x="9385" y="13487"/>
                  </a:lnTo>
                  <a:close/>
                </a:path>
                <a:path w="264795" h="322579">
                  <a:moveTo>
                    <a:pt x="11099" y="15176"/>
                  </a:moveTo>
                  <a:lnTo>
                    <a:pt x="10236" y="15176"/>
                  </a:lnTo>
                  <a:lnTo>
                    <a:pt x="10236" y="16027"/>
                  </a:lnTo>
                  <a:lnTo>
                    <a:pt x="11099" y="15176"/>
                  </a:lnTo>
                  <a:close/>
                </a:path>
                <a:path w="264795" h="322579">
                  <a:moveTo>
                    <a:pt x="11099" y="11811"/>
                  </a:moveTo>
                  <a:lnTo>
                    <a:pt x="10236" y="10960"/>
                  </a:lnTo>
                  <a:lnTo>
                    <a:pt x="10236" y="12649"/>
                  </a:lnTo>
                  <a:lnTo>
                    <a:pt x="11099" y="12649"/>
                  </a:lnTo>
                  <a:lnTo>
                    <a:pt x="11099" y="11811"/>
                  </a:lnTo>
                  <a:close/>
                </a:path>
                <a:path w="264795" h="322579">
                  <a:moveTo>
                    <a:pt x="11950" y="14338"/>
                  </a:moveTo>
                  <a:lnTo>
                    <a:pt x="11099" y="15176"/>
                  </a:lnTo>
                  <a:lnTo>
                    <a:pt x="11950" y="15176"/>
                  </a:lnTo>
                  <a:lnTo>
                    <a:pt x="11950" y="14338"/>
                  </a:lnTo>
                  <a:close/>
                </a:path>
                <a:path w="264795" h="322579">
                  <a:moveTo>
                    <a:pt x="11950" y="13487"/>
                  </a:moveTo>
                  <a:lnTo>
                    <a:pt x="10236" y="13487"/>
                  </a:lnTo>
                  <a:lnTo>
                    <a:pt x="9385" y="14338"/>
                  </a:lnTo>
                  <a:lnTo>
                    <a:pt x="11099" y="15176"/>
                  </a:lnTo>
                  <a:lnTo>
                    <a:pt x="10236" y="14338"/>
                  </a:lnTo>
                  <a:lnTo>
                    <a:pt x="11950" y="13487"/>
                  </a:lnTo>
                  <a:close/>
                </a:path>
                <a:path w="264795" h="322579">
                  <a:moveTo>
                    <a:pt x="14503" y="97028"/>
                  </a:moveTo>
                  <a:lnTo>
                    <a:pt x="12801" y="97028"/>
                  </a:lnTo>
                  <a:lnTo>
                    <a:pt x="12801" y="97878"/>
                  </a:lnTo>
                  <a:lnTo>
                    <a:pt x="14503" y="97878"/>
                  </a:lnTo>
                  <a:lnTo>
                    <a:pt x="14503" y="97028"/>
                  </a:lnTo>
                  <a:close/>
                </a:path>
                <a:path w="264795" h="322579">
                  <a:moveTo>
                    <a:pt x="14503" y="26987"/>
                  </a:moveTo>
                  <a:lnTo>
                    <a:pt x="13652" y="27838"/>
                  </a:lnTo>
                  <a:lnTo>
                    <a:pt x="14503" y="27838"/>
                  </a:lnTo>
                  <a:lnTo>
                    <a:pt x="14503" y="26987"/>
                  </a:lnTo>
                  <a:close/>
                </a:path>
                <a:path w="264795" h="322579">
                  <a:moveTo>
                    <a:pt x="15354" y="97878"/>
                  </a:moveTo>
                  <a:lnTo>
                    <a:pt x="14503" y="97878"/>
                  </a:lnTo>
                  <a:lnTo>
                    <a:pt x="14503" y="98717"/>
                  </a:lnTo>
                  <a:lnTo>
                    <a:pt x="12801" y="98717"/>
                  </a:lnTo>
                  <a:lnTo>
                    <a:pt x="12801" y="99555"/>
                  </a:lnTo>
                  <a:lnTo>
                    <a:pt x="11099" y="100406"/>
                  </a:lnTo>
                  <a:lnTo>
                    <a:pt x="11950" y="100406"/>
                  </a:lnTo>
                  <a:lnTo>
                    <a:pt x="12801" y="101244"/>
                  </a:lnTo>
                  <a:lnTo>
                    <a:pt x="14503" y="101244"/>
                  </a:lnTo>
                  <a:lnTo>
                    <a:pt x="13652" y="99555"/>
                  </a:lnTo>
                  <a:lnTo>
                    <a:pt x="15354" y="99555"/>
                  </a:lnTo>
                  <a:lnTo>
                    <a:pt x="15354" y="97878"/>
                  </a:lnTo>
                  <a:close/>
                </a:path>
                <a:path w="264795" h="322579">
                  <a:moveTo>
                    <a:pt x="16217" y="99555"/>
                  </a:moveTo>
                  <a:lnTo>
                    <a:pt x="15354" y="100406"/>
                  </a:lnTo>
                  <a:lnTo>
                    <a:pt x="16217" y="100406"/>
                  </a:lnTo>
                  <a:lnTo>
                    <a:pt x="16217" y="99555"/>
                  </a:lnTo>
                  <a:close/>
                </a:path>
                <a:path w="264795" h="322579">
                  <a:moveTo>
                    <a:pt x="16217" y="97028"/>
                  </a:moveTo>
                  <a:lnTo>
                    <a:pt x="15354" y="97028"/>
                  </a:lnTo>
                  <a:lnTo>
                    <a:pt x="15354" y="97878"/>
                  </a:lnTo>
                  <a:lnTo>
                    <a:pt x="16217" y="97878"/>
                  </a:lnTo>
                  <a:lnTo>
                    <a:pt x="16217" y="97028"/>
                  </a:lnTo>
                  <a:close/>
                </a:path>
                <a:path w="264795" h="322579">
                  <a:moveTo>
                    <a:pt x="16217" y="94488"/>
                  </a:moveTo>
                  <a:lnTo>
                    <a:pt x="15354" y="95338"/>
                  </a:lnTo>
                  <a:lnTo>
                    <a:pt x="16217" y="95338"/>
                  </a:lnTo>
                  <a:lnTo>
                    <a:pt x="16217" y="94488"/>
                  </a:lnTo>
                  <a:close/>
                </a:path>
                <a:path w="264795" h="322579">
                  <a:moveTo>
                    <a:pt x="16217" y="26987"/>
                  </a:moveTo>
                  <a:lnTo>
                    <a:pt x="15354" y="26149"/>
                  </a:lnTo>
                  <a:lnTo>
                    <a:pt x="13652" y="26149"/>
                  </a:lnTo>
                  <a:lnTo>
                    <a:pt x="14503" y="26987"/>
                  </a:lnTo>
                  <a:lnTo>
                    <a:pt x="16217" y="26987"/>
                  </a:lnTo>
                  <a:close/>
                </a:path>
                <a:path w="264795" h="322579">
                  <a:moveTo>
                    <a:pt x="17068" y="101244"/>
                  </a:moveTo>
                  <a:lnTo>
                    <a:pt x="16217" y="100406"/>
                  </a:lnTo>
                  <a:lnTo>
                    <a:pt x="16217" y="101244"/>
                  </a:lnTo>
                  <a:lnTo>
                    <a:pt x="17068" y="101244"/>
                  </a:lnTo>
                  <a:close/>
                </a:path>
                <a:path w="264795" h="322579">
                  <a:moveTo>
                    <a:pt x="17068" y="95338"/>
                  </a:moveTo>
                  <a:lnTo>
                    <a:pt x="16217" y="95338"/>
                  </a:lnTo>
                  <a:lnTo>
                    <a:pt x="16217" y="96177"/>
                  </a:lnTo>
                  <a:lnTo>
                    <a:pt x="17068" y="96177"/>
                  </a:lnTo>
                  <a:lnTo>
                    <a:pt x="17068" y="95338"/>
                  </a:lnTo>
                  <a:close/>
                </a:path>
                <a:path w="264795" h="322579">
                  <a:moveTo>
                    <a:pt x="17919" y="22771"/>
                  </a:moveTo>
                  <a:lnTo>
                    <a:pt x="17068" y="22771"/>
                  </a:lnTo>
                  <a:lnTo>
                    <a:pt x="17068" y="23622"/>
                  </a:lnTo>
                  <a:lnTo>
                    <a:pt x="17919" y="23622"/>
                  </a:lnTo>
                  <a:lnTo>
                    <a:pt x="17919" y="22771"/>
                  </a:lnTo>
                  <a:close/>
                </a:path>
                <a:path w="264795" h="322579">
                  <a:moveTo>
                    <a:pt x="18783" y="91960"/>
                  </a:moveTo>
                  <a:lnTo>
                    <a:pt x="17919" y="92811"/>
                  </a:lnTo>
                  <a:lnTo>
                    <a:pt x="17919" y="93649"/>
                  </a:lnTo>
                  <a:lnTo>
                    <a:pt x="18783" y="93649"/>
                  </a:lnTo>
                  <a:lnTo>
                    <a:pt x="18783" y="91960"/>
                  </a:lnTo>
                  <a:close/>
                </a:path>
                <a:path w="264795" h="322579">
                  <a:moveTo>
                    <a:pt x="18783" y="37122"/>
                  </a:moveTo>
                  <a:lnTo>
                    <a:pt x="17919" y="37122"/>
                  </a:lnTo>
                  <a:lnTo>
                    <a:pt x="17919" y="37960"/>
                  </a:lnTo>
                  <a:lnTo>
                    <a:pt x="18783" y="37122"/>
                  </a:lnTo>
                  <a:close/>
                </a:path>
                <a:path w="264795" h="322579">
                  <a:moveTo>
                    <a:pt x="18783" y="30365"/>
                  </a:moveTo>
                  <a:lnTo>
                    <a:pt x="17068" y="30365"/>
                  </a:lnTo>
                  <a:lnTo>
                    <a:pt x="17068" y="31203"/>
                  </a:lnTo>
                  <a:lnTo>
                    <a:pt x="17919" y="31203"/>
                  </a:lnTo>
                  <a:lnTo>
                    <a:pt x="18783" y="30365"/>
                  </a:lnTo>
                  <a:close/>
                </a:path>
                <a:path w="264795" h="322579">
                  <a:moveTo>
                    <a:pt x="18783" y="24460"/>
                  </a:moveTo>
                  <a:lnTo>
                    <a:pt x="17919" y="24460"/>
                  </a:lnTo>
                  <a:lnTo>
                    <a:pt x="17919" y="25311"/>
                  </a:lnTo>
                  <a:lnTo>
                    <a:pt x="18783" y="25311"/>
                  </a:lnTo>
                  <a:lnTo>
                    <a:pt x="18783" y="24460"/>
                  </a:lnTo>
                  <a:close/>
                </a:path>
                <a:path w="264795" h="322579">
                  <a:moveTo>
                    <a:pt x="19634" y="27838"/>
                  </a:moveTo>
                  <a:lnTo>
                    <a:pt x="18783" y="28676"/>
                  </a:lnTo>
                  <a:lnTo>
                    <a:pt x="18783" y="29514"/>
                  </a:lnTo>
                  <a:lnTo>
                    <a:pt x="19634" y="29514"/>
                  </a:lnTo>
                  <a:lnTo>
                    <a:pt x="19634" y="27838"/>
                  </a:lnTo>
                  <a:close/>
                </a:path>
                <a:path w="264795" h="322579">
                  <a:moveTo>
                    <a:pt x="19634" y="26149"/>
                  </a:moveTo>
                  <a:lnTo>
                    <a:pt x="18783" y="26149"/>
                  </a:lnTo>
                  <a:lnTo>
                    <a:pt x="18783" y="26987"/>
                  </a:lnTo>
                  <a:lnTo>
                    <a:pt x="19634" y="26149"/>
                  </a:lnTo>
                  <a:close/>
                </a:path>
                <a:path w="264795" h="322579">
                  <a:moveTo>
                    <a:pt x="20485" y="26987"/>
                  </a:moveTo>
                  <a:lnTo>
                    <a:pt x="18783" y="26987"/>
                  </a:lnTo>
                  <a:lnTo>
                    <a:pt x="18783" y="27838"/>
                  </a:lnTo>
                  <a:lnTo>
                    <a:pt x="19634" y="27838"/>
                  </a:lnTo>
                  <a:lnTo>
                    <a:pt x="20485" y="26987"/>
                  </a:lnTo>
                  <a:close/>
                </a:path>
                <a:path w="264795" h="322579">
                  <a:moveTo>
                    <a:pt x="21336" y="32905"/>
                  </a:moveTo>
                  <a:lnTo>
                    <a:pt x="20485" y="32054"/>
                  </a:lnTo>
                  <a:lnTo>
                    <a:pt x="20485" y="33743"/>
                  </a:lnTo>
                  <a:lnTo>
                    <a:pt x="21336" y="33743"/>
                  </a:lnTo>
                  <a:lnTo>
                    <a:pt x="21336" y="32905"/>
                  </a:lnTo>
                  <a:close/>
                </a:path>
                <a:path w="264795" h="322579">
                  <a:moveTo>
                    <a:pt x="22186" y="92811"/>
                  </a:moveTo>
                  <a:lnTo>
                    <a:pt x="21336" y="92811"/>
                  </a:lnTo>
                  <a:lnTo>
                    <a:pt x="20485" y="91122"/>
                  </a:lnTo>
                  <a:lnTo>
                    <a:pt x="21336" y="90271"/>
                  </a:lnTo>
                  <a:lnTo>
                    <a:pt x="21336" y="89433"/>
                  </a:lnTo>
                  <a:lnTo>
                    <a:pt x="20485" y="88595"/>
                  </a:lnTo>
                  <a:lnTo>
                    <a:pt x="18783" y="88595"/>
                  </a:lnTo>
                  <a:lnTo>
                    <a:pt x="18783" y="89433"/>
                  </a:lnTo>
                  <a:lnTo>
                    <a:pt x="19634" y="90271"/>
                  </a:lnTo>
                  <a:lnTo>
                    <a:pt x="19634" y="89433"/>
                  </a:lnTo>
                  <a:lnTo>
                    <a:pt x="20485" y="89433"/>
                  </a:lnTo>
                  <a:lnTo>
                    <a:pt x="19634" y="90271"/>
                  </a:lnTo>
                  <a:lnTo>
                    <a:pt x="21336" y="93649"/>
                  </a:lnTo>
                  <a:lnTo>
                    <a:pt x="21336" y="94488"/>
                  </a:lnTo>
                  <a:lnTo>
                    <a:pt x="21336" y="96177"/>
                  </a:lnTo>
                  <a:lnTo>
                    <a:pt x="22186" y="96177"/>
                  </a:lnTo>
                  <a:lnTo>
                    <a:pt x="22186" y="94488"/>
                  </a:lnTo>
                  <a:lnTo>
                    <a:pt x="22186" y="93649"/>
                  </a:lnTo>
                  <a:lnTo>
                    <a:pt x="22186" y="92811"/>
                  </a:lnTo>
                  <a:close/>
                </a:path>
                <a:path w="264795" h="322579">
                  <a:moveTo>
                    <a:pt x="22186" y="28676"/>
                  </a:moveTo>
                  <a:lnTo>
                    <a:pt x="21336" y="29514"/>
                  </a:lnTo>
                  <a:lnTo>
                    <a:pt x="22186" y="29514"/>
                  </a:lnTo>
                  <a:lnTo>
                    <a:pt x="22186" y="28676"/>
                  </a:lnTo>
                  <a:close/>
                </a:path>
                <a:path w="264795" h="322579">
                  <a:moveTo>
                    <a:pt x="23888" y="88595"/>
                  </a:moveTo>
                  <a:lnTo>
                    <a:pt x="23037" y="88595"/>
                  </a:lnTo>
                  <a:lnTo>
                    <a:pt x="22186" y="89433"/>
                  </a:lnTo>
                  <a:lnTo>
                    <a:pt x="23037" y="89433"/>
                  </a:lnTo>
                  <a:lnTo>
                    <a:pt x="23037" y="90271"/>
                  </a:lnTo>
                  <a:lnTo>
                    <a:pt x="23888" y="90271"/>
                  </a:lnTo>
                  <a:lnTo>
                    <a:pt x="23888" y="88595"/>
                  </a:lnTo>
                  <a:close/>
                </a:path>
                <a:path w="264795" h="322579">
                  <a:moveTo>
                    <a:pt x="23888" y="87744"/>
                  </a:moveTo>
                  <a:lnTo>
                    <a:pt x="23037" y="86906"/>
                  </a:lnTo>
                  <a:lnTo>
                    <a:pt x="22186" y="87744"/>
                  </a:lnTo>
                  <a:lnTo>
                    <a:pt x="22186" y="88595"/>
                  </a:lnTo>
                  <a:lnTo>
                    <a:pt x="23037" y="88595"/>
                  </a:lnTo>
                  <a:lnTo>
                    <a:pt x="23037" y="87744"/>
                  </a:lnTo>
                  <a:lnTo>
                    <a:pt x="23888" y="87744"/>
                  </a:lnTo>
                  <a:close/>
                </a:path>
                <a:path w="264795" h="322579">
                  <a:moveTo>
                    <a:pt x="23888" y="28676"/>
                  </a:moveTo>
                  <a:lnTo>
                    <a:pt x="23037" y="28676"/>
                  </a:lnTo>
                  <a:lnTo>
                    <a:pt x="23888" y="29514"/>
                  </a:lnTo>
                  <a:lnTo>
                    <a:pt x="23888" y="28676"/>
                  </a:lnTo>
                  <a:close/>
                </a:path>
                <a:path w="264795" h="322579">
                  <a:moveTo>
                    <a:pt x="24739" y="37122"/>
                  </a:moveTo>
                  <a:lnTo>
                    <a:pt x="23888" y="37122"/>
                  </a:lnTo>
                  <a:lnTo>
                    <a:pt x="23888" y="36271"/>
                  </a:lnTo>
                  <a:lnTo>
                    <a:pt x="23037" y="37122"/>
                  </a:lnTo>
                  <a:lnTo>
                    <a:pt x="23888" y="37960"/>
                  </a:lnTo>
                  <a:lnTo>
                    <a:pt x="24739" y="37960"/>
                  </a:lnTo>
                  <a:lnTo>
                    <a:pt x="24739" y="37122"/>
                  </a:lnTo>
                  <a:close/>
                </a:path>
                <a:path w="264795" h="322579">
                  <a:moveTo>
                    <a:pt x="24739" y="32905"/>
                  </a:moveTo>
                  <a:lnTo>
                    <a:pt x="23888" y="32905"/>
                  </a:lnTo>
                  <a:lnTo>
                    <a:pt x="23888" y="33743"/>
                  </a:lnTo>
                  <a:lnTo>
                    <a:pt x="24739" y="33743"/>
                  </a:lnTo>
                  <a:lnTo>
                    <a:pt x="24739" y="32905"/>
                  </a:lnTo>
                  <a:close/>
                </a:path>
                <a:path w="264795" h="322579">
                  <a:moveTo>
                    <a:pt x="24739" y="31203"/>
                  </a:moveTo>
                  <a:lnTo>
                    <a:pt x="23888" y="30365"/>
                  </a:lnTo>
                  <a:lnTo>
                    <a:pt x="23037" y="30365"/>
                  </a:lnTo>
                  <a:lnTo>
                    <a:pt x="21336" y="30365"/>
                  </a:lnTo>
                  <a:lnTo>
                    <a:pt x="22186" y="31203"/>
                  </a:lnTo>
                  <a:lnTo>
                    <a:pt x="24739" y="31203"/>
                  </a:lnTo>
                  <a:close/>
                </a:path>
                <a:path w="264795" h="322579">
                  <a:moveTo>
                    <a:pt x="27305" y="37122"/>
                  </a:moveTo>
                  <a:lnTo>
                    <a:pt x="26454" y="37122"/>
                  </a:lnTo>
                  <a:lnTo>
                    <a:pt x="27305" y="37960"/>
                  </a:lnTo>
                  <a:lnTo>
                    <a:pt x="27305" y="37122"/>
                  </a:lnTo>
                  <a:close/>
                </a:path>
                <a:path w="264795" h="322579">
                  <a:moveTo>
                    <a:pt x="27305" y="32054"/>
                  </a:moveTo>
                  <a:lnTo>
                    <a:pt x="26454" y="31203"/>
                  </a:lnTo>
                  <a:lnTo>
                    <a:pt x="25590" y="31203"/>
                  </a:lnTo>
                  <a:lnTo>
                    <a:pt x="25590" y="32054"/>
                  </a:lnTo>
                  <a:lnTo>
                    <a:pt x="26454" y="32054"/>
                  </a:lnTo>
                  <a:lnTo>
                    <a:pt x="26454" y="33743"/>
                  </a:lnTo>
                  <a:lnTo>
                    <a:pt x="27305" y="33743"/>
                  </a:lnTo>
                  <a:lnTo>
                    <a:pt x="27305" y="32054"/>
                  </a:lnTo>
                  <a:close/>
                </a:path>
                <a:path w="264795" h="322579">
                  <a:moveTo>
                    <a:pt x="28155" y="85204"/>
                  </a:moveTo>
                  <a:lnTo>
                    <a:pt x="26454" y="85204"/>
                  </a:lnTo>
                  <a:lnTo>
                    <a:pt x="27305" y="86055"/>
                  </a:lnTo>
                  <a:lnTo>
                    <a:pt x="26454" y="86906"/>
                  </a:lnTo>
                  <a:lnTo>
                    <a:pt x="26454" y="88595"/>
                  </a:lnTo>
                  <a:lnTo>
                    <a:pt x="27305" y="88595"/>
                  </a:lnTo>
                  <a:lnTo>
                    <a:pt x="27305" y="86906"/>
                  </a:lnTo>
                  <a:lnTo>
                    <a:pt x="28155" y="86906"/>
                  </a:lnTo>
                  <a:lnTo>
                    <a:pt x="28155" y="85204"/>
                  </a:lnTo>
                  <a:close/>
                </a:path>
                <a:path w="264795" h="322579">
                  <a:moveTo>
                    <a:pt x="29006" y="79311"/>
                  </a:moveTo>
                  <a:lnTo>
                    <a:pt x="28155" y="79311"/>
                  </a:lnTo>
                  <a:lnTo>
                    <a:pt x="28155" y="80149"/>
                  </a:lnTo>
                  <a:lnTo>
                    <a:pt x="29006" y="80149"/>
                  </a:lnTo>
                  <a:lnTo>
                    <a:pt x="29006" y="79311"/>
                  </a:lnTo>
                  <a:close/>
                </a:path>
                <a:path w="264795" h="322579">
                  <a:moveTo>
                    <a:pt x="29006" y="41325"/>
                  </a:moveTo>
                  <a:lnTo>
                    <a:pt x="28155" y="41325"/>
                  </a:lnTo>
                  <a:lnTo>
                    <a:pt x="29006" y="42176"/>
                  </a:lnTo>
                  <a:lnTo>
                    <a:pt x="29006" y="41325"/>
                  </a:lnTo>
                  <a:close/>
                </a:path>
                <a:path w="264795" h="322579">
                  <a:moveTo>
                    <a:pt x="29006" y="37960"/>
                  </a:moveTo>
                  <a:lnTo>
                    <a:pt x="28155" y="38798"/>
                  </a:lnTo>
                  <a:lnTo>
                    <a:pt x="29006" y="38798"/>
                  </a:lnTo>
                  <a:lnTo>
                    <a:pt x="29006" y="37960"/>
                  </a:lnTo>
                  <a:close/>
                </a:path>
                <a:path w="264795" h="322579">
                  <a:moveTo>
                    <a:pt x="29857" y="80987"/>
                  </a:moveTo>
                  <a:lnTo>
                    <a:pt x="29006" y="80149"/>
                  </a:lnTo>
                  <a:lnTo>
                    <a:pt x="28155" y="80987"/>
                  </a:lnTo>
                  <a:lnTo>
                    <a:pt x="28155" y="82677"/>
                  </a:lnTo>
                  <a:lnTo>
                    <a:pt x="29006" y="82677"/>
                  </a:lnTo>
                  <a:lnTo>
                    <a:pt x="29006" y="81838"/>
                  </a:lnTo>
                  <a:lnTo>
                    <a:pt x="29857" y="80987"/>
                  </a:lnTo>
                  <a:close/>
                </a:path>
                <a:path w="264795" h="322579">
                  <a:moveTo>
                    <a:pt x="29857" y="76784"/>
                  </a:moveTo>
                  <a:lnTo>
                    <a:pt x="29006" y="77622"/>
                  </a:lnTo>
                  <a:lnTo>
                    <a:pt x="29006" y="76784"/>
                  </a:lnTo>
                  <a:lnTo>
                    <a:pt x="28155" y="76784"/>
                  </a:lnTo>
                  <a:lnTo>
                    <a:pt x="28155" y="77622"/>
                  </a:lnTo>
                  <a:lnTo>
                    <a:pt x="29006" y="78460"/>
                  </a:lnTo>
                  <a:lnTo>
                    <a:pt x="29006" y="79311"/>
                  </a:lnTo>
                  <a:lnTo>
                    <a:pt x="29857" y="78460"/>
                  </a:lnTo>
                  <a:lnTo>
                    <a:pt x="29857" y="77622"/>
                  </a:lnTo>
                  <a:lnTo>
                    <a:pt x="29857" y="76784"/>
                  </a:lnTo>
                  <a:close/>
                </a:path>
                <a:path w="264795" h="322579">
                  <a:moveTo>
                    <a:pt x="29857" y="36271"/>
                  </a:moveTo>
                  <a:lnTo>
                    <a:pt x="29006" y="36271"/>
                  </a:lnTo>
                  <a:lnTo>
                    <a:pt x="28155" y="36271"/>
                  </a:lnTo>
                  <a:lnTo>
                    <a:pt x="28155" y="37960"/>
                  </a:lnTo>
                  <a:lnTo>
                    <a:pt x="29006" y="37960"/>
                  </a:lnTo>
                  <a:lnTo>
                    <a:pt x="29857" y="37122"/>
                  </a:lnTo>
                  <a:lnTo>
                    <a:pt x="29857" y="36271"/>
                  </a:lnTo>
                  <a:close/>
                </a:path>
                <a:path w="264795" h="322579">
                  <a:moveTo>
                    <a:pt x="31572" y="43027"/>
                  </a:moveTo>
                  <a:lnTo>
                    <a:pt x="30721" y="43027"/>
                  </a:lnTo>
                  <a:lnTo>
                    <a:pt x="29857" y="42176"/>
                  </a:lnTo>
                  <a:lnTo>
                    <a:pt x="29857" y="43865"/>
                  </a:lnTo>
                  <a:lnTo>
                    <a:pt x="30721" y="43865"/>
                  </a:lnTo>
                  <a:lnTo>
                    <a:pt x="31572" y="43027"/>
                  </a:lnTo>
                  <a:close/>
                </a:path>
                <a:path w="264795" h="322579">
                  <a:moveTo>
                    <a:pt x="31572" y="38798"/>
                  </a:moveTo>
                  <a:lnTo>
                    <a:pt x="30721" y="39649"/>
                  </a:lnTo>
                  <a:lnTo>
                    <a:pt x="31572" y="39649"/>
                  </a:lnTo>
                  <a:lnTo>
                    <a:pt x="31572" y="38798"/>
                  </a:lnTo>
                  <a:close/>
                </a:path>
                <a:path w="264795" h="322579">
                  <a:moveTo>
                    <a:pt x="32423" y="82677"/>
                  </a:moveTo>
                  <a:lnTo>
                    <a:pt x="30721" y="82677"/>
                  </a:lnTo>
                  <a:lnTo>
                    <a:pt x="30721" y="83527"/>
                  </a:lnTo>
                  <a:lnTo>
                    <a:pt x="31572" y="83527"/>
                  </a:lnTo>
                  <a:lnTo>
                    <a:pt x="32423" y="82677"/>
                  </a:lnTo>
                  <a:close/>
                </a:path>
                <a:path w="264795" h="322579">
                  <a:moveTo>
                    <a:pt x="32423" y="74244"/>
                  </a:moveTo>
                  <a:lnTo>
                    <a:pt x="31572" y="74244"/>
                  </a:lnTo>
                  <a:lnTo>
                    <a:pt x="31572" y="75933"/>
                  </a:lnTo>
                  <a:lnTo>
                    <a:pt x="32423" y="75082"/>
                  </a:lnTo>
                  <a:lnTo>
                    <a:pt x="32423" y="74244"/>
                  </a:lnTo>
                  <a:close/>
                </a:path>
                <a:path w="264795" h="322579">
                  <a:moveTo>
                    <a:pt x="32423" y="38798"/>
                  </a:moveTo>
                  <a:lnTo>
                    <a:pt x="31572" y="38798"/>
                  </a:lnTo>
                  <a:lnTo>
                    <a:pt x="32423" y="39649"/>
                  </a:lnTo>
                  <a:lnTo>
                    <a:pt x="32423" y="38798"/>
                  </a:lnTo>
                  <a:close/>
                </a:path>
                <a:path w="264795" h="322579">
                  <a:moveTo>
                    <a:pt x="33274" y="80149"/>
                  </a:moveTo>
                  <a:lnTo>
                    <a:pt x="32423" y="79311"/>
                  </a:lnTo>
                  <a:lnTo>
                    <a:pt x="32423" y="77622"/>
                  </a:lnTo>
                  <a:lnTo>
                    <a:pt x="31572" y="77622"/>
                  </a:lnTo>
                  <a:lnTo>
                    <a:pt x="31572" y="79311"/>
                  </a:lnTo>
                  <a:lnTo>
                    <a:pt x="30721" y="79311"/>
                  </a:lnTo>
                  <a:lnTo>
                    <a:pt x="30721" y="80149"/>
                  </a:lnTo>
                  <a:lnTo>
                    <a:pt x="32423" y="80149"/>
                  </a:lnTo>
                  <a:lnTo>
                    <a:pt x="31572" y="80987"/>
                  </a:lnTo>
                  <a:lnTo>
                    <a:pt x="31572" y="81838"/>
                  </a:lnTo>
                  <a:lnTo>
                    <a:pt x="32423" y="81838"/>
                  </a:lnTo>
                  <a:lnTo>
                    <a:pt x="33274" y="82677"/>
                  </a:lnTo>
                  <a:lnTo>
                    <a:pt x="33274" y="80149"/>
                  </a:lnTo>
                  <a:close/>
                </a:path>
                <a:path w="264795" h="322579">
                  <a:moveTo>
                    <a:pt x="34124" y="40487"/>
                  </a:moveTo>
                  <a:lnTo>
                    <a:pt x="33274" y="40487"/>
                  </a:lnTo>
                  <a:lnTo>
                    <a:pt x="33274" y="41325"/>
                  </a:lnTo>
                  <a:lnTo>
                    <a:pt x="32423" y="41325"/>
                  </a:lnTo>
                  <a:lnTo>
                    <a:pt x="33274" y="42176"/>
                  </a:lnTo>
                  <a:lnTo>
                    <a:pt x="34124" y="42176"/>
                  </a:lnTo>
                  <a:lnTo>
                    <a:pt x="34124" y="40487"/>
                  </a:lnTo>
                  <a:close/>
                </a:path>
                <a:path w="264795" h="322579">
                  <a:moveTo>
                    <a:pt x="34124" y="37122"/>
                  </a:moveTo>
                  <a:lnTo>
                    <a:pt x="33274" y="36271"/>
                  </a:lnTo>
                  <a:lnTo>
                    <a:pt x="32423" y="36271"/>
                  </a:lnTo>
                  <a:lnTo>
                    <a:pt x="32423" y="37122"/>
                  </a:lnTo>
                  <a:lnTo>
                    <a:pt x="34124" y="37122"/>
                  </a:lnTo>
                  <a:close/>
                </a:path>
                <a:path w="264795" h="322579">
                  <a:moveTo>
                    <a:pt x="34988" y="83527"/>
                  </a:moveTo>
                  <a:lnTo>
                    <a:pt x="33274" y="83527"/>
                  </a:lnTo>
                  <a:lnTo>
                    <a:pt x="33274" y="84366"/>
                  </a:lnTo>
                  <a:lnTo>
                    <a:pt x="34988" y="84366"/>
                  </a:lnTo>
                  <a:lnTo>
                    <a:pt x="34988" y="83527"/>
                  </a:lnTo>
                  <a:close/>
                </a:path>
                <a:path w="264795" h="322579">
                  <a:moveTo>
                    <a:pt x="35839" y="92811"/>
                  </a:moveTo>
                  <a:lnTo>
                    <a:pt x="34988" y="93649"/>
                  </a:lnTo>
                  <a:lnTo>
                    <a:pt x="35839" y="93649"/>
                  </a:lnTo>
                  <a:lnTo>
                    <a:pt x="35839" y="92811"/>
                  </a:lnTo>
                  <a:close/>
                </a:path>
                <a:path w="264795" h="322579">
                  <a:moveTo>
                    <a:pt x="35839" y="43027"/>
                  </a:moveTo>
                  <a:lnTo>
                    <a:pt x="34988" y="42176"/>
                  </a:lnTo>
                  <a:lnTo>
                    <a:pt x="34988" y="41325"/>
                  </a:lnTo>
                  <a:lnTo>
                    <a:pt x="34124" y="42176"/>
                  </a:lnTo>
                  <a:lnTo>
                    <a:pt x="34988" y="43027"/>
                  </a:lnTo>
                  <a:lnTo>
                    <a:pt x="34124" y="43865"/>
                  </a:lnTo>
                  <a:lnTo>
                    <a:pt x="34988" y="44716"/>
                  </a:lnTo>
                  <a:lnTo>
                    <a:pt x="35839" y="44716"/>
                  </a:lnTo>
                  <a:lnTo>
                    <a:pt x="35839" y="43027"/>
                  </a:lnTo>
                  <a:close/>
                </a:path>
                <a:path w="264795" h="322579">
                  <a:moveTo>
                    <a:pt x="37541" y="87744"/>
                  </a:moveTo>
                  <a:lnTo>
                    <a:pt x="36690" y="88595"/>
                  </a:lnTo>
                  <a:lnTo>
                    <a:pt x="36690" y="90271"/>
                  </a:lnTo>
                  <a:lnTo>
                    <a:pt x="37541" y="90271"/>
                  </a:lnTo>
                  <a:lnTo>
                    <a:pt x="37541" y="87744"/>
                  </a:lnTo>
                  <a:close/>
                </a:path>
                <a:path w="264795" h="322579">
                  <a:moveTo>
                    <a:pt x="39243" y="99555"/>
                  </a:moveTo>
                  <a:lnTo>
                    <a:pt x="38392" y="99555"/>
                  </a:lnTo>
                  <a:lnTo>
                    <a:pt x="38392" y="100406"/>
                  </a:lnTo>
                  <a:lnTo>
                    <a:pt x="39243" y="100406"/>
                  </a:lnTo>
                  <a:lnTo>
                    <a:pt x="39243" y="99555"/>
                  </a:lnTo>
                  <a:close/>
                </a:path>
                <a:path w="264795" h="322579">
                  <a:moveTo>
                    <a:pt x="45224" y="16027"/>
                  </a:moveTo>
                  <a:lnTo>
                    <a:pt x="44361" y="16027"/>
                  </a:lnTo>
                  <a:lnTo>
                    <a:pt x="44361" y="16865"/>
                  </a:lnTo>
                  <a:lnTo>
                    <a:pt x="45224" y="16865"/>
                  </a:lnTo>
                  <a:lnTo>
                    <a:pt x="45224" y="16027"/>
                  </a:lnTo>
                  <a:close/>
                </a:path>
                <a:path w="264795" h="322579">
                  <a:moveTo>
                    <a:pt x="46075" y="107149"/>
                  </a:moveTo>
                  <a:lnTo>
                    <a:pt x="45224" y="107149"/>
                  </a:lnTo>
                  <a:lnTo>
                    <a:pt x="45224" y="108839"/>
                  </a:lnTo>
                  <a:lnTo>
                    <a:pt x="46075" y="108000"/>
                  </a:lnTo>
                  <a:lnTo>
                    <a:pt x="46075" y="107149"/>
                  </a:lnTo>
                  <a:close/>
                </a:path>
                <a:path w="264795" h="322579">
                  <a:moveTo>
                    <a:pt x="56299" y="12649"/>
                  </a:moveTo>
                  <a:lnTo>
                    <a:pt x="55448" y="12649"/>
                  </a:lnTo>
                  <a:lnTo>
                    <a:pt x="55448" y="13487"/>
                  </a:lnTo>
                  <a:lnTo>
                    <a:pt x="56299" y="13487"/>
                  </a:lnTo>
                  <a:lnTo>
                    <a:pt x="56299" y="12649"/>
                  </a:lnTo>
                  <a:close/>
                </a:path>
                <a:path w="264795" h="322579">
                  <a:moveTo>
                    <a:pt x="56299" y="0"/>
                  </a:moveTo>
                  <a:lnTo>
                    <a:pt x="54597" y="0"/>
                  </a:lnTo>
                  <a:lnTo>
                    <a:pt x="54597" y="838"/>
                  </a:lnTo>
                  <a:lnTo>
                    <a:pt x="55448" y="1676"/>
                  </a:lnTo>
                  <a:lnTo>
                    <a:pt x="56299" y="1676"/>
                  </a:lnTo>
                  <a:lnTo>
                    <a:pt x="56299" y="0"/>
                  </a:lnTo>
                  <a:close/>
                </a:path>
                <a:path w="264795" h="322579">
                  <a:moveTo>
                    <a:pt x="57150" y="32905"/>
                  </a:moveTo>
                  <a:lnTo>
                    <a:pt x="56299" y="32905"/>
                  </a:lnTo>
                  <a:lnTo>
                    <a:pt x="56299" y="33743"/>
                  </a:lnTo>
                  <a:lnTo>
                    <a:pt x="57150" y="32905"/>
                  </a:lnTo>
                  <a:close/>
                </a:path>
                <a:path w="264795" h="322579">
                  <a:moveTo>
                    <a:pt x="57150" y="32054"/>
                  </a:moveTo>
                  <a:lnTo>
                    <a:pt x="55448" y="32054"/>
                  </a:lnTo>
                  <a:lnTo>
                    <a:pt x="55448" y="32905"/>
                  </a:lnTo>
                  <a:lnTo>
                    <a:pt x="56299" y="32905"/>
                  </a:lnTo>
                  <a:lnTo>
                    <a:pt x="57150" y="32054"/>
                  </a:lnTo>
                  <a:close/>
                </a:path>
                <a:path w="264795" h="322579">
                  <a:moveTo>
                    <a:pt x="57150" y="16027"/>
                  </a:moveTo>
                  <a:lnTo>
                    <a:pt x="56299" y="16027"/>
                  </a:lnTo>
                  <a:lnTo>
                    <a:pt x="56299" y="16865"/>
                  </a:lnTo>
                  <a:lnTo>
                    <a:pt x="57150" y="16027"/>
                  </a:lnTo>
                  <a:close/>
                </a:path>
                <a:path w="264795" h="322579">
                  <a:moveTo>
                    <a:pt x="57150" y="7581"/>
                  </a:moveTo>
                  <a:lnTo>
                    <a:pt x="56299" y="6743"/>
                  </a:lnTo>
                  <a:lnTo>
                    <a:pt x="56299" y="5054"/>
                  </a:lnTo>
                  <a:lnTo>
                    <a:pt x="55448" y="5054"/>
                  </a:lnTo>
                  <a:lnTo>
                    <a:pt x="55448" y="7581"/>
                  </a:lnTo>
                  <a:lnTo>
                    <a:pt x="57150" y="7581"/>
                  </a:lnTo>
                  <a:close/>
                </a:path>
                <a:path w="264795" h="322579">
                  <a:moveTo>
                    <a:pt x="58013" y="14338"/>
                  </a:moveTo>
                  <a:lnTo>
                    <a:pt x="57150" y="12649"/>
                  </a:lnTo>
                  <a:lnTo>
                    <a:pt x="57150" y="13487"/>
                  </a:lnTo>
                  <a:lnTo>
                    <a:pt x="58013" y="14338"/>
                  </a:lnTo>
                  <a:close/>
                </a:path>
                <a:path w="264795" h="322579">
                  <a:moveTo>
                    <a:pt x="58013" y="7581"/>
                  </a:moveTo>
                  <a:lnTo>
                    <a:pt x="57150" y="7581"/>
                  </a:lnTo>
                  <a:lnTo>
                    <a:pt x="56299" y="8420"/>
                  </a:lnTo>
                  <a:lnTo>
                    <a:pt x="57150" y="8420"/>
                  </a:lnTo>
                  <a:lnTo>
                    <a:pt x="57150" y="9271"/>
                  </a:lnTo>
                  <a:lnTo>
                    <a:pt x="58013" y="9271"/>
                  </a:lnTo>
                  <a:lnTo>
                    <a:pt x="58013" y="7581"/>
                  </a:lnTo>
                  <a:close/>
                </a:path>
                <a:path w="264795" h="322579">
                  <a:moveTo>
                    <a:pt x="58013" y="0"/>
                  </a:moveTo>
                  <a:lnTo>
                    <a:pt x="57150" y="0"/>
                  </a:lnTo>
                  <a:lnTo>
                    <a:pt x="57150" y="838"/>
                  </a:lnTo>
                  <a:lnTo>
                    <a:pt x="58013" y="838"/>
                  </a:lnTo>
                  <a:lnTo>
                    <a:pt x="58013" y="0"/>
                  </a:lnTo>
                  <a:close/>
                </a:path>
                <a:path w="264795" h="322579">
                  <a:moveTo>
                    <a:pt x="59715" y="10960"/>
                  </a:moveTo>
                  <a:lnTo>
                    <a:pt x="58013" y="10960"/>
                  </a:lnTo>
                  <a:lnTo>
                    <a:pt x="58864" y="11811"/>
                  </a:lnTo>
                  <a:lnTo>
                    <a:pt x="59715" y="11811"/>
                  </a:lnTo>
                  <a:lnTo>
                    <a:pt x="59715" y="10960"/>
                  </a:lnTo>
                  <a:close/>
                </a:path>
                <a:path w="264795" h="322579">
                  <a:moveTo>
                    <a:pt x="61429" y="838"/>
                  </a:moveTo>
                  <a:lnTo>
                    <a:pt x="60579" y="0"/>
                  </a:lnTo>
                  <a:lnTo>
                    <a:pt x="59715" y="0"/>
                  </a:lnTo>
                  <a:lnTo>
                    <a:pt x="59715" y="838"/>
                  </a:lnTo>
                  <a:lnTo>
                    <a:pt x="58864" y="1676"/>
                  </a:lnTo>
                  <a:lnTo>
                    <a:pt x="58864" y="2527"/>
                  </a:lnTo>
                  <a:lnTo>
                    <a:pt x="59715" y="2527"/>
                  </a:lnTo>
                  <a:lnTo>
                    <a:pt x="59715" y="1676"/>
                  </a:lnTo>
                  <a:lnTo>
                    <a:pt x="60579" y="2527"/>
                  </a:lnTo>
                  <a:lnTo>
                    <a:pt x="60579" y="1676"/>
                  </a:lnTo>
                  <a:lnTo>
                    <a:pt x="61429" y="838"/>
                  </a:lnTo>
                  <a:close/>
                </a:path>
                <a:path w="264795" h="322579">
                  <a:moveTo>
                    <a:pt x="71653" y="85204"/>
                  </a:moveTo>
                  <a:lnTo>
                    <a:pt x="70802" y="84366"/>
                  </a:lnTo>
                  <a:lnTo>
                    <a:pt x="69951" y="85204"/>
                  </a:lnTo>
                  <a:lnTo>
                    <a:pt x="71653" y="85204"/>
                  </a:lnTo>
                  <a:close/>
                </a:path>
                <a:path w="264795" h="322579">
                  <a:moveTo>
                    <a:pt x="71653" y="84366"/>
                  </a:moveTo>
                  <a:lnTo>
                    <a:pt x="70802" y="83527"/>
                  </a:lnTo>
                  <a:lnTo>
                    <a:pt x="69951" y="83527"/>
                  </a:lnTo>
                  <a:lnTo>
                    <a:pt x="69100" y="84366"/>
                  </a:lnTo>
                  <a:lnTo>
                    <a:pt x="69100" y="85204"/>
                  </a:lnTo>
                  <a:lnTo>
                    <a:pt x="69951" y="85204"/>
                  </a:lnTo>
                  <a:lnTo>
                    <a:pt x="69951" y="84366"/>
                  </a:lnTo>
                  <a:lnTo>
                    <a:pt x="70802" y="84366"/>
                  </a:lnTo>
                  <a:lnTo>
                    <a:pt x="71653" y="84366"/>
                  </a:lnTo>
                  <a:close/>
                </a:path>
                <a:path w="264795" h="322579">
                  <a:moveTo>
                    <a:pt x="88722" y="31203"/>
                  </a:moveTo>
                  <a:lnTo>
                    <a:pt x="87871" y="31203"/>
                  </a:lnTo>
                  <a:lnTo>
                    <a:pt x="87871" y="32054"/>
                  </a:lnTo>
                  <a:lnTo>
                    <a:pt x="88722" y="31203"/>
                  </a:lnTo>
                  <a:close/>
                </a:path>
                <a:path w="264795" h="322579">
                  <a:moveTo>
                    <a:pt x="91287" y="26987"/>
                  </a:moveTo>
                  <a:lnTo>
                    <a:pt x="90436" y="26149"/>
                  </a:lnTo>
                  <a:lnTo>
                    <a:pt x="90436" y="26987"/>
                  </a:lnTo>
                  <a:lnTo>
                    <a:pt x="89585" y="26987"/>
                  </a:lnTo>
                  <a:lnTo>
                    <a:pt x="90436" y="27838"/>
                  </a:lnTo>
                  <a:lnTo>
                    <a:pt x="91287" y="26987"/>
                  </a:lnTo>
                  <a:close/>
                </a:path>
                <a:path w="264795" h="322579">
                  <a:moveTo>
                    <a:pt x="91287" y="23622"/>
                  </a:moveTo>
                  <a:lnTo>
                    <a:pt x="90436" y="23622"/>
                  </a:lnTo>
                  <a:lnTo>
                    <a:pt x="90436" y="24460"/>
                  </a:lnTo>
                  <a:lnTo>
                    <a:pt x="91287" y="24460"/>
                  </a:lnTo>
                  <a:lnTo>
                    <a:pt x="91287" y="23622"/>
                  </a:lnTo>
                  <a:close/>
                </a:path>
                <a:path w="264795" h="322579">
                  <a:moveTo>
                    <a:pt x="92138" y="23622"/>
                  </a:moveTo>
                  <a:lnTo>
                    <a:pt x="91287" y="23622"/>
                  </a:lnTo>
                  <a:lnTo>
                    <a:pt x="92138" y="24460"/>
                  </a:lnTo>
                  <a:lnTo>
                    <a:pt x="92138" y="23622"/>
                  </a:lnTo>
                  <a:close/>
                </a:path>
                <a:path w="264795" h="322579">
                  <a:moveTo>
                    <a:pt x="94691" y="25311"/>
                  </a:moveTo>
                  <a:lnTo>
                    <a:pt x="93840" y="24460"/>
                  </a:lnTo>
                  <a:lnTo>
                    <a:pt x="92989" y="25311"/>
                  </a:lnTo>
                  <a:lnTo>
                    <a:pt x="92989" y="26149"/>
                  </a:lnTo>
                  <a:lnTo>
                    <a:pt x="94691" y="26149"/>
                  </a:lnTo>
                  <a:lnTo>
                    <a:pt x="94691" y="25311"/>
                  </a:lnTo>
                  <a:close/>
                </a:path>
                <a:path w="264795" h="322579">
                  <a:moveTo>
                    <a:pt x="264452" y="279285"/>
                  </a:moveTo>
                  <a:lnTo>
                    <a:pt x="262737" y="280974"/>
                  </a:lnTo>
                  <a:lnTo>
                    <a:pt x="256768" y="280974"/>
                  </a:lnTo>
                  <a:lnTo>
                    <a:pt x="249097" y="282663"/>
                  </a:lnTo>
                  <a:lnTo>
                    <a:pt x="248246" y="275907"/>
                  </a:lnTo>
                  <a:lnTo>
                    <a:pt x="243408" y="287553"/>
                  </a:lnTo>
                  <a:lnTo>
                    <a:pt x="241630" y="301332"/>
                  </a:lnTo>
                  <a:lnTo>
                    <a:pt x="240792" y="313994"/>
                  </a:lnTo>
                  <a:lnTo>
                    <a:pt x="238848" y="322313"/>
                  </a:lnTo>
                  <a:lnTo>
                    <a:pt x="240563" y="320624"/>
                  </a:lnTo>
                  <a:lnTo>
                    <a:pt x="244055" y="308711"/>
                  </a:lnTo>
                  <a:lnTo>
                    <a:pt x="253136" y="298691"/>
                  </a:lnTo>
                  <a:lnTo>
                    <a:pt x="261912" y="289306"/>
                  </a:lnTo>
                  <a:lnTo>
                    <a:pt x="264452" y="279285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0791" y="5855677"/>
              <a:ext cx="476250" cy="810260"/>
            </a:xfrm>
            <a:custGeom>
              <a:avLst/>
              <a:gdLst/>
              <a:ahLst/>
              <a:cxnLst/>
              <a:rect l="l" t="t" r="r" b="b"/>
              <a:pathLst>
                <a:path w="476250" h="810259">
                  <a:moveTo>
                    <a:pt x="128790" y="121729"/>
                  </a:moveTo>
                  <a:lnTo>
                    <a:pt x="126238" y="121729"/>
                  </a:lnTo>
                  <a:lnTo>
                    <a:pt x="126238" y="122567"/>
                  </a:lnTo>
                  <a:lnTo>
                    <a:pt x="127939" y="122567"/>
                  </a:lnTo>
                  <a:lnTo>
                    <a:pt x="128790" y="121729"/>
                  </a:lnTo>
                  <a:close/>
                </a:path>
                <a:path w="476250" h="810259">
                  <a:moveTo>
                    <a:pt x="134772" y="77470"/>
                  </a:moveTo>
                  <a:lnTo>
                    <a:pt x="133921" y="76200"/>
                  </a:lnTo>
                  <a:lnTo>
                    <a:pt x="133070" y="78740"/>
                  </a:lnTo>
                  <a:lnTo>
                    <a:pt x="134772" y="78740"/>
                  </a:lnTo>
                  <a:lnTo>
                    <a:pt x="134772" y="77470"/>
                  </a:lnTo>
                  <a:close/>
                </a:path>
                <a:path w="476250" h="810259">
                  <a:moveTo>
                    <a:pt x="138176" y="123190"/>
                  </a:moveTo>
                  <a:lnTo>
                    <a:pt x="137325" y="121920"/>
                  </a:lnTo>
                  <a:lnTo>
                    <a:pt x="137325" y="123190"/>
                  </a:lnTo>
                  <a:lnTo>
                    <a:pt x="138176" y="123190"/>
                  </a:lnTo>
                  <a:close/>
                </a:path>
                <a:path w="476250" h="810259">
                  <a:moveTo>
                    <a:pt x="139039" y="109220"/>
                  </a:moveTo>
                  <a:lnTo>
                    <a:pt x="138176" y="109220"/>
                  </a:lnTo>
                  <a:lnTo>
                    <a:pt x="139039" y="110490"/>
                  </a:lnTo>
                  <a:lnTo>
                    <a:pt x="139039" y="109220"/>
                  </a:lnTo>
                  <a:close/>
                </a:path>
                <a:path w="476250" h="810259">
                  <a:moveTo>
                    <a:pt x="139890" y="96405"/>
                  </a:moveTo>
                  <a:lnTo>
                    <a:pt x="139039" y="96405"/>
                  </a:lnTo>
                  <a:lnTo>
                    <a:pt x="139039" y="97243"/>
                  </a:lnTo>
                  <a:lnTo>
                    <a:pt x="139890" y="97243"/>
                  </a:lnTo>
                  <a:lnTo>
                    <a:pt x="139890" y="96405"/>
                  </a:lnTo>
                  <a:close/>
                </a:path>
                <a:path w="476250" h="810259">
                  <a:moveTo>
                    <a:pt x="139890" y="77851"/>
                  </a:moveTo>
                  <a:lnTo>
                    <a:pt x="139039" y="78689"/>
                  </a:lnTo>
                  <a:lnTo>
                    <a:pt x="139890" y="78689"/>
                  </a:lnTo>
                  <a:lnTo>
                    <a:pt x="139890" y="77851"/>
                  </a:lnTo>
                  <a:close/>
                </a:path>
                <a:path w="476250" h="810259">
                  <a:moveTo>
                    <a:pt x="140741" y="97243"/>
                  </a:moveTo>
                  <a:lnTo>
                    <a:pt x="139890" y="97243"/>
                  </a:lnTo>
                  <a:lnTo>
                    <a:pt x="140741" y="98094"/>
                  </a:lnTo>
                  <a:lnTo>
                    <a:pt x="140741" y="97243"/>
                  </a:lnTo>
                  <a:close/>
                </a:path>
                <a:path w="476250" h="810259">
                  <a:moveTo>
                    <a:pt x="140741" y="89662"/>
                  </a:moveTo>
                  <a:lnTo>
                    <a:pt x="139890" y="89662"/>
                  </a:lnTo>
                  <a:lnTo>
                    <a:pt x="139890" y="90500"/>
                  </a:lnTo>
                  <a:lnTo>
                    <a:pt x="139039" y="90500"/>
                  </a:lnTo>
                  <a:lnTo>
                    <a:pt x="139890" y="91351"/>
                  </a:lnTo>
                  <a:lnTo>
                    <a:pt x="140741" y="90500"/>
                  </a:lnTo>
                  <a:lnTo>
                    <a:pt x="140741" y="89662"/>
                  </a:lnTo>
                  <a:close/>
                </a:path>
                <a:path w="476250" h="810259">
                  <a:moveTo>
                    <a:pt x="140741" y="87972"/>
                  </a:moveTo>
                  <a:lnTo>
                    <a:pt x="139890" y="87972"/>
                  </a:lnTo>
                  <a:lnTo>
                    <a:pt x="139039" y="87122"/>
                  </a:lnTo>
                  <a:lnTo>
                    <a:pt x="139039" y="88811"/>
                  </a:lnTo>
                  <a:lnTo>
                    <a:pt x="139890" y="89662"/>
                  </a:lnTo>
                  <a:lnTo>
                    <a:pt x="140741" y="88811"/>
                  </a:lnTo>
                  <a:lnTo>
                    <a:pt x="140741" y="87972"/>
                  </a:lnTo>
                  <a:close/>
                </a:path>
                <a:path w="476250" h="810259">
                  <a:moveTo>
                    <a:pt x="140741" y="78689"/>
                  </a:moveTo>
                  <a:lnTo>
                    <a:pt x="139890" y="78689"/>
                  </a:lnTo>
                  <a:lnTo>
                    <a:pt x="140741" y="79527"/>
                  </a:lnTo>
                  <a:lnTo>
                    <a:pt x="140741" y="78689"/>
                  </a:lnTo>
                  <a:close/>
                </a:path>
                <a:path w="476250" h="810259">
                  <a:moveTo>
                    <a:pt x="142443" y="120040"/>
                  </a:moveTo>
                  <a:lnTo>
                    <a:pt x="140741" y="119189"/>
                  </a:lnTo>
                  <a:lnTo>
                    <a:pt x="140741" y="120040"/>
                  </a:lnTo>
                  <a:lnTo>
                    <a:pt x="142443" y="120040"/>
                  </a:lnTo>
                  <a:close/>
                </a:path>
                <a:path w="476250" h="810259">
                  <a:moveTo>
                    <a:pt x="142443" y="86271"/>
                  </a:moveTo>
                  <a:lnTo>
                    <a:pt x="141592" y="86271"/>
                  </a:lnTo>
                  <a:lnTo>
                    <a:pt x="141592" y="85432"/>
                  </a:lnTo>
                  <a:lnTo>
                    <a:pt x="139890" y="85432"/>
                  </a:lnTo>
                  <a:lnTo>
                    <a:pt x="139039" y="86271"/>
                  </a:lnTo>
                  <a:lnTo>
                    <a:pt x="139890" y="87122"/>
                  </a:lnTo>
                  <a:lnTo>
                    <a:pt x="140741" y="87122"/>
                  </a:lnTo>
                  <a:lnTo>
                    <a:pt x="140741" y="86271"/>
                  </a:lnTo>
                  <a:lnTo>
                    <a:pt x="142443" y="87972"/>
                  </a:lnTo>
                  <a:lnTo>
                    <a:pt x="142443" y="86271"/>
                  </a:lnTo>
                  <a:close/>
                </a:path>
                <a:path w="476250" h="810259">
                  <a:moveTo>
                    <a:pt x="142443" y="77470"/>
                  </a:moveTo>
                  <a:lnTo>
                    <a:pt x="141592" y="77470"/>
                  </a:lnTo>
                  <a:lnTo>
                    <a:pt x="142443" y="78740"/>
                  </a:lnTo>
                  <a:lnTo>
                    <a:pt x="142443" y="77470"/>
                  </a:lnTo>
                  <a:close/>
                </a:path>
                <a:path w="476250" h="810259">
                  <a:moveTo>
                    <a:pt x="144157" y="76200"/>
                  </a:moveTo>
                  <a:lnTo>
                    <a:pt x="142443" y="76200"/>
                  </a:lnTo>
                  <a:lnTo>
                    <a:pt x="142443" y="77470"/>
                  </a:lnTo>
                  <a:lnTo>
                    <a:pt x="144157" y="77470"/>
                  </a:lnTo>
                  <a:lnTo>
                    <a:pt x="144157" y="76200"/>
                  </a:lnTo>
                  <a:close/>
                </a:path>
                <a:path w="476250" h="810259">
                  <a:moveTo>
                    <a:pt x="150977" y="97243"/>
                  </a:moveTo>
                  <a:lnTo>
                    <a:pt x="149275" y="96405"/>
                  </a:lnTo>
                  <a:lnTo>
                    <a:pt x="148424" y="97243"/>
                  </a:lnTo>
                  <a:lnTo>
                    <a:pt x="149275" y="98094"/>
                  </a:lnTo>
                  <a:lnTo>
                    <a:pt x="150126" y="97243"/>
                  </a:lnTo>
                  <a:lnTo>
                    <a:pt x="150977" y="97243"/>
                  </a:lnTo>
                  <a:close/>
                </a:path>
                <a:path w="476250" h="810259">
                  <a:moveTo>
                    <a:pt x="151828" y="160020"/>
                  </a:moveTo>
                  <a:lnTo>
                    <a:pt x="150977" y="160020"/>
                  </a:lnTo>
                  <a:lnTo>
                    <a:pt x="151828" y="161290"/>
                  </a:lnTo>
                  <a:lnTo>
                    <a:pt x="151828" y="160020"/>
                  </a:lnTo>
                  <a:close/>
                </a:path>
                <a:path w="476250" h="810259">
                  <a:moveTo>
                    <a:pt x="152679" y="161290"/>
                  </a:moveTo>
                  <a:lnTo>
                    <a:pt x="151828" y="161290"/>
                  </a:lnTo>
                  <a:lnTo>
                    <a:pt x="150977" y="161290"/>
                  </a:lnTo>
                  <a:lnTo>
                    <a:pt x="151828" y="162560"/>
                  </a:lnTo>
                  <a:lnTo>
                    <a:pt x="152679" y="161290"/>
                  </a:lnTo>
                  <a:close/>
                </a:path>
                <a:path w="476250" h="810259">
                  <a:moveTo>
                    <a:pt x="152679" y="98945"/>
                  </a:moveTo>
                  <a:lnTo>
                    <a:pt x="151828" y="98945"/>
                  </a:lnTo>
                  <a:lnTo>
                    <a:pt x="151828" y="99783"/>
                  </a:lnTo>
                  <a:lnTo>
                    <a:pt x="152679" y="99783"/>
                  </a:lnTo>
                  <a:lnTo>
                    <a:pt x="152679" y="98945"/>
                  </a:lnTo>
                  <a:close/>
                </a:path>
                <a:path w="476250" h="810259">
                  <a:moveTo>
                    <a:pt x="156095" y="96520"/>
                  </a:moveTo>
                  <a:lnTo>
                    <a:pt x="155244" y="97790"/>
                  </a:lnTo>
                  <a:lnTo>
                    <a:pt x="156095" y="97790"/>
                  </a:lnTo>
                  <a:lnTo>
                    <a:pt x="156095" y="96520"/>
                  </a:lnTo>
                  <a:close/>
                </a:path>
                <a:path w="476250" h="810259">
                  <a:moveTo>
                    <a:pt x="162928" y="157480"/>
                  </a:moveTo>
                  <a:lnTo>
                    <a:pt x="162064" y="157480"/>
                  </a:lnTo>
                  <a:lnTo>
                    <a:pt x="162928" y="158750"/>
                  </a:lnTo>
                  <a:lnTo>
                    <a:pt x="162928" y="157480"/>
                  </a:lnTo>
                  <a:close/>
                </a:path>
                <a:path w="476250" h="810259">
                  <a:moveTo>
                    <a:pt x="164630" y="156210"/>
                  </a:moveTo>
                  <a:lnTo>
                    <a:pt x="163779" y="154940"/>
                  </a:lnTo>
                  <a:lnTo>
                    <a:pt x="162928" y="157480"/>
                  </a:lnTo>
                  <a:lnTo>
                    <a:pt x="164630" y="157480"/>
                  </a:lnTo>
                  <a:lnTo>
                    <a:pt x="164630" y="156210"/>
                  </a:lnTo>
                  <a:close/>
                </a:path>
                <a:path w="476250" h="810259">
                  <a:moveTo>
                    <a:pt x="166331" y="104140"/>
                  </a:moveTo>
                  <a:lnTo>
                    <a:pt x="164630" y="104140"/>
                  </a:lnTo>
                  <a:lnTo>
                    <a:pt x="164630" y="106680"/>
                  </a:lnTo>
                  <a:lnTo>
                    <a:pt x="165481" y="106680"/>
                  </a:lnTo>
                  <a:lnTo>
                    <a:pt x="165481" y="105410"/>
                  </a:lnTo>
                  <a:lnTo>
                    <a:pt x="166331" y="105410"/>
                  </a:lnTo>
                  <a:lnTo>
                    <a:pt x="166331" y="104140"/>
                  </a:lnTo>
                  <a:close/>
                </a:path>
                <a:path w="476250" h="810259">
                  <a:moveTo>
                    <a:pt x="168884" y="92710"/>
                  </a:moveTo>
                  <a:lnTo>
                    <a:pt x="168033" y="93980"/>
                  </a:lnTo>
                  <a:lnTo>
                    <a:pt x="168884" y="93980"/>
                  </a:lnTo>
                  <a:lnTo>
                    <a:pt x="168884" y="92710"/>
                  </a:lnTo>
                  <a:close/>
                </a:path>
                <a:path w="476250" h="810259">
                  <a:moveTo>
                    <a:pt x="172300" y="157162"/>
                  </a:moveTo>
                  <a:lnTo>
                    <a:pt x="171450" y="156311"/>
                  </a:lnTo>
                  <a:lnTo>
                    <a:pt x="170599" y="156311"/>
                  </a:lnTo>
                  <a:lnTo>
                    <a:pt x="170599" y="158000"/>
                  </a:lnTo>
                  <a:lnTo>
                    <a:pt x="171450" y="157162"/>
                  </a:lnTo>
                  <a:lnTo>
                    <a:pt x="172300" y="157162"/>
                  </a:lnTo>
                  <a:close/>
                </a:path>
                <a:path w="476250" h="810259">
                  <a:moveTo>
                    <a:pt x="172300" y="89662"/>
                  </a:moveTo>
                  <a:lnTo>
                    <a:pt x="170599" y="89662"/>
                  </a:lnTo>
                  <a:lnTo>
                    <a:pt x="171450" y="90500"/>
                  </a:lnTo>
                  <a:lnTo>
                    <a:pt x="172300" y="90500"/>
                  </a:lnTo>
                  <a:lnTo>
                    <a:pt x="172300" y="89662"/>
                  </a:lnTo>
                  <a:close/>
                </a:path>
                <a:path w="476250" h="810259">
                  <a:moveTo>
                    <a:pt x="173164" y="81216"/>
                  </a:moveTo>
                  <a:lnTo>
                    <a:pt x="172300" y="80378"/>
                  </a:lnTo>
                  <a:lnTo>
                    <a:pt x="172300" y="79527"/>
                  </a:lnTo>
                  <a:lnTo>
                    <a:pt x="171450" y="79527"/>
                  </a:lnTo>
                  <a:lnTo>
                    <a:pt x="171450" y="80010"/>
                  </a:lnTo>
                  <a:lnTo>
                    <a:pt x="171450" y="81216"/>
                  </a:lnTo>
                  <a:lnTo>
                    <a:pt x="173164" y="81216"/>
                  </a:lnTo>
                  <a:close/>
                </a:path>
                <a:path w="476250" h="810259">
                  <a:moveTo>
                    <a:pt x="174866" y="166370"/>
                  </a:moveTo>
                  <a:lnTo>
                    <a:pt x="174015" y="165100"/>
                  </a:lnTo>
                  <a:lnTo>
                    <a:pt x="173164" y="163830"/>
                  </a:lnTo>
                  <a:lnTo>
                    <a:pt x="173164" y="165100"/>
                  </a:lnTo>
                  <a:lnTo>
                    <a:pt x="174015" y="166370"/>
                  </a:lnTo>
                  <a:lnTo>
                    <a:pt x="174866" y="166370"/>
                  </a:lnTo>
                  <a:close/>
                </a:path>
                <a:path w="476250" h="810259">
                  <a:moveTo>
                    <a:pt x="176568" y="71120"/>
                  </a:moveTo>
                  <a:lnTo>
                    <a:pt x="175717" y="69850"/>
                  </a:lnTo>
                  <a:lnTo>
                    <a:pt x="175717" y="71120"/>
                  </a:lnTo>
                  <a:lnTo>
                    <a:pt x="176568" y="71120"/>
                  </a:lnTo>
                  <a:close/>
                </a:path>
                <a:path w="476250" h="810259">
                  <a:moveTo>
                    <a:pt x="176568" y="69850"/>
                  </a:moveTo>
                  <a:lnTo>
                    <a:pt x="175717" y="68580"/>
                  </a:lnTo>
                  <a:lnTo>
                    <a:pt x="174866" y="68580"/>
                  </a:lnTo>
                  <a:lnTo>
                    <a:pt x="174866" y="69850"/>
                  </a:lnTo>
                  <a:lnTo>
                    <a:pt x="175717" y="69850"/>
                  </a:lnTo>
                  <a:lnTo>
                    <a:pt x="176568" y="69850"/>
                  </a:lnTo>
                  <a:close/>
                </a:path>
                <a:path w="476250" h="810259">
                  <a:moveTo>
                    <a:pt x="177419" y="68580"/>
                  </a:moveTo>
                  <a:lnTo>
                    <a:pt x="176568" y="68580"/>
                  </a:lnTo>
                  <a:lnTo>
                    <a:pt x="176568" y="69850"/>
                  </a:lnTo>
                  <a:lnTo>
                    <a:pt x="177419" y="68580"/>
                  </a:lnTo>
                  <a:close/>
                </a:path>
                <a:path w="476250" h="810259">
                  <a:moveTo>
                    <a:pt x="183388" y="136906"/>
                  </a:moveTo>
                  <a:lnTo>
                    <a:pt x="182537" y="136906"/>
                  </a:lnTo>
                  <a:lnTo>
                    <a:pt x="183388" y="137756"/>
                  </a:lnTo>
                  <a:lnTo>
                    <a:pt x="183388" y="136906"/>
                  </a:lnTo>
                  <a:close/>
                </a:path>
                <a:path w="476250" h="810259">
                  <a:moveTo>
                    <a:pt x="183388" y="82550"/>
                  </a:moveTo>
                  <a:lnTo>
                    <a:pt x="182537" y="82550"/>
                  </a:lnTo>
                  <a:lnTo>
                    <a:pt x="181686" y="83820"/>
                  </a:lnTo>
                  <a:lnTo>
                    <a:pt x="182537" y="83820"/>
                  </a:lnTo>
                  <a:lnTo>
                    <a:pt x="183388" y="82550"/>
                  </a:lnTo>
                  <a:close/>
                </a:path>
                <a:path w="476250" h="810259">
                  <a:moveTo>
                    <a:pt x="184238" y="129540"/>
                  </a:moveTo>
                  <a:lnTo>
                    <a:pt x="183388" y="128270"/>
                  </a:lnTo>
                  <a:lnTo>
                    <a:pt x="183388" y="129540"/>
                  </a:lnTo>
                  <a:lnTo>
                    <a:pt x="184238" y="129540"/>
                  </a:lnTo>
                  <a:close/>
                </a:path>
                <a:path w="476250" h="810259">
                  <a:moveTo>
                    <a:pt x="185089" y="138595"/>
                  </a:moveTo>
                  <a:lnTo>
                    <a:pt x="184238" y="137756"/>
                  </a:lnTo>
                  <a:lnTo>
                    <a:pt x="183388" y="138595"/>
                  </a:lnTo>
                  <a:lnTo>
                    <a:pt x="184238" y="139433"/>
                  </a:lnTo>
                  <a:lnTo>
                    <a:pt x="184238" y="138595"/>
                  </a:lnTo>
                  <a:lnTo>
                    <a:pt x="185089" y="138595"/>
                  </a:lnTo>
                  <a:close/>
                </a:path>
                <a:path w="476250" h="810259">
                  <a:moveTo>
                    <a:pt x="185953" y="139433"/>
                  </a:moveTo>
                  <a:lnTo>
                    <a:pt x="185089" y="139433"/>
                  </a:lnTo>
                  <a:lnTo>
                    <a:pt x="185089" y="140284"/>
                  </a:lnTo>
                  <a:lnTo>
                    <a:pt x="185953" y="140284"/>
                  </a:lnTo>
                  <a:lnTo>
                    <a:pt x="185953" y="139433"/>
                  </a:lnTo>
                  <a:close/>
                </a:path>
                <a:path w="476250" h="810259">
                  <a:moveTo>
                    <a:pt x="186804" y="143662"/>
                  </a:moveTo>
                  <a:lnTo>
                    <a:pt x="185953" y="143662"/>
                  </a:lnTo>
                  <a:lnTo>
                    <a:pt x="186804" y="144500"/>
                  </a:lnTo>
                  <a:lnTo>
                    <a:pt x="186804" y="143662"/>
                  </a:lnTo>
                  <a:close/>
                </a:path>
                <a:path w="476250" h="810259">
                  <a:moveTo>
                    <a:pt x="187655" y="140284"/>
                  </a:moveTo>
                  <a:lnTo>
                    <a:pt x="186804" y="140284"/>
                  </a:lnTo>
                  <a:lnTo>
                    <a:pt x="186804" y="141122"/>
                  </a:lnTo>
                  <a:lnTo>
                    <a:pt x="187655" y="141122"/>
                  </a:lnTo>
                  <a:lnTo>
                    <a:pt x="187655" y="140284"/>
                  </a:lnTo>
                  <a:close/>
                </a:path>
                <a:path w="476250" h="810259">
                  <a:moveTo>
                    <a:pt x="190220" y="141973"/>
                  </a:moveTo>
                  <a:lnTo>
                    <a:pt x="189369" y="142824"/>
                  </a:lnTo>
                  <a:lnTo>
                    <a:pt x="190220" y="143662"/>
                  </a:lnTo>
                  <a:lnTo>
                    <a:pt x="190220" y="141973"/>
                  </a:lnTo>
                  <a:close/>
                </a:path>
                <a:path w="476250" h="810259">
                  <a:moveTo>
                    <a:pt x="190220" y="138430"/>
                  </a:moveTo>
                  <a:lnTo>
                    <a:pt x="189369" y="137160"/>
                  </a:lnTo>
                  <a:lnTo>
                    <a:pt x="188518" y="137160"/>
                  </a:lnTo>
                  <a:lnTo>
                    <a:pt x="188518" y="138430"/>
                  </a:lnTo>
                  <a:lnTo>
                    <a:pt x="190220" y="138430"/>
                  </a:lnTo>
                  <a:close/>
                </a:path>
                <a:path w="476250" h="810259">
                  <a:moveTo>
                    <a:pt x="191071" y="158851"/>
                  </a:moveTo>
                  <a:lnTo>
                    <a:pt x="190220" y="158851"/>
                  </a:lnTo>
                  <a:lnTo>
                    <a:pt x="190220" y="159689"/>
                  </a:lnTo>
                  <a:lnTo>
                    <a:pt x="191071" y="159689"/>
                  </a:lnTo>
                  <a:lnTo>
                    <a:pt x="191071" y="158851"/>
                  </a:lnTo>
                  <a:close/>
                </a:path>
                <a:path w="476250" h="810259">
                  <a:moveTo>
                    <a:pt x="191071" y="145351"/>
                  </a:moveTo>
                  <a:lnTo>
                    <a:pt x="190220" y="144500"/>
                  </a:lnTo>
                  <a:lnTo>
                    <a:pt x="190220" y="145351"/>
                  </a:lnTo>
                  <a:lnTo>
                    <a:pt x="191071" y="145351"/>
                  </a:lnTo>
                  <a:close/>
                </a:path>
                <a:path w="476250" h="810259">
                  <a:moveTo>
                    <a:pt x="191071" y="143662"/>
                  </a:moveTo>
                  <a:lnTo>
                    <a:pt x="190220" y="143662"/>
                  </a:lnTo>
                  <a:lnTo>
                    <a:pt x="189369" y="144500"/>
                  </a:lnTo>
                  <a:lnTo>
                    <a:pt x="190220" y="144500"/>
                  </a:lnTo>
                  <a:lnTo>
                    <a:pt x="191071" y="143662"/>
                  </a:lnTo>
                  <a:close/>
                </a:path>
                <a:path w="476250" h="810259">
                  <a:moveTo>
                    <a:pt x="192773" y="150406"/>
                  </a:moveTo>
                  <a:lnTo>
                    <a:pt x="191922" y="151244"/>
                  </a:lnTo>
                  <a:lnTo>
                    <a:pt x="192773" y="151244"/>
                  </a:lnTo>
                  <a:lnTo>
                    <a:pt x="192773" y="150406"/>
                  </a:lnTo>
                  <a:close/>
                </a:path>
                <a:path w="476250" h="810259">
                  <a:moveTo>
                    <a:pt x="199593" y="149860"/>
                  </a:moveTo>
                  <a:lnTo>
                    <a:pt x="198742" y="149860"/>
                  </a:lnTo>
                  <a:lnTo>
                    <a:pt x="199593" y="151130"/>
                  </a:lnTo>
                  <a:lnTo>
                    <a:pt x="199593" y="149860"/>
                  </a:lnTo>
                  <a:close/>
                </a:path>
                <a:path w="476250" h="810259">
                  <a:moveTo>
                    <a:pt x="200444" y="170662"/>
                  </a:moveTo>
                  <a:lnTo>
                    <a:pt x="199593" y="170662"/>
                  </a:lnTo>
                  <a:lnTo>
                    <a:pt x="198742" y="169811"/>
                  </a:lnTo>
                  <a:lnTo>
                    <a:pt x="199593" y="171500"/>
                  </a:lnTo>
                  <a:lnTo>
                    <a:pt x="197891" y="171500"/>
                  </a:lnTo>
                  <a:lnTo>
                    <a:pt x="198742" y="172339"/>
                  </a:lnTo>
                  <a:lnTo>
                    <a:pt x="199593" y="172339"/>
                  </a:lnTo>
                  <a:lnTo>
                    <a:pt x="200444" y="171500"/>
                  </a:lnTo>
                  <a:lnTo>
                    <a:pt x="200444" y="170662"/>
                  </a:lnTo>
                  <a:close/>
                </a:path>
                <a:path w="476250" h="810259">
                  <a:moveTo>
                    <a:pt x="203873" y="170662"/>
                  </a:moveTo>
                  <a:lnTo>
                    <a:pt x="203022" y="170662"/>
                  </a:lnTo>
                  <a:lnTo>
                    <a:pt x="203022" y="171500"/>
                  </a:lnTo>
                  <a:lnTo>
                    <a:pt x="203873" y="170662"/>
                  </a:lnTo>
                  <a:close/>
                </a:path>
                <a:path w="476250" h="810259">
                  <a:moveTo>
                    <a:pt x="204724" y="164757"/>
                  </a:moveTo>
                  <a:lnTo>
                    <a:pt x="203873" y="164757"/>
                  </a:lnTo>
                  <a:lnTo>
                    <a:pt x="203873" y="165595"/>
                  </a:lnTo>
                  <a:lnTo>
                    <a:pt x="204724" y="165595"/>
                  </a:lnTo>
                  <a:lnTo>
                    <a:pt x="204724" y="164757"/>
                  </a:lnTo>
                  <a:close/>
                </a:path>
                <a:path w="476250" h="810259">
                  <a:moveTo>
                    <a:pt x="204724" y="111760"/>
                  </a:moveTo>
                  <a:lnTo>
                    <a:pt x="203873" y="110490"/>
                  </a:lnTo>
                  <a:lnTo>
                    <a:pt x="203022" y="111760"/>
                  </a:lnTo>
                  <a:lnTo>
                    <a:pt x="204724" y="111760"/>
                  </a:lnTo>
                  <a:close/>
                </a:path>
                <a:path w="476250" h="810259">
                  <a:moveTo>
                    <a:pt x="205574" y="163918"/>
                  </a:moveTo>
                  <a:lnTo>
                    <a:pt x="204724" y="163918"/>
                  </a:lnTo>
                  <a:lnTo>
                    <a:pt x="205574" y="164757"/>
                  </a:lnTo>
                  <a:lnTo>
                    <a:pt x="205574" y="163918"/>
                  </a:lnTo>
                  <a:close/>
                </a:path>
                <a:path w="476250" h="810259">
                  <a:moveTo>
                    <a:pt x="205574" y="161378"/>
                  </a:moveTo>
                  <a:lnTo>
                    <a:pt x="204724" y="161378"/>
                  </a:lnTo>
                  <a:lnTo>
                    <a:pt x="204724" y="160528"/>
                  </a:lnTo>
                  <a:lnTo>
                    <a:pt x="203873" y="160528"/>
                  </a:lnTo>
                  <a:lnTo>
                    <a:pt x="203873" y="159689"/>
                  </a:lnTo>
                  <a:lnTo>
                    <a:pt x="203022" y="160528"/>
                  </a:lnTo>
                  <a:lnTo>
                    <a:pt x="203022" y="161378"/>
                  </a:lnTo>
                  <a:lnTo>
                    <a:pt x="203873" y="161378"/>
                  </a:lnTo>
                  <a:lnTo>
                    <a:pt x="203873" y="162217"/>
                  </a:lnTo>
                  <a:lnTo>
                    <a:pt x="205574" y="162217"/>
                  </a:lnTo>
                  <a:lnTo>
                    <a:pt x="205574" y="161378"/>
                  </a:lnTo>
                  <a:close/>
                </a:path>
                <a:path w="476250" h="810259">
                  <a:moveTo>
                    <a:pt x="205574" y="158851"/>
                  </a:moveTo>
                  <a:lnTo>
                    <a:pt x="203873" y="158851"/>
                  </a:lnTo>
                  <a:lnTo>
                    <a:pt x="203022" y="158000"/>
                  </a:lnTo>
                  <a:lnTo>
                    <a:pt x="203022" y="157162"/>
                  </a:lnTo>
                  <a:lnTo>
                    <a:pt x="202158" y="157162"/>
                  </a:lnTo>
                  <a:lnTo>
                    <a:pt x="202158" y="158851"/>
                  </a:lnTo>
                  <a:lnTo>
                    <a:pt x="203022" y="158851"/>
                  </a:lnTo>
                  <a:lnTo>
                    <a:pt x="203873" y="159689"/>
                  </a:lnTo>
                  <a:lnTo>
                    <a:pt x="205574" y="159689"/>
                  </a:lnTo>
                  <a:lnTo>
                    <a:pt x="205574" y="158851"/>
                  </a:lnTo>
                  <a:close/>
                </a:path>
                <a:path w="476250" h="810259">
                  <a:moveTo>
                    <a:pt x="214947" y="99060"/>
                  </a:moveTo>
                  <a:lnTo>
                    <a:pt x="214096" y="101600"/>
                  </a:lnTo>
                  <a:lnTo>
                    <a:pt x="214947" y="101600"/>
                  </a:lnTo>
                  <a:lnTo>
                    <a:pt x="214947" y="99060"/>
                  </a:lnTo>
                  <a:close/>
                </a:path>
                <a:path w="476250" h="810259">
                  <a:moveTo>
                    <a:pt x="216662" y="99060"/>
                  </a:moveTo>
                  <a:lnTo>
                    <a:pt x="215811" y="99060"/>
                  </a:lnTo>
                  <a:lnTo>
                    <a:pt x="215811" y="100330"/>
                  </a:lnTo>
                  <a:lnTo>
                    <a:pt x="216662" y="101600"/>
                  </a:lnTo>
                  <a:lnTo>
                    <a:pt x="216662" y="99060"/>
                  </a:lnTo>
                  <a:close/>
                </a:path>
                <a:path w="476250" h="810259">
                  <a:moveTo>
                    <a:pt x="226898" y="128473"/>
                  </a:moveTo>
                  <a:lnTo>
                    <a:pt x="226047" y="127622"/>
                  </a:lnTo>
                  <a:lnTo>
                    <a:pt x="225183" y="127622"/>
                  </a:lnTo>
                  <a:lnTo>
                    <a:pt x="225183" y="128473"/>
                  </a:lnTo>
                  <a:lnTo>
                    <a:pt x="226898" y="128473"/>
                  </a:lnTo>
                  <a:close/>
                </a:path>
                <a:path w="476250" h="810259">
                  <a:moveTo>
                    <a:pt x="227749" y="130149"/>
                  </a:moveTo>
                  <a:lnTo>
                    <a:pt x="226047" y="130149"/>
                  </a:lnTo>
                  <a:lnTo>
                    <a:pt x="225183" y="131013"/>
                  </a:lnTo>
                  <a:lnTo>
                    <a:pt x="225183" y="131851"/>
                  </a:lnTo>
                  <a:lnTo>
                    <a:pt x="226047" y="131851"/>
                  </a:lnTo>
                  <a:lnTo>
                    <a:pt x="226047" y="131013"/>
                  </a:lnTo>
                  <a:lnTo>
                    <a:pt x="227749" y="130149"/>
                  </a:lnTo>
                  <a:close/>
                </a:path>
                <a:path w="476250" h="810259">
                  <a:moveTo>
                    <a:pt x="229450" y="131851"/>
                  </a:moveTo>
                  <a:lnTo>
                    <a:pt x="228600" y="131851"/>
                  </a:lnTo>
                  <a:lnTo>
                    <a:pt x="228600" y="130149"/>
                  </a:lnTo>
                  <a:lnTo>
                    <a:pt x="227749" y="131013"/>
                  </a:lnTo>
                  <a:lnTo>
                    <a:pt x="226047" y="131013"/>
                  </a:lnTo>
                  <a:lnTo>
                    <a:pt x="226898" y="131851"/>
                  </a:lnTo>
                  <a:lnTo>
                    <a:pt x="227749" y="131851"/>
                  </a:lnTo>
                  <a:lnTo>
                    <a:pt x="227749" y="132689"/>
                  </a:lnTo>
                  <a:lnTo>
                    <a:pt x="228600" y="132689"/>
                  </a:lnTo>
                  <a:lnTo>
                    <a:pt x="229450" y="131851"/>
                  </a:lnTo>
                  <a:close/>
                </a:path>
                <a:path w="476250" h="810259">
                  <a:moveTo>
                    <a:pt x="231165" y="120040"/>
                  </a:moveTo>
                  <a:lnTo>
                    <a:pt x="230301" y="120878"/>
                  </a:lnTo>
                  <a:lnTo>
                    <a:pt x="231165" y="120878"/>
                  </a:lnTo>
                  <a:lnTo>
                    <a:pt x="231165" y="120040"/>
                  </a:lnTo>
                  <a:close/>
                </a:path>
                <a:path w="476250" h="810259">
                  <a:moveTo>
                    <a:pt x="232016" y="132689"/>
                  </a:moveTo>
                  <a:lnTo>
                    <a:pt x="231165" y="132689"/>
                  </a:lnTo>
                  <a:lnTo>
                    <a:pt x="230301" y="132689"/>
                  </a:lnTo>
                  <a:lnTo>
                    <a:pt x="231165" y="133540"/>
                  </a:lnTo>
                  <a:lnTo>
                    <a:pt x="232016" y="132689"/>
                  </a:lnTo>
                  <a:close/>
                </a:path>
                <a:path w="476250" h="810259">
                  <a:moveTo>
                    <a:pt x="232867" y="131013"/>
                  </a:moveTo>
                  <a:lnTo>
                    <a:pt x="232016" y="130149"/>
                  </a:lnTo>
                  <a:lnTo>
                    <a:pt x="231165" y="130149"/>
                  </a:lnTo>
                  <a:lnTo>
                    <a:pt x="231165" y="131013"/>
                  </a:lnTo>
                  <a:lnTo>
                    <a:pt x="232867" y="131013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2080"/>
                  </a:lnTo>
                  <a:lnTo>
                    <a:pt x="233730" y="132080"/>
                  </a:lnTo>
                  <a:lnTo>
                    <a:pt x="233730" y="133350"/>
                  </a:lnTo>
                  <a:lnTo>
                    <a:pt x="232867" y="134620"/>
                  </a:lnTo>
                  <a:lnTo>
                    <a:pt x="234581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4620"/>
                  </a:lnTo>
                  <a:lnTo>
                    <a:pt x="236283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7985" y="121920"/>
                  </a:moveTo>
                  <a:lnTo>
                    <a:pt x="237134" y="120650"/>
                  </a:lnTo>
                  <a:lnTo>
                    <a:pt x="236283" y="121920"/>
                  </a:lnTo>
                  <a:lnTo>
                    <a:pt x="237985" y="121920"/>
                  </a:lnTo>
                  <a:close/>
                </a:path>
                <a:path w="476250" h="810259">
                  <a:moveTo>
                    <a:pt x="240538" y="132689"/>
                  </a:moveTo>
                  <a:lnTo>
                    <a:pt x="239687" y="132689"/>
                  </a:lnTo>
                  <a:lnTo>
                    <a:pt x="239687" y="133540"/>
                  </a:lnTo>
                  <a:lnTo>
                    <a:pt x="240538" y="133540"/>
                  </a:lnTo>
                  <a:lnTo>
                    <a:pt x="240538" y="132689"/>
                  </a:lnTo>
                  <a:close/>
                </a:path>
                <a:path w="476250" h="810259">
                  <a:moveTo>
                    <a:pt x="243103" y="124256"/>
                  </a:moveTo>
                  <a:lnTo>
                    <a:pt x="242252" y="124256"/>
                  </a:lnTo>
                  <a:lnTo>
                    <a:pt x="242252" y="125095"/>
                  </a:lnTo>
                  <a:lnTo>
                    <a:pt x="243103" y="125095"/>
                  </a:lnTo>
                  <a:lnTo>
                    <a:pt x="243103" y="124256"/>
                  </a:lnTo>
                  <a:close/>
                </a:path>
                <a:path w="476250" h="810259">
                  <a:moveTo>
                    <a:pt x="475983" y="405130"/>
                  </a:moveTo>
                  <a:lnTo>
                    <a:pt x="473392" y="345440"/>
                  </a:lnTo>
                  <a:lnTo>
                    <a:pt x="465899" y="288290"/>
                  </a:lnTo>
                  <a:lnTo>
                    <a:pt x="464489" y="281940"/>
                  </a:lnTo>
                  <a:lnTo>
                    <a:pt x="463092" y="275590"/>
                  </a:lnTo>
                  <a:lnTo>
                    <a:pt x="453847" y="233680"/>
                  </a:lnTo>
                  <a:lnTo>
                    <a:pt x="450938" y="224790"/>
                  </a:lnTo>
                  <a:lnTo>
                    <a:pt x="439699" y="190500"/>
                  </a:lnTo>
                  <a:lnTo>
                    <a:pt x="438035" y="185420"/>
                  </a:lnTo>
                  <a:lnTo>
                    <a:pt x="437616" y="184150"/>
                  </a:lnTo>
                  <a:lnTo>
                    <a:pt x="434835" y="177800"/>
                  </a:lnTo>
                  <a:lnTo>
                    <a:pt x="420357" y="144780"/>
                  </a:lnTo>
                  <a:lnTo>
                    <a:pt x="419811" y="143510"/>
                  </a:lnTo>
                  <a:lnTo>
                    <a:pt x="417576" y="138430"/>
                  </a:lnTo>
                  <a:lnTo>
                    <a:pt x="416064" y="135890"/>
                  </a:lnTo>
                  <a:lnTo>
                    <a:pt x="406971" y="120650"/>
                  </a:lnTo>
                  <a:lnTo>
                    <a:pt x="405460" y="118110"/>
                  </a:lnTo>
                  <a:lnTo>
                    <a:pt x="399402" y="107950"/>
                  </a:lnTo>
                  <a:lnTo>
                    <a:pt x="209842" y="107950"/>
                  </a:lnTo>
                  <a:lnTo>
                    <a:pt x="208978" y="107950"/>
                  </a:lnTo>
                  <a:lnTo>
                    <a:pt x="208127" y="107950"/>
                  </a:lnTo>
                  <a:lnTo>
                    <a:pt x="208127" y="109220"/>
                  </a:lnTo>
                  <a:lnTo>
                    <a:pt x="206425" y="109220"/>
                  </a:lnTo>
                  <a:lnTo>
                    <a:pt x="206425" y="110490"/>
                  </a:lnTo>
                  <a:lnTo>
                    <a:pt x="205574" y="110490"/>
                  </a:lnTo>
                  <a:lnTo>
                    <a:pt x="205574" y="111760"/>
                  </a:lnTo>
                  <a:lnTo>
                    <a:pt x="207276" y="111760"/>
                  </a:lnTo>
                  <a:lnTo>
                    <a:pt x="206425" y="113030"/>
                  </a:lnTo>
                  <a:lnTo>
                    <a:pt x="207276" y="113030"/>
                  </a:lnTo>
                  <a:lnTo>
                    <a:pt x="208127" y="111760"/>
                  </a:lnTo>
                  <a:lnTo>
                    <a:pt x="208978" y="114300"/>
                  </a:lnTo>
                  <a:lnTo>
                    <a:pt x="216662" y="114300"/>
                  </a:lnTo>
                  <a:lnTo>
                    <a:pt x="217525" y="115570"/>
                  </a:lnTo>
                  <a:lnTo>
                    <a:pt x="218376" y="114300"/>
                  </a:lnTo>
                  <a:lnTo>
                    <a:pt x="219227" y="114300"/>
                  </a:lnTo>
                  <a:lnTo>
                    <a:pt x="219227" y="115570"/>
                  </a:lnTo>
                  <a:lnTo>
                    <a:pt x="220078" y="115570"/>
                  </a:lnTo>
                  <a:lnTo>
                    <a:pt x="220078" y="114300"/>
                  </a:lnTo>
                  <a:lnTo>
                    <a:pt x="220929" y="115570"/>
                  </a:lnTo>
                  <a:lnTo>
                    <a:pt x="220929" y="116840"/>
                  </a:lnTo>
                  <a:lnTo>
                    <a:pt x="229450" y="116840"/>
                  </a:lnTo>
                  <a:lnTo>
                    <a:pt x="228600" y="118110"/>
                  </a:lnTo>
                  <a:lnTo>
                    <a:pt x="228600" y="119380"/>
                  </a:lnTo>
                  <a:lnTo>
                    <a:pt x="229450" y="119380"/>
                  </a:lnTo>
                  <a:lnTo>
                    <a:pt x="229450" y="118110"/>
                  </a:lnTo>
                  <a:lnTo>
                    <a:pt x="231165" y="118110"/>
                  </a:lnTo>
                  <a:lnTo>
                    <a:pt x="231165" y="119380"/>
                  </a:lnTo>
                  <a:lnTo>
                    <a:pt x="233730" y="119380"/>
                  </a:lnTo>
                  <a:lnTo>
                    <a:pt x="234581" y="120650"/>
                  </a:lnTo>
                  <a:lnTo>
                    <a:pt x="237134" y="120650"/>
                  </a:lnTo>
                  <a:lnTo>
                    <a:pt x="237985" y="119380"/>
                  </a:lnTo>
                  <a:lnTo>
                    <a:pt x="237985" y="120650"/>
                  </a:lnTo>
                  <a:lnTo>
                    <a:pt x="238836" y="121920"/>
                  </a:lnTo>
                  <a:lnTo>
                    <a:pt x="239687" y="120650"/>
                  </a:lnTo>
                  <a:lnTo>
                    <a:pt x="239687" y="121920"/>
                  </a:lnTo>
                  <a:lnTo>
                    <a:pt x="243954" y="121920"/>
                  </a:lnTo>
                  <a:lnTo>
                    <a:pt x="244805" y="124460"/>
                  </a:lnTo>
                  <a:lnTo>
                    <a:pt x="243954" y="124460"/>
                  </a:lnTo>
                  <a:lnTo>
                    <a:pt x="243954" y="125730"/>
                  </a:lnTo>
                  <a:lnTo>
                    <a:pt x="244805" y="125730"/>
                  </a:lnTo>
                  <a:lnTo>
                    <a:pt x="244805" y="127000"/>
                  </a:lnTo>
                  <a:lnTo>
                    <a:pt x="245668" y="127000"/>
                  </a:lnTo>
                  <a:lnTo>
                    <a:pt x="245668" y="128270"/>
                  </a:lnTo>
                  <a:lnTo>
                    <a:pt x="244805" y="128270"/>
                  </a:lnTo>
                  <a:lnTo>
                    <a:pt x="244805" y="133350"/>
                  </a:lnTo>
                  <a:lnTo>
                    <a:pt x="245668" y="133350"/>
                  </a:lnTo>
                  <a:lnTo>
                    <a:pt x="245668" y="134620"/>
                  </a:lnTo>
                  <a:lnTo>
                    <a:pt x="243954" y="134620"/>
                  </a:lnTo>
                  <a:lnTo>
                    <a:pt x="244805" y="135890"/>
                  </a:lnTo>
                  <a:lnTo>
                    <a:pt x="243103" y="135890"/>
                  </a:lnTo>
                  <a:lnTo>
                    <a:pt x="243954" y="134620"/>
                  </a:lnTo>
                  <a:lnTo>
                    <a:pt x="242252" y="134620"/>
                  </a:lnTo>
                  <a:lnTo>
                    <a:pt x="242252" y="137160"/>
                  </a:lnTo>
                  <a:lnTo>
                    <a:pt x="241401" y="135890"/>
                  </a:lnTo>
                  <a:lnTo>
                    <a:pt x="242252" y="134620"/>
                  </a:lnTo>
                  <a:lnTo>
                    <a:pt x="241401" y="134620"/>
                  </a:lnTo>
                  <a:lnTo>
                    <a:pt x="239687" y="135890"/>
                  </a:lnTo>
                  <a:lnTo>
                    <a:pt x="238836" y="137160"/>
                  </a:lnTo>
                  <a:lnTo>
                    <a:pt x="238836" y="135890"/>
                  </a:lnTo>
                  <a:lnTo>
                    <a:pt x="237985" y="134620"/>
                  </a:lnTo>
                  <a:lnTo>
                    <a:pt x="236283" y="134620"/>
                  </a:lnTo>
                  <a:lnTo>
                    <a:pt x="237985" y="135890"/>
                  </a:lnTo>
                  <a:lnTo>
                    <a:pt x="236283" y="137160"/>
                  </a:lnTo>
                  <a:lnTo>
                    <a:pt x="234581" y="137160"/>
                  </a:lnTo>
                  <a:lnTo>
                    <a:pt x="234581" y="134620"/>
                  </a:lnTo>
                  <a:lnTo>
                    <a:pt x="232867" y="135890"/>
                  </a:lnTo>
                  <a:lnTo>
                    <a:pt x="232867" y="137160"/>
                  </a:lnTo>
                  <a:lnTo>
                    <a:pt x="232016" y="137160"/>
                  </a:lnTo>
                  <a:lnTo>
                    <a:pt x="232016" y="135890"/>
                  </a:lnTo>
                  <a:lnTo>
                    <a:pt x="227749" y="135890"/>
                  </a:lnTo>
                  <a:lnTo>
                    <a:pt x="226047" y="133350"/>
                  </a:lnTo>
                  <a:lnTo>
                    <a:pt x="225183" y="134620"/>
                  </a:lnTo>
                  <a:lnTo>
                    <a:pt x="225183" y="132080"/>
                  </a:lnTo>
                  <a:lnTo>
                    <a:pt x="223481" y="133350"/>
                  </a:lnTo>
                  <a:lnTo>
                    <a:pt x="222631" y="133350"/>
                  </a:lnTo>
                  <a:lnTo>
                    <a:pt x="222631" y="132080"/>
                  </a:lnTo>
                  <a:lnTo>
                    <a:pt x="221780" y="132080"/>
                  </a:lnTo>
                  <a:lnTo>
                    <a:pt x="222631" y="130810"/>
                  </a:lnTo>
                  <a:lnTo>
                    <a:pt x="222631" y="129540"/>
                  </a:lnTo>
                  <a:lnTo>
                    <a:pt x="221780" y="129540"/>
                  </a:lnTo>
                  <a:lnTo>
                    <a:pt x="220929" y="130810"/>
                  </a:lnTo>
                  <a:lnTo>
                    <a:pt x="221780" y="130810"/>
                  </a:lnTo>
                  <a:lnTo>
                    <a:pt x="220929" y="132080"/>
                  </a:lnTo>
                  <a:lnTo>
                    <a:pt x="220929" y="130810"/>
                  </a:lnTo>
                  <a:lnTo>
                    <a:pt x="220078" y="130810"/>
                  </a:lnTo>
                  <a:lnTo>
                    <a:pt x="218376" y="130810"/>
                  </a:lnTo>
                  <a:lnTo>
                    <a:pt x="217525" y="132080"/>
                  </a:lnTo>
                  <a:lnTo>
                    <a:pt x="217525" y="129540"/>
                  </a:lnTo>
                  <a:lnTo>
                    <a:pt x="215811" y="129540"/>
                  </a:lnTo>
                  <a:lnTo>
                    <a:pt x="214096" y="128270"/>
                  </a:lnTo>
                  <a:lnTo>
                    <a:pt x="214947" y="127000"/>
                  </a:lnTo>
                  <a:lnTo>
                    <a:pt x="213245" y="127000"/>
                  </a:lnTo>
                  <a:lnTo>
                    <a:pt x="213245" y="129540"/>
                  </a:lnTo>
                  <a:lnTo>
                    <a:pt x="213245" y="130810"/>
                  </a:lnTo>
                  <a:lnTo>
                    <a:pt x="212394" y="130810"/>
                  </a:lnTo>
                  <a:lnTo>
                    <a:pt x="212394" y="129540"/>
                  </a:lnTo>
                  <a:lnTo>
                    <a:pt x="213245" y="129540"/>
                  </a:lnTo>
                  <a:lnTo>
                    <a:pt x="213245" y="127000"/>
                  </a:lnTo>
                  <a:lnTo>
                    <a:pt x="212394" y="127000"/>
                  </a:lnTo>
                  <a:lnTo>
                    <a:pt x="211543" y="127000"/>
                  </a:lnTo>
                  <a:lnTo>
                    <a:pt x="211543" y="129540"/>
                  </a:lnTo>
                  <a:lnTo>
                    <a:pt x="209842" y="129540"/>
                  </a:lnTo>
                  <a:lnTo>
                    <a:pt x="209842" y="128270"/>
                  </a:lnTo>
                  <a:lnTo>
                    <a:pt x="208978" y="129540"/>
                  </a:lnTo>
                  <a:lnTo>
                    <a:pt x="208127" y="129540"/>
                  </a:lnTo>
                  <a:lnTo>
                    <a:pt x="208127" y="127000"/>
                  </a:lnTo>
                  <a:lnTo>
                    <a:pt x="207276" y="127000"/>
                  </a:lnTo>
                  <a:lnTo>
                    <a:pt x="208127" y="125730"/>
                  </a:lnTo>
                  <a:lnTo>
                    <a:pt x="208978" y="125730"/>
                  </a:lnTo>
                  <a:lnTo>
                    <a:pt x="208978" y="124460"/>
                  </a:lnTo>
                  <a:lnTo>
                    <a:pt x="208127" y="124460"/>
                  </a:lnTo>
                  <a:lnTo>
                    <a:pt x="206425" y="127000"/>
                  </a:lnTo>
                  <a:lnTo>
                    <a:pt x="205574" y="127000"/>
                  </a:lnTo>
                  <a:lnTo>
                    <a:pt x="205574" y="125730"/>
                  </a:lnTo>
                  <a:lnTo>
                    <a:pt x="205574" y="124460"/>
                  </a:lnTo>
                  <a:lnTo>
                    <a:pt x="204724" y="125730"/>
                  </a:lnTo>
                  <a:lnTo>
                    <a:pt x="204724" y="124460"/>
                  </a:lnTo>
                  <a:lnTo>
                    <a:pt x="203873" y="124460"/>
                  </a:lnTo>
                  <a:lnTo>
                    <a:pt x="203022" y="125730"/>
                  </a:lnTo>
                  <a:lnTo>
                    <a:pt x="203022" y="127000"/>
                  </a:lnTo>
                  <a:lnTo>
                    <a:pt x="201307" y="127000"/>
                  </a:lnTo>
                  <a:lnTo>
                    <a:pt x="199593" y="125730"/>
                  </a:lnTo>
                  <a:lnTo>
                    <a:pt x="198742" y="124460"/>
                  </a:lnTo>
                  <a:lnTo>
                    <a:pt x="198742" y="125730"/>
                  </a:lnTo>
                  <a:lnTo>
                    <a:pt x="197891" y="125730"/>
                  </a:lnTo>
                  <a:lnTo>
                    <a:pt x="197891" y="124460"/>
                  </a:lnTo>
                  <a:lnTo>
                    <a:pt x="197688" y="124460"/>
                  </a:lnTo>
                  <a:lnTo>
                    <a:pt x="197688" y="147231"/>
                  </a:lnTo>
                  <a:lnTo>
                    <a:pt x="197040" y="147878"/>
                  </a:lnTo>
                  <a:lnTo>
                    <a:pt x="196380" y="146570"/>
                  </a:lnTo>
                  <a:lnTo>
                    <a:pt x="197688" y="147231"/>
                  </a:lnTo>
                  <a:lnTo>
                    <a:pt x="197688" y="124460"/>
                  </a:lnTo>
                  <a:lnTo>
                    <a:pt x="197040" y="124460"/>
                  </a:lnTo>
                  <a:lnTo>
                    <a:pt x="197040" y="123190"/>
                  </a:lnTo>
                  <a:lnTo>
                    <a:pt x="196189" y="121920"/>
                  </a:lnTo>
                  <a:lnTo>
                    <a:pt x="196189" y="124460"/>
                  </a:lnTo>
                  <a:lnTo>
                    <a:pt x="194487" y="124460"/>
                  </a:lnTo>
                  <a:lnTo>
                    <a:pt x="192773" y="123190"/>
                  </a:lnTo>
                  <a:lnTo>
                    <a:pt x="192773" y="124460"/>
                  </a:lnTo>
                  <a:lnTo>
                    <a:pt x="188518" y="124460"/>
                  </a:lnTo>
                  <a:lnTo>
                    <a:pt x="188518" y="130810"/>
                  </a:lnTo>
                  <a:lnTo>
                    <a:pt x="188518" y="132080"/>
                  </a:lnTo>
                  <a:lnTo>
                    <a:pt x="187655" y="132080"/>
                  </a:lnTo>
                  <a:lnTo>
                    <a:pt x="187655" y="130810"/>
                  </a:lnTo>
                  <a:lnTo>
                    <a:pt x="188518" y="130810"/>
                  </a:lnTo>
                  <a:lnTo>
                    <a:pt x="188518" y="124460"/>
                  </a:lnTo>
                  <a:lnTo>
                    <a:pt x="185953" y="124460"/>
                  </a:lnTo>
                  <a:lnTo>
                    <a:pt x="186804" y="127000"/>
                  </a:lnTo>
                  <a:lnTo>
                    <a:pt x="185089" y="127000"/>
                  </a:lnTo>
                  <a:lnTo>
                    <a:pt x="183388" y="127000"/>
                  </a:lnTo>
                  <a:lnTo>
                    <a:pt x="184238" y="128270"/>
                  </a:lnTo>
                  <a:lnTo>
                    <a:pt x="184238" y="129540"/>
                  </a:lnTo>
                  <a:lnTo>
                    <a:pt x="186804" y="128270"/>
                  </a:lnTo>
                  <a:lnTo>
                    <a:pt x="185953" y="129540"/>
                  </a:lnTo>
                  <a:lnTo>
                    <a:pt x="185953" y="130810"/>
                  </a:lnTo>
                  <a:lnTo>
                    <a:pt x="184238" y="130810"/>
                  </a:lnTo>
                  <a:lnTo>
                    <a:pt x="183388" y="129540"/>
                  </a:lnTo>
                  <a:lnTo>
                    <a:pt x="182537" y="129540"/>
                  </a:lnTo>
                  <a:lnTo>
                    <a:pt x="182537" y="132080"/>
                  </a:lnTo>
                  <a:lnTo>
                    <a:pt x="184238" y="132080"/>
                  </a:lnTo>
                  <a:lnTo>
                    <a:pt x="183388" y="133350"/>
                  </a:lnTo>
                  <a:lnTo>
                    <a:pt x="183896" y="133350"/>
                  </a:lnTo>
                  <a:lnTo>
                    <a:pt x="183388" y="134378"/>
                  </a:lnTo>
                  <a:lnTo>
                    <a:pt x="183388" y="135216"/>
                  </a:lnTo>
                  <a:lnTo>
                    <a:pt x="184238" y="134378"/>
                  </a:lnTo>
                  <a:lnTo>
                    <a:pt x="184238" y="133350"/>
                  </a:lnTo>
                  <a:lnTo>
                    <a:pt x="185089" y="133350"/>
                  </a:lnTo>
                  <a:lnTo>
                    <a:pt x="185788" y="134378"/>
                  </a:lnTo>
                  <a:lnTo>
                    <a:pt x="185089" y="134378"/>
                  </a:lnTo>
                  <a:lnTo>
                    <a:pt x="185089" y="135216"/>
                  </a:lnTo>
                  <a:lnTo>
                    <a:pt x="183388" y="135216"/>
                  </a:lnTo>
                  <a:lnTo>
                    <a:pt x="184238" y="136067"/>
                  </a:lnTo>
                  <a:lnTo>
                    <a:pt x="184238" y="136906"/>
                  </a:lnTo>
                  <a:lnTo>
                    <a:pt x="185089" y="137756"/>
                  </a:lnTo>
                  <a:lnTo>
                    <a:pt x="185089" y="138595"/>
                  </a:lnTo>
                  <a:lnTo>
                    <a:pt x="186804" y="138595"/>
                  </a:lnTo>
                  <a:lnTo>
                    <a:pt x="186804" y="138430"/>
                  </a:lnTo>
                  <a:lnTo>
                    <a:pt x="186804" y="137756"/>
                  </a:lnTo>
                  <a:lnTo>
                    <a:pt x="185953" y="136906"/>
                  </a:lnTo>
                  <a:lnTo>
                    <a:pt x="185953" y="135890"/>
                  </a:lnTo>
                  <a:lnTo>
                    <a:pt x="186804" y="135255"/>
                  </a:lnTo>
                  <a:lnTo>
                    <a:pt x="186804" y="135890"/>
                  </a:lnTo>
                  <a:lnTo>
                    <a:pt x="185953" y="135890"/>
                  </a:lnTo>
                  <a:lnTo>
                    <a:pt x="187655" y="137160"/>
                  </a:lnTo>
                  <a:lnTo>
                    <a:pt x="188518" y="134620"/>
                  </a:lnTo>
                  <a:lnTo>
                    <a:pt x="187655" y="134620"/>
                  </a:lnTo>
                  <a:lnTo>
                    <a:pt x="186804" y="133350"/>
                  </a:lnTo>
                  <a:lnTo>
                    <a:pt x="187655" y="133350"/>
                  </a:lnTo>
                  <a:lnTo>
                    <a:pt x="187655" y="134620"/>
                  </a:lnTo>
                  <a:lnTo>
                    <a:pt x="188518" y="133350"/>
                  </a:lnTo>
                  <a:lnTo>
                    <a:pt x="188518" y="134620"/>
                  </a:lnTo>
                  <a:lnTo>
                    <a:pt x="189369" y="134620"/>
                  </a:lnTo>
                  <a:lnTo>
                    <a:pt x="189369" y="133350"/>
                  </a:lnTo>
                  <a:lnTo>
                    <a:pt x="189369" y="132080"/>
                  </a:lnTo>
                  <a:lnTo>
                    <a:pt x="190220" y="132080"/>
                  </a:lnTo>
                  <a:lnTo>
                    <a:pt x="190220" y="133350"/>
                  </a:lnTo>
                  <a:lnTo>
                    <a:pt x="189369" y="133350"/>
                  </a:lnTo>
                  <a:lnTo>
                    <a:pt x="190220" y="134620"/>
                  </a:lnTo>
                  <a:lnTo>
                    <a:pt x="189369" y="134620"/>
                  </a:lnTo>
                  <a:lnTo>
                    <a:pt x="190220" y="135890"/>
                  </a:lnTo>
                  <a:lnTo>
                    <a:pt x="189369" y="135890"/>
                  </a:lnTo>
                  <a:lnTo>
                    <a:pt x="189369" y="134620"/>
                  </a:lnTo>
                  <a:lnTo>
                    <a:pt x="188518" y="135890"/>
                  </a:lnTo>
                  <a:lnTo>
                    <a:pt x="190220" y="137160"/>
                  </a:lnTo>
                  <a:lnTo>
                    <a:pt x="191071" y="137160"/>
                  </a:lnTo>
                  <a:lnTo>
                    <a:pt x="191071" y="139700"/>
                  </a:lnTo>
                  <a:lnTo>
                    <a:pt x="191071" y="140284"/>
                  </a:lnTo>
                  <a:lnTo>
                    <a:pt x="190220" y="140284"/>
                  </a:lnTo>
                  <a:lnTo>
                    <a:pt x="190220" y="139700"/>
                  </a:lnTo>
                  <a:lnTo>
                    <a:pt x="191071" y="139700"/>
                  </a:lnTo>
                  <a:lnTo>
                    <a:pt x="191071" y="137160"/>
                  </a:lnTo>
                  <a:lnTo>
                    <a:pt x="190220" y="138430"/>
                  </a:lnTo>
                  <a:lnTo>
                    <a:pt x="190220" y="139433"/>
                  </a:lnTo>
                  <a:lnTo>
                    <a:pt x="188518" y="139433"/>
                  </a:lnTo>
                  <a:lnTo>
                    <a:pt x="188518" y="138430"/>
                  </a:lnTo>
                  <a:lnTo>
                    <a:pt x="187655" y="138430"/>
                  </a:lnTo>
                  <a:lnTo>
                    <a:pt x="188518" y="137160"/>
                  </a:lnTo>
                  <a:lnTo>
                    <a:pt x="187655" y="137160"/>
                  </a:lnTo>
                  <a:lnTo>
                    <a:pt x="186804" y="138430"/>
                  </a:lnTo>
                  <a:lnTo>
                    <a:pt x="187655" y="139700"/>
                  </a:lnTo>
                  <a:lnTo>
                    <a:pt x="188518" y="139700"/>
                  </a:lnTo>
                  <a:lnTo>
                    <a:pt x="188518" y="140284"/>
                  </a:lnTo>
                  <a:lnTo>
                    <a:pt x="189369" y="140284"/>
                  </a:lnTo>
                  <a:lnTo>
                    <a:pt x="188518" y="141973"/>
                  </a:lnTo>
                  <a:lnTo>
                    <a:pt x="190220" y="141973"/>
                  </a:lnTo>
                  <a:lnTo>
                    <a:pt x="191071" y="142824"/>
                  </a:lnTo>
                  <a:lnTo>
                    <a:pt x="191071" y="140970"/>
                  </a:lnTo>
                  <a:lnTo>
                    <a:pt x="192773" y="140970"/>
                  </a:lnTo>
                  <a:lnTo>
                    <a:pt x="192773" y="142240"/>
                  </a:lnTo>
                  <a:lnTo>
                    <a:pt x="193624" y="142240"/>
                  </a:lnTo>
                  <a:lnTo>
                    <a:pt x="193624" y="142824"/>
                  </a:lnTo>
                  <a:lnTo>
                    <a:pt x="192773" y="142824"/>
                  </a:lnTo>
                  <a:lnTo>
                    <a:pt x="192773" y="143662"/>
                  </a:lnTo>
                  <a:lnTo>
                    <a:pt x="191922" y="143662"/>
                  </a:lnTo>
                  <a:lnTo>
                    <a:pt x="192773" y="144500"/>
                  </a:lnTo>
                  <a:lnTo>
                    <a:pt x="191922" y="145351"/>
                  </a:lnTo>
                  <a:lnTo>
                    <a:pt x="192773" y="146189"/>
                  </a:lnTo>
                  <a:lnTo>
                    <a:pt x="192773" y="145351"/>
                  </a:lnTo>
                  <a:lnTo>
                    <a:pt x="194487" y="145351"/>
                  </a:lnTo>
                  <a:lnTo>
                    <a:pt x="193852" y="143510"/>
                  </a:lnTo>
                  <a:lnTo>
                    <a:pt x="194487" y="143510"/>
                  </a:lnTo>
                  <a:lnTo>
                    <a:pt x="194487" y="142240"/>
                  </a:lnTo>
                  <a:lnTo>
                    <a:pt x="195338" y="140970"/>
                  </a:lnTo>
                  <a:lnTo>
                    <a:pt x="195338" y="142240"/>
                  </a:lnTo>
                  <a:lnTo>
                    <a:pt x="197040" y="143510"/>
                  </a:lnTo>
                  <a:lnTo>
                    <a:pt x="196189" y="144145"/>
                  </a:lnTo>
                  <a:lnTo>
                    <a:pt x="196189" y="144780"/>
                  </a:lnTo>
                  <a:lnTo>
                    <a:pt x="195948" y="145122"/>
                  </a:lnTo>
                  <a:lnTo>
                    <a:pt x="195618" y="144780"/>
                  </a:lnTo>
                  <a:lnTo>
                    <a:pt x="196189" y="144780"/>
                  </a:lnTo>
                  <a:lnTo>
                    <a:pt x="196189" y="144145"/>
                  </a:lnTo>
                  <a:lnTo>
                    <a:pt x="195491" y="144665"/>
                  </a:lnTo>
                  <a:lnTo>
                    <a:pt x="195338" y="144500"/>
                  </a:lnTo>
                  <a:lnTo>
                    <a:pt x="195338" y="144780"/>
                  </a:lnTo>
                  <a:lnTo>
                    <a:pt x="195338" y="146050"/>
                  </a:lnTo>
                  <a:lnTo>
                    <a:pt x="195338" y="147027"/>
                  </a:lnTo>
                  <a:lnTo>
                    <a:pt x="197040" y="148717"/>
                  </a:lnTo>
                  <a:lnTo>
                    <a:pt x="197891" y="148717"/>
                  </a:lnTo>
                  <a:lnTo>
                    <a:pt x="198742" y="147878"/>
                  </a:lnTo>
                  <a:lnTo>
                    <a:pt x="197891" y="147878"/>
                  </a:lnTo>
                  <a:lnTo>
                    <a:pt x="198742" y="147027"/>
                  </a:lnTo>
                  <a:lnTo>
                    <a:pt x="198081" y="147027"/>
                  </a:lnTo>
                  <a:lnTo>
                    <a:pt x="198742" y="146050"/>
                  </a:lnTo>
                  <a:lnTo>
                    <a:pt x="199593" y="146050"/>
                  </a:lnTo>
                  <a:lnTo>
                    <a:pt x="200444" y="147320"/>
                  </a:lnTo>
                  <a:lnTo>
                    <a:pt x="201307" y="147320"/>
                  </a:lnTo>
                  <a:lnTo>
                    <a:pt x="200444" y="146050"/>
                  </a:lnTo>
                  <a:lnTo>
                    <a:pt x="200444" y="144780"/>
                  </a:lnTo>
                  <a:lnTo>
                    <a:pt x="202158" y="144780"/>
                  </a:lnTo>
                  <a:lnTo>
                    <a:pt x="202158" y="146050"/>
                  </a:lnTo>
                  <a:lnTo>
                    <a:pt x="203022" y="147320"/>
                  </a:lnTo>
                  <a:lnTo>
                    <a:pt x="202158" y="147320"/>
                  </a:lnTo>
                  <a:lnTo>
                    <a:pt x="202158" y="148590"/>
                  </a:lnTo>
                  <a:lnTo>
                    <a:pt x="203022" y="148590"/>
                  </a:lnTo>
                  <a:lnTo>
                    <a:pt x="202158" y="149860"/>
                  </a:lnTo>
                  <a:lnTo>
                    <a:pt x="201307" y="149860"/>
                  </a:lnTo>
                  <a:lnTo>
                    <a:pt x="202158" y="148590"/>
                  </a:lnTo>
                  <a:lnTo>
                    <a:pt x="201307" y="148590"/>
                  </a:lnTo>
                  <a:lnTo>
                    <a:pt x="200444" y="147320"/>
                  </a:lnTo>
                  <a:lnTo>
                    <a:pt x="198742" y="148590"/>
                  </a:lnTo>
                  <a:lnTo>
                    <a:pt x="199593" y="149860"/>
                  </a:lnTo>
                  <a:lnTo>
                    <a:pt x="200444" y="149860"/>
                  </a:lnTo>
                  <a:lnTo>
                    <a:pt x="201307" y="151130"/>
                  </a:lnTo>
                  <a:lnTo>
                    <a:pt x="200444" y="152400"/>
                  </a:lnTo>
                  <a:lnTo>
                    <a:pt x="201307" y="152400"/>
                  </a:lnTo>
                  <a:lnTo>
                    <a:pt x="200444" y="153670"/>
                  </a:lnTo>
                  <a:lnTo>
                    <a:pt x="200444" y="154940"/>
                  </a:lnTo>
                  <a:lnTo>
                    <a:pt x="200444" y="155473"/>
                  </a:lnTo>
                  <a:lnTo>
                    <a:pt x="201307" y="156311"/>
                  </a:lnTo>
                  <a:lnTo>
                    <a:pt x="203022" y="156311"/>
                  </a:lnTo>
                  <a:lnTo>
                    <a:pt x="202158" y="155473"/>
                  </a:lnTo>
                  <a:lnTo>
                    <a:pt x="201307" y="154635"/>
                  </a:lnTo>
                  <a:lnTo>
                    <a:pt x="201307" y="153784"/>
                  </a:lnTo>
                  <a:lnTo>
                    <a:pt x="202158" y="153670"/>
                  </a:lnTo>
                  <a:lnTo>
                    <a:pt x="202158" y="152400"/>
                  </a:lnTo>
                  <a:lnTo>
                    <a:pt x="203022" y="152400"/>
                  </a:lnTo>
                  <a:lnTo>
                    <a:pt x="203022" y="149860"/>
                  </a:lnTo>
                  <a:lnTo>
                    <a:pt x="203873" y="148590"/>
                  </a:lnTo>
                  <a:lnTo>
                    <a:pt x="203873" y="149860"/>
                  </a:lnTo>
                  <a:lnTo>
                    <a:pt x="204724" y="149860"/>
                  </a:lnTo>
                  <a:lnTo>
                    <a:pt x="204724" y="151130"/>
                  </a:lnTo>
                  <a:lnTo>
                    <a:pt x="203873" y="151130"/>
                  </a:lnTo>
                  <a:lnTo>
                    <a:pt x="203022" y="152400"/>
                  </a:lnTo>
                  <a:lnTo>
                    <a:pt x="203873" y="153670"/>
                  </a:lnTo>
                  <a:lnTo>
                    <a:pt x="203873" y="156210"/>
                  </a:lnTo>
                  <a:lnTo>
                    <a:pt x="204000" y="156311"/>
                  </a:lnTo>
                  <a:lnTo>
                    <a:pt x="203873" y="156311"/>
                  </a:lnTo>
                  <a:lnTo>
                    <a:pt x="203873" y="157162"/>
                  </a:lnTo>
                  <a:lnTo>
                    <a:pt x="204724" y="158000"/>
                  </a:lnTo>
                  <a:lnTo>
                    <a:pt x="204724" y="157162"/>
                  </a:lnTo>
                  <a:lnTo>
                    <a:pt x="205143" y="157162"/>
                  </a:lnTo>
                  <a:lnTo>
                    <a:pt x="205574" y="157480"/>
                  </a:lnTo>
                  <a:lnTo>
                    <a:pt x="208127" y="157480"/>
                  </a:lnTo>
                  <a:lnTo>
                    <a:pt x="208127" y="158750"/>
                  </a:lnTo>
                  <a:lnTo>
                    <a:pt x="208978" y="157480"/>
                  </a:lnTo>
                  <a:lnTo>
                    <a:pt x="208978" y="158750"/>
                  </a:lnTo>
                  <a:lnTo>
                    <a:pt x="209842" y="158750"/>
                  </a:lnTo>
                  <a:lnTo>
                    <a:pt x="210693" y="160020"/>
                  </a:lnTo>
                  <a:lnTo>
                    <a:pt x="208978" y="160020"/>
                  </a:lnTo>
                  <a:lnTo>
                    <a:pt x="208978" y="158750"/>
                  </a:lnTo>
                  <a:lnTo>
                    <a:pt x="208127" y="158750"/>
                  </a:lnTo>
                  <a:lnTo>
                    <a:pt x="207276" y="158750"/>
                  </a:lnTo>
                  <a:lnTo>
                    <a:pt x="207276" y="160020"/>
                  </a:lnTo>
                  <a:lnTo>
                    <a:pt x="205574" y="160020"/>
                  </a:lnTo>
                  <a:lnTo>
                    <a:pt x="205574" y="161290"/>
                  </a:lnTo>
                  <a:lnTo>
                    <a:pt x="206425" y="161290"/>
                  </a:lnTo>
                  <a:lnTo>
                    <a:pt x="206425" y="162560"/>
                  </a:lnTo>
                  <a:lnTo>
                    <a:pt x="208127" y="162560"/>
                  </a:lnTo>
                  <a:lnTo>
                    <a:pt x="208127" y="161290"/>
                  </a:lnTo>
                  <a:lnTo>
                    <a:pt x="208978" y="162560"/>
                  </a:lnTo>
                  <a:lnTo>
                    <a:pt x="209842" y="161290"/>
                  </a:lnTo>
                  <a:lnTo>
                    <a:pt x="210693" y="162560"/>
                  </a:lnTo>
                  <a:lnTo>
                    <a:pt x="211543" y="161290"/>
                  </a:lnTo>
                  <a:lnTo>
                    <a:pt x="212394" y="161290"/>
                  </a:lnTo>
                  <a:lnTo>
                    <a:pt x="213245" y="162560"/>
                  </a:lnTo>
                  <a:lnTo>
                    <a:pt x="211543" y="162560"/>
                  </a:lnTo>
                  <a:lnTo>
                    <a:pt x="211543" y="163830"/>
                  </a:lnTo>
                  <a:lnTo>
                    <a:pt x="213245" y="166370"/>
                  </a:lnTo>
                  <a:lnTo>
                    <a:pt x="213245" y="167640"/>
                  </a:lnTo>
                  <a:lnTo>
                    <a:pt x="214096" y="167640"/>
                  </a:lnTo>
                  <a:lnTo>
                    <a:pt x="214096" y="165100"/>
                  </a:lnTo>
                  <a:lnTo>
                    <a:pt x="214947" y="166370"/>
                  </a:lnTo>
                  <a:lnTo>
                    <a:pt x="215811" y="165100"/>
                  </a:lnTo>
                  <a:lnTo>
                    <a:pt x="216662" y="166370"/>
                  </a:lnTo>
                  <a:lnTo>
                    <a:pt x="216662" y="167640"/>
                  </a:lnTo>
                  <a:lnTo>
                    <a:pt x="219227" y="168910"/>
                  </a:lnTo>
                  <a:lnTo>
                    <a:pt x="217525" y="170180"/>
                  </a:lnTo>
                  <a:lnTo>
                    <a:pt x="217525" y="168910"/>
                  </a:lnTo>
                  <a:lnTo>
                    <a:pt x="216662" y="167640"/>
                  </a:lnTo>
                  <a:lnTo>
                    <a:pt x="216662" y="168910"/>
                  </a:lnTo>
                  <a:lnTo>
                    <a:pt x="215811" y="168910"/>
                  </a:lnTo>
                  <a:lnTo>
                    <a:pt x="215811" y="170180"/>
                  </a:lnTo>
                  <a:lnTo>
                    <a:pt x="214947" y="170180"/>
                  </a:lnTo>
                  <a:lnTo>
                    <a:pt x="214947" y="172720"/>
                  </a:lnTo>
                  <a:lnTo>
                    <a:pt x="213245" y="172720"/>
                  </a:lnTo>
                  <a:lnTo>
                    <a:pt x="213245" y="173990"/>
                  </a:lnTo>
                  <a:lnTo>
                    <a:pt x="212394" y="173990"/>
                  </a:lnTo>
                  <a:lnTo>
                    <a:pt x="211543" y="175260"/>
                  </a:lnTo>
                  <a:lnTo>
                    <a:pt x="211543" y="173990"/>
                  </a:lnTo>
                  <a:lnTo>
                    <a:pt x="210693" y="175260"/>
                  </a:lnTo>
                  <a:lnTo>
                    <a:pt x="208978" y="175260"/>
                  </a:lnTo>
                  <a:lnTo>
                    <a:pt x="208127" y="177800"/>
                  </a:lnTo>
                  <a:lnTo>
                    <a:pt x="206425" y="176530"/>
                  </a:lnTo>
                  <a:lnTo>
                    <a:pt x="205574" y="176530"/>
                  </a:lnTo>
                  <a:lnTo>
                    <a:pt x="205574" y="177800"/>
                  </a:lnTo>
                  <a:lnTo>
                    <a:pt x="203873" y="177800"/>
                  </a:lnTo>
                  <a:lnTo>
                    <a:pt x="203873" y="175260"/>
                  </a:lnTo>
                  <a:lnTo>
                    <a:pt x="201307" y="175260"/>
                  </a:lnTo>
                  <a:lnTo>
                    <a:pt x="201307" y="176530"/>
                  </a:lnTo>
                  <a:lnTo>
                    <a:pt x="197040" y="172720"/>
                  </a:lnTo>
                  <a:lnTo>
                    <a:pt x="197040" y="168910"/>
                  </a:lnTo>
                  <a:lnTo>
                    <a:pt x="195338" y="170180"/>
                  </a:lnTo>
                  <a:lnTo>
                    <a:pt x="195338" y="168910"/>
                  </a:lnTo>
                  <a:lnTo>
                    <a:pt x="196189" y="168910"/>
                  </a:lnTo>
                  <a:lnTo>
                    <a:pt x="196189" y="167640"/>
                  </a:lnTo>
                  <a:lnTo>
                    <a:pt x="195338" y="166370"/>
                  </a:lnTo>
                  <a:lnTo>
                    <a:pt x="194487" y="165100"/>
                  </a:lnTo>
                  <a:lnTo>
                    <a:pt x="192773" y="165100"/>
                  </a:lnTo>
                  <a:lnTo>
                    <a:pt x="192773" y="166370"/>
                  </a:lnTo>
                  <a:lnTo>
                    <a:pt x="191071" y="165100"/>
                  </a:lnTo>
                  <a:lnTo>
                    <a:pt x="191071" y="163830"/>
                  </a:lnTo>
                  <a:lnTo>
                    <a:pt x="190220" y="163830"/>
                  </a:lnTo>
                  <a:lnTo>
                    <a:pt x="190220" y="160020"/>
                  </a:lnTo>
                  <a:lnTo>
                    <a:pt x="189369" y="161290"/>
                  </a:lnTo>
                  <a:lnTo>
                    <a:pt x="188518" y="161290"/>
                  </a:lnTo>
                  <a:lnTo>
                    <a:pt x="189369" y="160020"/>
                  </a:lnTo>
                  <a:lnTo>
                    <a:pt x="187655" y="158750"/>
                  </a:lnTo>
                  <a:lnTo>
                    <a:pt x="186804" y="158750"/>
                  </a:lnTo>
                  <a:lnTo>
                    <a:pt x="186804" y="157480"/>
                  </a:lnTo>
                  <a:lnTo>
                    <a:pt x="185089" y="157480"/>
                  </a:lnTo>
                  <a:lnTo>
                    <a:pt x="185089" y="154940"/>
                  </a:lnTo>
                  <a:lnTo>
                    <a:pt x="184238" y="156210"/>
                  </a:lnTo>
                  <a:lnTo>
                    <a:pt x="183388" y="154940"/>
                  </a:lnTo>
                  <a:lnTo>
                    <a:pt x="182537" y="154940"/>
                  </a:lnTo>
                  <a:lnTo>
                    <a:pt x="182537" y="153670"/>
                  </a:lnTo>
                  <a:lnTo>
                    <a:pt x="181686" y="154940"/>
                  </a:lnTo>
                  <a:lnTo>
                    <a:pt x="181686" y="153670"/>
                  </a:lnTo>
                  <a:lnTo>
                    <a:pt x="180835" y="153670"/>
                  </a:lnTo>
                  <a:lnTo>
                    <a:pt x="179984" y="154940"/>
                  </a:lnTo>
                  <a:lnTo>
                    <a:pt x="179984" y="152400"/>
                  </a:lnTo>
                  <a:lnTo>
                    <a:pt x="179133" y="152400"/>
                  </a:lnTo>
                  <a:lnTo>
                    <a:pt x="177419" y="151130"/>
                  </a:lnTo>
                  <a:lnTo>
                    <a:pt x="176568" y="149860"/>
                  </a:lnTo>
                  <a:lnTo>
                    <a:pt x="175717" y="151130"/>
                  </a:lnTo>
                  <a:lnTo>
                    <a:pt x="174866" y="151130"/>
                  </a:lnTo>
                  <a:lnTo>
                    <a:pt x="174866" y="149860"/>
                  </a:lnTo>
                  <a:lnTo>
                    <a:pt x="174015" y="149860"/>
                  </a:lnTo>
                  <a:lnTo>
                    <a:pt x="174015" y="154940"/>
                  </a:lnTo>
                  <a:lnTo>
                    <a:pt x="174866" y="154940"/>
                  </a:lnTo>
                  <a:lnTo>
                    <a:pt x="174866" y="156210"/>
                  </a:lnTo>
                  <a:lnTo>
                    <a:pt x="175717" y="156210"/>
                  </a:lnTo>
                  <a:lnTo>
                    <a:pt x="175717" y="157480"/>
                  </a:lnTo>
                  <a:lnTo>
                    <a:pt x="176568" y="157480"/>
                  </a:lnTo>
                  <a:lnTo>
                    <a:pt x="175717" y="160020"/>
                  </a:lnTo>
                  <a:lnTo>
                    <a:pt x="174866" y="160020"/>
                  </a:lnTo>
                  <a:lnTo>
                    <a:pt x="174015" y="158750"/>
                  </a:lnTo>
                  <a:lnTo>
                    <a:pt x="174866" y="157480"/>
                  </a:lnTo>
                  <a:lnTo>
                    <a:pt x="172300" y="157480"/>
                  </a:lnTo>
                  <a:lnTo>
                    <a:pt x="172300" y="160020"/>
                  </a:lnTo>
                  <a:lnTo>
                    <a:pt x="173164" y="160020"/>
                  </a:lnTo>
                  <a:lnTo>
                    <a:pt x="174015" y="161290"/>
                  </a:lnTo>
                  <a:lnTo>
                    <a:pt x="172300" y="161290"/>
                  </a:lnTo>
                  <a:lnTo>
                    <a:pt x="172300" y="162560"/>
                  </a:lnTo>
                  <a:lnTo>
                    <a:pt x="173164" y="162560"/>
                  </a:lnTo>
                  <a:lnTo>
                    <a:pt x="173164" y="163830"/>
                  </a:lnTo>
                  <a:lnTo>
                    <a:pt x="174015" y="162560"/>
                  </a:lnTo>
                  <a:lnTo>
                    <a:pt x="174015" y="165100"/>
                  </a:lnTo>
                  <a:lnTo>
                    <a:pt x="175717" y="165100"/>
                  </a:lnTo>
                  <a:lnTo>
                    <a:pt x="174866" y="166370"/>
                  </a:lnTo>
                  <a:lnTo>
                    <a:pt x="174866" y="167640"/>
                  </a:lnTo>
                  <a:lnTo>
                    <a:pt x="174015" y="168910"/>
                  </a:lnTo>
                  <a:lnTo>
                    <a:pt x="175717" y="170180"/>
                  </a:lnTo>
                  <a:lnTo>
                    <a:pt x="173164" y="170180"/>
                  </a:lnTo>
                  <a:lnTo>
                    <a:pt x="174866" y="172720"/>
                  </a:lnTo>
                  <a:lnTo>
                    <a:pt x="174866" y="173990"/>
                  </a:lnTo>
                  <a:lnTo>
                    <a:pt x="175717" y="173990"/>
                  </a:lnTo>
                  <a:lnTo>
                    <a:pt x="175717" y="175260"/>
                  </a:lnTo>
                  <a:lnTo>
                    <a:pt x="176568" y="175260"/>
                  </a:lnTo>
                  <a:lnTo>
                    <a:pt x="176568" y="176530"/>
                  </a:lnTo>
                  <a:lnTo>
                    <a:pt x="177419" y="177800"/>
                  </a:lnTo>
                  <a:lnTo>
                    <a:pt x="177419" y="176530"/>
                  </a:lnTo>
                  <a:lnTo>
                    <a:pt x="178282" y="176530"/>
                  </a:lnTo>
                  <a:lnTo>
                    <a:pt x="178282" y="177800"/>
                  </a:lnTo>
                  <a:lnTo>
                    <a:pt x="177419" y="177800"/>
                  </a:lnTo>
                  <a:lnTo>
                    <a:pt x="176568" y="177800"/>
                  </a:lnTo>
                  <a:lnTo>
                    <a:pt x="175717" y="179070"/>
                  </a:lnTo>
                  <a:lnTo>
                    <a:pt x="174015" y="179070"/>
                  </a:lnTo>
                  <a:lnTo>
                    <a:pt x="174015" y="177800"/>
                  </a:lnTo>
                  <a:lnTo>
                    <a:pt x="173164" y="176530"/>
                  </a:lnTo>
                  <a:lnTo>
                    <a:pt x="173164" y="179070"/>
                  </a:lnTo>
                  <a:lnTo>
                    <a:pt x="171450" y="180340"/>
                  </a:lnTo>
                  <a:lnTo>
                    <a:pt x="166331" y="180340"/>
                  </a:lnTo>
                  <a:lnTo>
                    <a:pt x="166331" y="179070"/>
                  </a:lnTo>
                  <a:lnTo>
                    <a:pt x="165481" y="180340"/>
                  </a:lnTo>
                  <a:lnTo>
                    <a:pt x="164630" y="177800"/>
                  </a:lnTo>
                  <a:lnTo>
                    <a:pt x="165481" y="176530"/>
                  </a:lnTo>
                  <a:lnTo>
                    <a:pt x="163779" y="173990"/>
                  </a:lnTo>
                  <a:lnTo>
                    <a:pt x="164630" y="172720"/>
                  </a:lnTo>
                  <a:lnTo>
                    <a:pt x="162928" y="172720"/>
                  </a:lnTo>
                  <a:lnTo>
                    <a:pt x="162928" y="171450"/>
                  </a:lnTo>
                  <a:lnTo>
                    <a:pt x="163779" y="171450"/>
                  </a:lnTo>
                  <a:lnTo>
                    <a:pt x="162928" y="170180"/>
                  </a:lnTo>
                  <a:lnTo>
                    <a:pt x="162928" y="168910"/>
                  </a:lnTo>
                  <a:lnTo>
                    <a:pt x="162064" y="167640"/>
                  </a:lnTo>
                  <a:lnTo>
                    <a:pt x="162928" y="166370"/>
                  </a:lnTo>
                  <a:lnTo>
                    <a:pt x="162928" y="165100"/>
                  </a:lnTo>
                  <a:lnTo>
                    <a:pt x="162928" y="162560"/>
                  </a:lnTo>
                  <a:lnTo>
                    <a:pt x="161213" y="162560"/>
                  </a:lnTo>
                  <a:lnTo>
                    <a:pt x="162064" y="161290"/>
                  </a:lnTo>
                  <a:lnTo>
                    <a:pt x="162064" y="160020"/>
                  </a:lnTo>
                  <a:lnTo>
                    <a:pt x="161213" y="160020"/>
                  </a:lnTo>
                  <a:lnTo>
                    <a:pt x="161213" y="158750"/>
                  </a:lnTo>
                  <a:lnTo>
                    <a:pt x="162064" y="158750"/>
                  </a:lnTo>
                  <a:lnTo>
                    <a:pt x="162064" y="157480"/>
                  </a:lnTo>
                  <a:lnTo>
                    <a:pt x="162928" y="156210"/>
                  </a:lnTo>
                  <a:lnTo>
                    <a:pt x="162064" y="154940"/>
                  </a:lnTo>
                  <a:lnTo>
                    <a:pt x="162064" y="153670"/>
                  </a:lnTo>
                  <a:lnTo>
                    <a:pt x="162928" y="153670"/>
                  </a:lnTo>
                  <a:lnTo>
                    <a:pt x="163779" y="154940"/>
                  </a:lnTo>
                  <a:lnTo>
                    <a:pt x="163779" y="152400"/>
                  </a:lnTo>
                  <a:lnTo>
                    <a:pt x="162928" y="152400"/>
                  </a:lnTo>
                  <a:lnTo>
                    <a:pt x="162064" y="151130"/>
                  </a:lnTo>
                  <a:lnTo>
                    <a:pt x="162064" y="152400"/>
                  </a:lnTo>
                  <a:lnTo>
                    <a:pt x="161213" y="152400"/>
                  </a:lnTo>
                  <a:lnTo>
                    <a:pt x="161213" y="151130"/>
                  </a:lnTo>
                  <a:lnTo>
                    <a:pt x="160362" y="151130"/>
                  </a:lnTo>
                  <a:lnTo>
                    <a:pt x="159512" y="152400"/>
                  </a:lnTo>
                  <a:lnTo>
                    <a:pt x="160362" y="152400"/>
                  </a:lnTo>
                  <a:lnTo>
                    <a:pt x="160362" y="153670"/>
                  </a:lnTo>
                  <a:lnTo>
                    <a:pt x="159512" y="153670"/>
                  </a:lnTo>
                  <a:lnTo>
                    <a:pt x="159512" y="152400"/>
                  </a:lnTo>
                  <a:lnTo>
                    <a:pt x="159512" y="151130"/>
                  </a:lnTo>
                  <a:lnTo>
                    <a:pt x="158661" y="152400"/>
                  </a:lnTo>
                  <a:lnTo>
                    <a:pt x="157797" y="152400"/>
                  </a:lnTo>
                  <a:lnTo>
                    <a:pt x="156946" y="151130"/>
                  </a:lnTo>
                  <a:lnTo>
                    <a:pt x="158661" y="151130"/>
                  </a:lnTo>
                  <a:lnTo>
                    <a:pt x="158661" y="149860"/>
                  </a:lnTo>
                  <a:lnTo>
                    <a:pt x="156095" y="149860"/>
                  </a:lnTo>
                  <a:lnTo>
                    <a:pt x="156095" y="152400"/>
                  </a:lnTo>
                  <a:lnTo>
                    <a:pt x="157797" y="153670"/>
                  </a:lnTo>
                  <a:lnTo>
                    <a:pt x="156946" y="153670"/>
                  </a:lnTo>
                  <a:lnTo>
                    <a:pt x="156946" y="154940"/>
                  </a:lnTo>
                  <a:lnTo>
                    <a:pt x="157797" y="154940"/>
                  </a:lnTo>
                  <a:lnTo>
                    <a:pt x="157797" y="156210"/>
                  </a:lnTo>
                  <a:lnTo>
                    <a:pt x="156946" y="157480"/>
                  </a:lnTo>
                  <a:lnTo>
                    <a:pt x="156946" y="154940"/>
                  </a:lnTo>
                  <a:lnTo>
                    <a:pt x="156095" y="154940"/>
                  </a:lnTo>
                  <a:lnTo>
                    <a:pt x="156095" y="156210"/>
                  </a:lnTo>
                  <a:lnTo>
                    <a:pt x="155244" y="156210"/>
                  </a:lnTo>
                  <a:lnTo>
                    <a:pt x="155244" y="157480"/>
                  </a:lnTo>
                  <a:lnTo>
                    <a:pt x="156095" y="157480"/>
                  </a:lnTo>
                  <a:lnTo>
                    <a:pt x="156095" y="158750"/>
                  </a:lnTo>
                  <a:lnTo>
                    <a:pt x="155244" y="158750"/>
                  </a:lnTo>
                  <a:lnTo>
                    <a:pt x="154393" y="157480"/>
                  </a:lnTo>
                  <a:lnTo>
                    <a:pt x="153530" y="157480"/>
                  </a:lnTo>
                  <a:lnTo>
                    <a:pt x="154393" y="158750"/>
                  </a:lnTo>
                  <a:lnTo>
                    <a:pt x="154393" y="160020"/>
                  </a:lnTo>
                  <a:lnTo>
                    <a:pt x="153530" y="160020"/>
                  </a:lnTo>
                  <a:lnTo>
                    <a:pt x="153530" y="162560"/>
                  </a:lnTo>
                  <a:lnTo>
                    <a:pt x="151828" y="162560"/>
                  </a:lnTo>
                  <a:lnTo>
                    <a:pt x="150977" y="162560"/>
                  </a:lnTo>
                  <a:lnTo>
                    <a:pt x="151828" y="165100"/>
                  </a:lnTo>
                  <a:lnTo>
                    <a:pt x="149275" y="165100"/>
                  </a:lnTo>
                  <a:lnTo>
                    <a:pt x="149275" y="162560"/>
                  </a:lnTo>
                  <a:lnTo>
                    <a:pt x="147574" y="162560"/>
                  </a:lnTo>
                  <a:lnTo>
                    <a:pt x="148424" y="161290"/>
                  </a:lnTo>
                  <a:lnTo>
                    <a:pt x="148424" y="160020"/>
                  </a:lnTo>
                  <a:lnTo>
                    <a:pt x="146723" y="160020"/>
                  </a:lnTo>
                  <a:lnTo>
                    <a:pt x="147574" y="161290"/>
                  </a:lnTo>
                  <a:lnTo>
                    <a:pt x="146723" y="161290"/>
                  </a:lnTo>
                  <a:lnTo>
                    <a:pt x="146723" y="162560"/>
                  </a:lnTo>
                  <a:lnTo>
                    <a:pt x="148424" y="163830"/>
                  </a:lnTo>
                  <a:lnTo>
                    <a:pt x="148424" y="165100"/>
                  </a:lnTo>
                  <a:lnTo>
                    <a:pt x="147574" y="166370"/>
                  </a:lnTo>
                  <a:lnTo>
                    <a:pt x="146723" y="166370"/>
                  </a:lnTo>
                  <a:lnTo>
                    <a:pt x="146723" y="165100"/>
                  </a:lnTo>
                  <a:lnTo>
                    <a:pt x="145859" y="165100"/>
                  </a:lnTo>
                  <a:lnTo>
                    <a:pt x="145859" y="167640"/>
                  </a:lnTo>
                  <a:lnTo>
                    <a:pt x="144157" y="167640"/>
                  </a:lnTo>
                  <a:lnTo>
                    <a:pt x="144157" y="168910"/>
                  </a:lnTo>
                  <a:lnTo>
                    <a:pt x="143294" y="167640"/>
                  </a:lnTo>
                  <a:lnTo>
                    <a:pt x="143294" y="170180"/>
                  </a:lnTo>
                  <a:lnTo>
                    <a:pt x="142443" y="170180"/>
                  </a:lnTo>
                  <a:lnTo>
                    <a:pt x="143294" y="171450"/>
                  </a:lnTo>
                  <a:lnTo>
                    <a:pt x="143294" y="172720"/>
                  </a:lnTo>
                  <a:lnTo>
                    <a:pt x="139890" y="172720"/>
                  </a:lnTo>
                  <a:lnTo>
                    <a:pt x="139890" y="171450"/>
                  </a:lnTo>
                  <a:lnTo>
                    <a:pt x="137325" y="171450"/>
                  </a:lnTo>
                  <a:lnTo>
                    <a:pt x="137325" y="170180"/>
                  </a:lnTo>
                  <a:lnTo>
                    <a:pt x="129654" y="170180"/>
                  </a:lnTo>
                  <a:lnTo>
                    <a:pt x="127939" y="167640"/>
                  </a:lnTo>
                  <a:lnTo>
                    <a:pt x="126238" y="166370"/>
                  </a:lnTo>
                  <a:lnTo>
                    <a:pt x="124536" y="166370"/>
                  </a:lnTo>
                  <a:lnTo>
                    <a:pt x="122834" y="165100"/>
                  </a:lnTo>
                  <a:lnTo>
                    <a:pt x="126238" y="160020"/>
                  </a:lnTo>
                  <a:lnTo>
                    <a:pt x="129654" y="156210"/>
                  </a:lnTo>
                  <a:lnTo>
                    <a:pt x="130517" y="156210"/>
                  </a:lnTo>
                  <a:lnTo>
                    <a:pt x="129654" y="154940"/>
                  </a:lnTo>
                  <a:lnTo>
                    <a:pt x="130517" y="154940"/>
                  </a:lnTo>
                  <a:lnTo>
                    <a:pt x="130517" y="153670"/>
                  </a:lnTo>
                  <a:lnTo>
                    <a:pt x="132219" y="152400"/>
                  </a:lnTo>
                  <a:lnTo>
                    <a:pt x="132219" y="151130"/>
                  </a:lnTo>
                  <a:lnTo>
                    <a:pt x="134772" y="149860"/>
                  </a:lnTo>
                  <a:lnTo>
                    <a:pt x="137325" y="146050"/>
                  </a:lnTo>
                  <a:lnTo>
                    <a:pt x="139039" y="146050"/>
                  </a:lnTo>
                  <a:lnTo>
                    <a:pt x="139890" y="144780"/>
                  </a:lnTo>
                  <a:lnTo>
                    <a:pt x="139039" y="144780"/>
                  </a:lnTo>
                  <a:lnTo>
                    <a:pt x="139890" y="143510"/>
                  </a:lnTo>
                  <a:lnTo>
                    <a:pt x="141592" y="142240"/>
                  </a:lnTo>
                  <a:lnTo>
                    <a:pt x="140741" y="140970"/>
                  </a:lnTo>
                  <a:lnTo>
                    <a:pt x="141592" y="140970"/>
                  </a:lnTo>
                  <a:lnTo>
                    <a:pt x="141592" y="142240"/>
                  </a:lnTo>
                  <a:lnTo>
                    <a:pt x="142443" y="140970"/>
                  </a:lnTo>
                  <a:lnTo>
                    <a:pt x="142443" y="139700"/>
                  </a:lnTo>
                  <a:lnTo>
                    <a:pt x="143294" y="138430"/>
                  </a:lnTo>
                  <a:lnTo>
                    <a:pt x="144157" y="139700"/>
                  </a:lnTo>
                  <a:lnTo>
                    <a:pt x="144157" y="138430"/>
                  </a:lnTo>
                  <a:lnTo>
                    <a:pt x="145008" y="138430"/>
                  </a:lnTo>
                  <a:lnTo>
                    <a:pt x="145008" y="137160"/>
                  </a:lnTo>
                  <a:lnTo>
                    <a:pt x="146723" y="137160"/>
                  </a:lnTo>
                  <a:lnTo>
                    <a:pt x="146723" y="135890"/>
                  </a:lnTo>
                  <a:lnTo>
                    <a:pt x="147574" y="135890"/>
                  </a:lnTo>
                  <a:lnTo>
                    <a:pt x="146723" y="134620"/>
                  </a:lnTo>
                  <a:lnTo>
                    <a:pt x="148424" y="134620"/>
                  </a:lnTo>
                  <a:lnTo>
                    <a:pt x="149275" y="133350"/>
                  </a:lnTo>
                  <a:lnTo>
                    <a:pt x="150977" y="133350"/>
                  </a:lnTo>
                  <a:lnTo>
                    <a:pt x="150977" y="132080"/>
                  </a:lnTo>
                  <a:lnTo>
                    <a:pt x="152679" y="132080"/>
                  </a:lnTo>
                  <a:lnTo>
                    <a:pt x="152679" y="130810"/>
                  </a:lnTo>
                  <a:lnTo>
                    <a:pt x="153530" y="129540"/>
                  </a:lnTo>
                  <a:lnTo>
                    <a:pt x="153530" y="128270"/>
                  </a:lnTo>
                  <a:lnTo>
                    <a:pt x="154393" y="128270"/>
                  </a:lnTo>
                  <a:lnTo>
                    <a:pt x="153530" y="127000"/>
                  </a:lnTo>
                  <a:lnTo>
                    <a:pt x="152679" y="127000"/>
                  </a:lnTo>
                  <a:lnTo>
                    <a:pt x="151828" y="125730"/>
                  </a:lnTo>
                  <a:lnTo>
                    <a:pt x="152679" y="125730"/>
                  </a:lnTo>
                  <a:lnTo>
                    <a:pt x="151828" y="124460"/>
                  </a:lnTo>
                  <a:lnTo>
                    <a:pt x="148424" y="124460"/>
                  </a:lnTo>
                  <a:lnTo>
                    <a:pt x="146723" y="124460"/>
                  </a:lnTo>
                  <a:lnTo>
                    <a:pt x="146723" y="121920"/>
                  </a:lnTo>
                  <a:lnTo>
                    <a:pt x="145859" y="121920"/>
                  </a:lnTo>
                  <a:lnTo>
                    <a:pt x="145859" y="124460"/>
                  </a:lnTo>
                  <a:lnTo>
                    <a:pt x="141592" y="124460"/>
                  </a:lnTo>
                  <a:lnTo>
                    <a:pt x="141592" y="123190"/>
                  </a:lnTo>
                  <a:lnTo>
                    <a:pt x="140741" y="123190"/>
                  </a:lnTo>
                  <a:lnTo>
                    <a:pt x="140741" y="124460"/>
                  </a:lnTo>
                  <a:lnTo>
                    <a:pt x="139890" y="124460"/>
                  </a:lnTo>
                  <a:lnTo>
                    <a:pt x="139890" y="123190"/>
                  </a:lnTo>
                  <a:lnTo>
                    <a:pt x="139039" y="121920"/>
                  </a:lnTo>
                  <a:lnTo>
                    <a:pt x="138176" y="123190"/>
                  </a:lnTo>
                  <a:lnTo>
                    <a:pt x="137325" y="124460"/>
                  </a:lnTo>
                  <a:lnTo>
                    <a:pt x="136474" y="123190"/>
                  </a:lnTo>
                  <a:lnTo>
                    <a:pt x="135623" y="124460"/>
                  </a:lnTo>
                  <a:lnTo>
                    <a:pt x="135623" y="123190"/>
                  </a:lnTo>
                  <a:lnTo>
                    <a:pt x="133070" y="123190"/>
                  </a:lnTo>
                  <a:lnTo>
                    <a:pt x="133070" y="121920"/>
                  </a:lnTo>
                  <a:lnTo>
                    <a:pt x="132219" y="121920"/>
                  </a:lnTo>
                  <a:lnTo>
                    <a:pt x="132219" y="124460"/>
                  </a:lnTo>
                  <a:lnTo>
                    <a:pt x="130517" y="124460"/>
                  </a:lnTo>
                  <a:lnTo>
                    <a:pt x="130517" y="121920"/>
                  </a:lnTo>
                  <a:lnTo>
                    <a:pt x="129654" y="121920"/>
                  </a:lnTo>
                  <a:lnTo>
                    <a:pt x="129654" y="124460"/>
                  </a:lnTo>
                  <a:lnTo>
                    <a:pt x="124536" y="124460"/>
                  </a:lnTo>
                  <a:lnTo>
                    <a:pt x="124536" y="123190"/>
                  </a:lnTo>
                  <a:lnTo>
                    <a:pt x="122834" y="123190"/>
                  </a:lnTo>
                  <a:lnTo>
                    <a:pt x="121970" y="124460"/>
                  </a:lnTo>
                  <a:lnTo>
                    <a:pt x="120269" y="124460"/>
                  </a:lnTo>
                  <a:lnTo>
                    <a:pt x="120269" y="123190"/>
                  </a:lnTo>
                  <a:lnTo>
                    <a:pt x="119418" y="123190"/>
                  </a:lnTo>
                  <a:lnTo>
                    <a:pt x="118567" y="121920"/>
                  </a:lnTo>
                  <a:lnTo>
                    <a:pt x="117716" y="124460"/>
                  </a:lnTo>
                  <a:lnTo>
                    <a:pt x="116014" y="124460"/>
                  </a:lnTo>
                  <a:lnTo>
                    <a:pt x="115150" y="125730"/>
                  </a:lnTo>
                  <a:lnTo>
                    <a:pt x="112598" y="124460"/>
                  </a:lnTo>
                  <a:lnTo>
                    <a:pt x="111734" y="125730"/>
                  </a:lnTo>
                  <a:lnTo>
                    <a:pt x="112598" y="125730"/>
                  </a:lnTo>
                  <a:lnTo>
                    <a:pt x="112598" y="127000"/>
                  </a:lnTo>
                  <a:lnTo>
                    <a:pt x="110032" y="127000"/>
                  </a:lnTo>
                  <a:lnTo>
                    <a:pt x="110032" y="125730"/>
                  </a:lnTo>
                  <a:lnTo>
                    <a:pt x="109181" y="125730"/>
                  </a:lnTo>
                  <a:lnTo>
                    <a:pt x="108331" y="127000"/>
                  </a:lnTo>
                  <a:lnTo>
                    <a:pt x="106616" y="127000"/>
                  </a:lnTo>
                  <a:lnTo>
                    <a:pt x="107480" y="125730"/>
                  </a:lnTo>
                  <a:lnTo>
                    <a:pt x="107480" y="124460"/>
                  </a:lnTo>
                  <a:lnTo>
                    <a:pt x="105765" y="124460"/>
                  </a:lnTo>
                  <a:lnTo>
                    <a:pt x="104914" y="123190"/>
                  </a:lnTo>
                  <a:lnTo>
                    <a:pt x="104914" y="120650"/>
                  </a:lnTo>
                  <a:lnTo>
                    <a:pt x="104063" y="120650"/>
                  </a:lnTo>
                  <a:lnTo>
                    <a:pt x="104063" y="119380"/>
                  </a:lnTo>
                  <a:lnTo>
                    <a:pt x="103212" y="116840"/>
                  </a:lnTo>
                  <a:lnTo>
                    <a:pt x="103212" y="114300"/>
                  </a:lnTo>
                  <a:lnTo>
                    <a:pt x="107480" y="113030"/>
                  </a:lnTo>
                  <a:lnTo>
                    <a:pt x="111734" y="113030"/>
                  </a:lnTo>
                  <a:lnTo>
                    <a:pt x="115150" y="111760"/>
                  </a:lnTo>
                  <a:lnTo>
                    <a:pt x="125387" y="111760"/>
                  </a:lnTo>
                  <a:lnTo>
                    <a:pt x="125387" y="110490"/>
                  </a:lnTo>
                  <a:lnTo>
                    <a:pt x="126238" y="111760"/>
                  </a:lnTo>
                  <a:lnTo>
                    <a:pt x="133070" y="111760"/>
                  </a:lnTo>
                  <a:lnTo>
                    <a:pt x="135623" y="111760"/>
                  </a:lnTo>
                  <a:lnTo>
                    <a:pt x="136474" y="110490"/>
                  </a:lnTo>
                  <a:lnTo>
                    <a:pt x="138176" y="110490"/>
                  </a:lnTo>
                  <a:lnTo>
                    <a:pt x="138176" y="109220"/>
                  </a:lnTo>
                  <a:lnTo>
                    <a:pt x="137325" y="109220"/>
                  </a:lnTo>
                  <a:lnTo>
                    <a:pt x="138176" y="106680"/>
                  </a:lnTo>
                  <a:lnTo>
                    <a:pt x="137325" y="106680"/>
                  </a:lnTo>
                  <a:lnTo>
                    <a:pt x="137325" y="105410"/>
                  </a:lnTo>
                  <a:lnTo>
                    <a:pt x="136474" y="104140"/>
                  </a:lnTo>
                  <a:lnTo>
                    <a:pt x="135623" y="102870"/>
                  </a:lnTo>
                  <a:lnTo>
                    <a:pt x="135623" y="104140"/>
                  </a:lnTo>
                  <a:lnTo>
                    <a:pt x="134772" y="100330"/>
                  </a:lnTo>
                  <a:lnTo>
                    <a:pt x="132219" y="100330"/>
                  </a:lnTo>
                  <a:lnTo>
                    <a:pt x="131368" y="97790"/>
                  </a:lnTo>
                  <a:lnTo>
                    <a:pt x="130517" y="97790"/>
                  </a:lnTo>
                  <a:lnTo>
                    <a:pt x="128790" y="95250"/>
                  </a:lnTo>
                  <a:lnTo>
                    <a:pt x="128790" y="93980"/>
                  </a:lnTo>
                  <a:lnTo>
                    <a:pt x="127939" y="93980"/>
                  </a:lnTo>
                  <a:lnTo>
                    <a:pt x="126238" y="92710"/>
                  </a:lnTo>
                  <a:lnTo>
                    <a:pt x="125387" y="91440"/>
                  </a:lnTo>
                  <a:lnTo>
                    <a:pt x="125387" y="90170"/>
                  </a:lnTo>
                  <a:lnTo>
                    <a:pt x="124536" y="88900"/>
                  </a:lnTo>
                  <a:lnTo>
                    <a:pt x="124536" y="86360"/>
                  </a:lnTo>
                  <a:lnTo>
                    <a:pt x="122834" y="86360"/>
                  </a:lnTo>
                  <a:lnTo>
                    <a:pt x="121970" y="85090"/>
                  </a:lnTo>
                  <a:lnTo>
                    <a:pt x="120269" y="85090"/>
                  </a:lnTo>
                  <a:lnTo>
                    <a:pt x="120269" y="83820"/>
                  </a:lnTo>
                  <a:lnTo>
                    <a:pt x="121970" y="82550"/>
                  </a:lnTo>
                  <a:lnTo>
                    <a:pt x="122834" y="82550"/>
                  </a:lnTo>
                  <a:lnTo>
                    <a:pt x="125387" y="81280"/>
                  </a:lnTo>
                  <a:lnTo>
                    <a:pt x="128790" y="78740"/>
                  </a:lnTo>
                  <a:lnTo>
                    <a:pt x="132219" y="78740"/>
                  </a:lnTo>
                  <a:lnTo>
                    <a:pt x="132219" y="77470"/>
                  </a:lnTo>
                  <a:lnTo>
                    <a:pt x="133070" y="77470"/>
                  </a:lnTo>
                  <a:lnTo>
                    <a:pt x="133921" y="76200"/>
                  </a:lnTo>
                  <a:lnTo>
                    <a:pt x="138176" y="76200"/>
                  </a:lnTo>
                  <a:lnTo>
                    <a:pt x="137325" y="74930"/>
                  </a:lnTo>
                  <a:lnTo>
                    <a:pt x="140741" y="74930"/>
                  </a:lnTo>
                  <a:lnTo>
                    <a:pt x="141592" y="73660"/>
                  </a:lnTo>
                  <a:lnTo>
                    <a:pt x="142443" y="73660"/>
                  </a:lnTo>
                  <a:lnTo>
                    <a:pt x="142443" y="72390"/>
                  </a:lnTo>
                  <a:lnTo>
                    <a:pt x="143294" y="72390"/>
                  </a:lnTo>
                  <a:lnTo>
                    <a:pt x="145008" y="74930"/>
                  </a:lnTo>
                  <a:lnTo>
                    <a:pt x="144157" y="76200"/>
                  </a:lnTo>
                  <a:lnTo>
                    <a:pt x="145859" y="78740"/>
                  </a:lnTo>
                  <a:lnTo>
                    <a:pt x="147574" y="78740"/>
                  </a:lnTo>
                  <a:lnTo>
                    <a:pt x="145859" y="80010"/>
                  </a:lnTo>
                  <a:lnTo>
                    <a:pt x="145008" y="80010"/>
                  </a:lnTo>
                  <a:lnTo>
                    <a:pt x="144157" y="80010"/>
                  </a:lnTo>
                  <a:lnTo>
                    <a:pt x="144157" y="81280"/>
                  </a:lnTo>
                  <a:lnTo>
                    <a:pt x="143294" y="81280"/>
                  </a:lnTo>
                  <a:lnTo>
                    <a:pt x="143294" y="80010"/>
                  </a:lnTo>
                  <a:lnTo>
                    <a:pt x="144157" y="80010"/>
                  </a:lnTo>
                  <a:lnTo>
                    <a:pt x="144157" y="78740"/>
                  </a:lnTo>
                  <a:lnTo>
                    <a:pt x="142443" y="78740"/>
                  </a:lnTo>
                  <a:lnTo>
                    <a:pt x="141592" y="78740"/>
                  </a:lnTo>
                  <a:lnTo>
                    <a:pt x="141592" y="80010"/>
                  </a:lnTo>
                  <a:lnTo>
                    <a:pt x="140741" y="80010"/>
                  </a:lnTo>
                  <a:lnTo>
                    <a:pt x="140741" y="81280"/>
                  </a:lnTo>
                  <a:lnTo>
                    <a:pt x="142443" y="82550"/>
                  </a:lnTo>
                  <a:lnTo>
                    <a:pt x="141592" y="82550"/>
                  </a:lnTo>
                  <a:lnTo>
                    <a:pt x="141592" y="83820"/>
                  </a:lnTo>
                  <a:lnTo>
                    <a:pt x="144157" y="83820"/>
                  </a:lnTo>
                  <a:lnTo>
                    <a:pt x="145008" y="83820"/>
                  </a:lnTo>
                  <a:lnTo>
                    <a:pt x="145008" y="82550"/>
                  </a:lnTo>
                  <a:lnTo>
                    <a:pt x="145859" y="82550"/>
                  </a:lnTo>
                  <a:lnTo>
                    <a:pt x="145859" y="81280"/>
                  </a:lnTo>
                  <a:lnTo>
                    <a:pt x="146723" y="81280"/>
                  </a:lnTo>
                  <a:lnTo>
                    <a:pt x="146723" y="83820"/>
                  </a:lnTo>
                  <a:lnTo>
                    <a:pt x="149275" y="83820"/>
                  </a:lnTo>
                  <a:lnTo>
                    <a:pt x="149275" y="86360"/>
                  </a:lnTo>
                  <a:lnTo>
                    <a:pt x="148424" y="86360"/>
                  </a:lnTo>
                  <a:lnTo>
                    <a:pt x="146723" y="86360"/>
                  </a:lnTo>
                  <a:lnTo>
                    <a:pt x="146723" y="87630"/>
                  </a:lnTo>
                  <a:lnTo>
                    <a:pt x="147574" y="87630"/>
                  </a:lnTo>
                  <a:lnTo>
                    <a:pt x="148424" y="88900"/>
                  </a:lnTo>
                  <a:lnTo>
                    <a:pt x="148424" y="87630"/>
                  </a:lnTo>
                  <a:lnTo>
                    <a:pt x="149275" y="87630"/>
                  </a:lnTo>
                  <a:lnTo>
                    <a:pt x="148424" y="88900"/>
                  </a:lnTo>
                  <a:lnTo>
                    <a:pt x="149275" y="88900"/>
                  </a:lnTo>
                  <a:lnTo>
                    <a:pt x="148424" y="90170"/>
                  </a:lnTo>
                  <a:lnTo>
                    <a:pt x="149275" y="91440"/>
                  </a:lnTo>
                  <a:lnTo>
                    <a:pt x="149275" y="90170"/>
                  </a:lnTo>
                  <a:lnTo>
                    <a:pt x="150126" y="88900"/>
                  </a:lnTo>
                  <a:lnTo>
                    <a:pt x="150126" y="87630"/>
                  </a:lnTo>
                  <a:lnTo>
                    <a:pt x="151828" y="86360"/>
                  </a:lnTo>
                  <a:lnTo>
                    <a:pt x="151828" y="91440"/>
                  </a:lnTo>
                  <a:lnTo>
                    <a:pt x="150126" y="91440"/>
                  </a:lnTo>
                  <a:lnTo>
                    <a:pt x="149275" y="92710"/>
                  </a:lnTo>
                  <a:lnTo>
                    <a:pt x="149275" y="93980"/>
                  </a:lnTo>
                  <a:lnTo>
                    <a:pt x="150977" y="93980"/>
                  </a:lnTo>
                  <a:lnTo>
                    <a:pt x="150126" y="92710"/>
                  </a:lnTo>
                  <a:lnTo>
                    <a:pt x="150977" y="92710"/>
                  </a:lnTo>
                  <a:lnTo>
                    <a:pt x="150977" y="93980"/>
                  </a:lnTo>
                  <a:lnTo>
                    <a:pt x="151828" y="93980"/>
                  </a:lnTo>
                  <a:lnTo>
                    <a:pt x="152260" y="92710"/>
                  </a:lnTo>
                  <a:lnTo>
                    <a:pt x="152679" y="91440"/>
                  </a:lnTo>
                  <a:lnTo>
                    <a:pt x="153530" y="92710"/>
                  </a:lnTo>
                  <a:lnTo>
                    <a:pt x="152679" y="92710"/>
                  </a:lnTo>
                  <a:lnTo>
                    <a:pt x="151828" y="93980"/>
                  </a:lnTo>
                  <a:lnTo>
                    <a:pt x="153530" y="93980"/>
                  </a:lnTo>
                  <a:lnTo>
                    <a:pt x="153530" y="95250"/>
                  </a:lnTo>
                  <a:lnTo>
                    <a:pt x="154393" y="95250"/>
                  </a:lnTo>
                  <a:lnTo>
                    <a:pt x="154393" y="96520"/>
                  </a:lnTo>
                  <a:lnTo>
                    <a:pt x="155244" y="95250"/>
                  </a:lnTo>
                  <a:lnTo>
                    <a:pt x="155244" y="96520"/>
                  </a:lnTo>
                  <a:lnTo>
                    <a:pt x="156095" y="96520"/>
                  </a:lnTo>
                  <a:lnTo>
                    <a:pt x="156946" y="97790"/>
                  </a:lnTo>
                  <a:lnTo>
                    <a:pt x="156095" y="99060"/>
                  </a:lnTo>
                  <a:lnTo>
                    <a:pt x="156095" y="100330"/>
                  </a:lnTo>
                  <a:lnTo>
                    <a:pt x="156946" y="101600"/>
                  </a:lnTo>
                  <a:lnTo>
                    <a:pt x="158661" y="101600"/>
                  </a:lnTo>
                  <a:lnTo>
                    <a:pt x="156946" y="99060"/>
                  </a:lnTo>
                  <a:lnTo>
                    <a:pt x="157797" y="99060"/>
                  </a:lnTo>
                  <a:lnTo>
                    <a:pt x="158661" y="100330"/>
                  </a:lnTo>
                  <a:lnTo>
                    <a:pt x="159512" y="99060"/>
                  </a:lnTo>
                  <a:lnTo>
                    <a:pt x="159512" y="101600"/>
                  </a:lnTo>
                  <a:lnTo>
                    <a:pt x="160362" y="101600"/>
                  </a:lnTo>
                  <a:lnTo>
                    <a:pt x="160362" y="102870"/>
                  </a:lnTo>
                  <a:lnTo>
                    <a:pt x="162064" y="102870"/>
                  </a:lnTo>
                  <a:lnTo>
                    <a:pt x="162064" y="104140"/>
                  </a:lnTo>
                  <a:lnTo>
                    <a:pt x="162928" y="104140"/>
                  </a:lnTo>
                  <a:lnTo>
                    <a:pt x="162928" y="102870"/>
                  </a:lnTo>
                  <a:lnTo>
                    <a:pt x="163779" y="102870"/>
                  </a:lnTo>
                  <a:lnTo>
                    <a:pt x="162928" y="104140"/>
                  </a:lnTo>
                  <a:lnTo>
                    <a:pt x="163779" y="104140"/>
                  </a:lnTo>
                  <a:lnTo>
                    <a:pt x="165481" y="102870"/>
                  </a:lnTo>
                  <a:lnTo>
                    <a:pt x="166331" y="101600"/>
                  </a:lnTo>
                  <a:lnTo>
                    <a:pt x="165481" y="100330"/>
                  </a:lnTo>
                  <a:lnTo>
                    <a:pt x="167182" y="100330"/>
                  </a:lnTo>
                  <a:lnTo>
                    <a:pt x="166331" y="99060"/>
                  </a:lnTo>
                  <a:lnTo>
                    <a:pt x="167182" y="99060"/>
                  </a:lnTo>
                  <a:lnTo>
                    <a:pt x="166331" y="97790"/>
                  </a:lnTo>
                  <a:lnTo>
                    <a:pt x="166331" y="96520"/>
                  </a:lnTo>
                  <a:lnTo>
                    <a:pt x="168033" y="96520"/>
                  </a:lnTo>
                  <a:lnTo>
                    <a:pt x="168033" y="95250"/>
                  </a:lnTo>
                  <a:lnTo>
                    <a:pt x="167182" y="95250"/>
                  </a:lnTo>
                  <a:lnTo>
                    <a:pt x="167182" y="93980"/>
                  </a:lnTo>
                  <a:lnTo>
                    <a:pt x="168033" y="93980"/>
                  </a:lnTo>
                  <a:lnTo>
                    <a:pt x="167182" y="92710"/>
                  </a:lnTo>
                  <a:lnTo>
                    <a:pt x="167182" y="91440"/>
                  </a:lnTo>
                  <a:lnTo>
                    <a:pt x="168033" y="91440"/>
                  </a:lnTo>
                  <a:lnTo>
                    <a:pt x="168033" y="92710"/>
                  </a:lnTo>
                  <a:lnTo>
                    <a:pt x="168884" y="92710"/>
                  </a:lnTo>
                  <a:lnTo>
                    <a:pt x="169735" y="91440"/>
                  </a:lnTo>
                  <a:lnTo>
                    <a:pt x="168884" y="91440"/>
                  </a:lnTo>
                  <a:lnTo>
                    <a:pt x="168884" y="90170"/>
                  </a:lnTo>
                  <a:lnTo>
                    <a:pt x="169748" y="88900"/>
                  </a:lnTo>
                  <a:lnTo>
                    <a:pt x="170599" y="87630"/>
                  </a:lnTo>
                  <a:lnTo>
                    <a:pt x="170599" y="86360"/>
                  </a:lnTo>
                  <a:lnTo>
                    <a:pt x="169735" y="86360"/>
                  </a:lnTo>
                  <a:lnTo>
                    <a:pt x="169735" y="85090"/>
                  </a:lnTo>
                  <a:lnTo>
                    <a:pt x="168884" y="83820"/>
                  </a:lnTo>
                  <a:lnTo>
                    <a:pt x="170599" y="83820"/>
                  </a:lnTo>
                  <a:lnTo>
                    <a:pt x="170599" y="81280"/>
                  </a:lnTo>
                  <a:lnTo>
                    <a:pt x="171450" y="80010"/>
                  </a:lnTo>
                  <a:lnTo>
                    <a:pt x="169735" y="78740"/>
                  </a:lnTo>
                  <a:lnTo>
                    <a:pt x="171450" y="78740"/>
                  </a:lnTo>
                  <a:lnTo>
                    <a:pt x="171450" y="77470"/>
                  </a:lnTo>
                  <a:lnTo>
                    <a:pt x="172300" y="77470"/>
                  </a:lnTo>
                  <a:lnTo>
                    <a:pt x="173164" y="76200"/>
                  </a:lnTo>
                  <a:lnTo>
                    <a:pt x="173164" y="74930"/>
                  </a:lnTo>
                  <a:lnTo>
                    <a:pt x="174015" y="74930"/>
                  </a:lnTo>
                  <a:lnTo>
                    <a:pt x="174015" y="73660"/>
                  </a:lnTo>
                  <a:lnTo>
                    <a:pt x="174866" y="72390"/>
                  </a:lnTo>
                  <a:lnTo>
                    <a:pt x="174015" y="71120"/>
                  </a:lnTo>
                  <a:lnTo>
                    <a:pt x="173164" y="71120"/>
                  </a:lnTo>
                  <a:lnTo>
                    <a:pt x="172300" y="71120"/>
                  </a:lnTo>
                  <a:lnTo>
                    <a:pt x="173164" y="68580"/>
                  </a:lnTo>
                  <a:lnTo>
                    <a:pt x="173164" y="71120"/>
                  </a:lnTo>
                  <a:lnTo>
                    <a:pt x="174015" y="69850"/>
                  </a:lnTo>
                  <a:lnTo>
                    <a:pt x="174015" y="68580"/>
                  </a:lnTo>
                  <a:lnTo>
                    <a:pt x="174866" y="68580"/>
                  </a:lnTo>
                  <a:lnTo>
                    <a:pt x="174015" y="67310"/>
                  </a:lnTo>
                  <a:lnTo>
                    <a:pt x="174866" y="67310"/>
                  </a:lnTo>
                  <a:lnTo>
                    <a:pt x="174015" y="66040"/>
                  </a:lnTo>
                  <a:lnTo>
                    <a:pt x="174015" y="64770"/>
                  </a:lnTo>
                  <a:lnTo>
                    <a:pt x="175717" y="64770"/>
                  </a:lnTo>
                  <a:lnTo>
                    <a:pt x="174866" y="63500"/>
                  </a:lnTo>
                  <a:lnTo>
                    <a:pt x="176568" y="63500"/>
                  </a:lnTo>
                  <a:lnTo>
                    <a:pt x="178282" y="64770"/>
                  </a:lnTo>
                  <a:lnTo>
                    <a:pt x="179133" y="63500"/>
                  </a:lnTo>
                  <a:lnTo>
                    <a:pt x="179984" y="62230"/>
                  </a:lnTo>
                  <a:lnTo>
                    <a:pt x="180835" y="63500"/>
                  </a:lnTo>
                  <a:lnTo>
                    <a:pt x="183388" y="63500"/>
                  </a:lnTo>
                  <a:lnTo>
                    <a:pt x="184238" y="64770"/>
                  </a:lnTo>
                  <a:lnTo>
                    <a:pt x="184238" y="63500"/>
                  </a:lnTo>
                  <a:lnTo>
                    <a:pt x="185089" y="63500"/>
                  </a:lnTo>
                  <a:lnTo>
                    <a:pt x="185953" y="64770"/>
                  </a:lnTo>
                  <a:lnTo>
                    <a:pt x="190220" y="64770"/>
                  </a:lnTo>
                  <a:lnTo>
                    <a:pt x="190220" y="66040"/>
                  </a:lnTo>
                  <a:lnTo>
                    <a:pt x="191071" y="67310"/>
                  </a:lnTo>
                  <a:lnTo>
                    <a:pt x="191071" y="66040"/>
                  </a:lnTo>
                  <a:lnTo>
                    <a:pt x="191922" y="64770"/>
                  </a:lnTo>
                  <a:lnTo>
                    <a:pt x="191922" y="66040"/>
                  </a:lnTo>
                  <a:lnTo>
                    <a:pt x="192773" y="66040"/>
                  </a:lnTo>
                  <a:lnTo>
                    <a:pt x="192773" y="68580"/>
                  </a:lnTo>
                  <a:lnTo>
                    <a:pt x="194487" y="68580"/>
                  </a:lnTo>
                  <a:lnTo>
                    <a:pt x="193624" y="71120"/>
                  </a:lnTo>
                  <a:lnTo>
                    <a:pt x="193624" y="69850"/>
                  </a:lnTo>
                  <a:lnTo>
                    <a:pt x="192773" y="69850"/>
                  </a:lnTo>
                  <a:lnTo>
                    <a:pt x="192773" y="68580"/>
                  </a:lnTo>
                  <a:lnTo>
                    <a:pt x="191922" y="68580"/>
                  </a:lnTo>
                  <a:lnTo>
                    <a:pt x="191071" y="67310"/>
                  </a:lnTo>
                  <a:lnTo>
                    <a:pt x="191071" y="68580"/>
                  </a:lnTo>
                  <a:lnTo>
                    <a:pt x="189369" y="68580"/>
                  </a:lnTo>
                  <a:lnTo>
                    <a:pt x="188518" y="71120"/>
                  </a:lnTo>
                  <a:lnTo>
                    <a:pt x="190220" y="71120"/>
                  </a:lnTo>
                  <a:lnTo>
                    <a:pt x="191071" y="72390"/>
                  </a:lnTo>
                  <a:lnTo>
                    <a:pt x="190220" y="73660"/>
                  </a:lnTo>
                  <a:lnTo>
                    <a:pt x="191071" y="73660"/>
                  </a:lnTo>
                  <a:lnTo>
                    <a:pt x="190220" y="76200"/>
                  </a:lnTo>
                  <a:lnTo>
                    <a:pt x="187655" y="73660"/>
                  </a:lnTo>
                  <a:lnTo>
                    <a:pt x="187655" y="76200"/>
                  </a:lnTo>
                  <a:lnTo>
                    <a:pt x="189369" y="76200"/>
                  </a:lnTo>
                  <a:lnTo>
                    <a:pt x="187655" y="78740"/>
                  </a:lnTo>
                  <a:lnTo>
                    <a:pt x="188518" y="78740"/>
                  </a:lnTo>
                  <a:lnTo>
                    <a:pt x="190220" y="80010"/>
                  </a:lnTo>
                  <a:lnTo>
                    <a:pt x="190220" y="78740"/>
                  </a:lnTo>
                  <a:lnTo>
                    <a:pt x="189369" y="78740"/>
                  </a:lnTo>
                  <a:lnTo>
                    <a:pt x="190220" y="77470"/>
                  </a:lnTo>
                  <a:lnTo>
                    <a:pt x="190220" y="78740"/>
                  </a:lnTo>
                  <a:lnTo>
                    <a:pt x="191071" y="77470"/>
                  </a:lnTo>
                  <a:lnTo>
                    <a:pt x="191071" y="78740"/>
                  </a:lnTo>
                  <a:lnTo>
                    <a:pt x="190220" y="78740"/>
                  </a:lnTo>
                  <a:lnTo>
                    <a:pt x="191071" y="80010"/>
                  </a:lnTo>
                  <a:lnTo>
                    <a:pt x="190220" y="80010"/>
                  </a:lnTo>
                  <a:lnTo>
                    <a:pt x="189369" y="80010"/>
                  </a:lnTo>
                  <a:lnTo>
                    <a:pt x="187655" y="82550"/>
                  </a:lnTo>
                  <a:lnTo>
                    <a:pt x="187655" y="92710"/>
                  </a:lnTo>
                  <a:lnTo>
                    <a:pt x="187655" y="93980"/>
                  </a:lnTo>
                  <a:lnTo>
                    <a:pt x="186804" y="95250"/>
                  </a:lnTo>
                  <a:lnTo>
                    <a:pt x="187655" y="95250"/>
                  </a:lnTo>
                  <a:lnTo>
                    <a:pt x="187655" y="96520"/>
                  </a:lnTo>
                  <a:lnTo>
                    <a:pt x="185953" y="96520"/>
                  </a:lnTo>
                  <a:lnTo>
                    <a:pt x="185953" y="93980"/>
                  </a:lnTo>
                  <a:lnTo>
                    <a:pt x="186804" y="92710"/>
                  </a:lnTo>
                  <a:lnTo>
                    <a:pt x="187655" y="92710"/>
                  </a:lnTo>
                  <a:lnTo>
                    <a:pt x="187655" y="82550"/>
                  </a:lnTo>
                  <a:lnTo>
                    <a:pt x="186804" y="81280"/>
                  </a:lnTo>
                  <a:lnTo>
                    <a:pt x="187655" y="81280"/>
                  </a:lnTo>
                  <a:lnTo>
                    <a:pt x="187655" y="80010"/>
                  </a:lnTo>
                  <a:lnTo>
                    <a:pt x="185953" y="80010"/>
                  </a:lnTo>
                  <a:lnTo>
                    <a:pt x="185953" y="81280"/>
                  </a:lnTo>
                  <a:lnTo>
                    <a:pt x="185089" y="81280"/>
                  </a:lnTo>
                  <a:lnTo>
                    <a:pt x="185089" y="82550"/>
                  </a:lnTo>
                  <a:lnTo>
                    <a:pt x="185953" y="82550"/>
                  </a:lnTo>
                  <a:lnTo>
                    <a:pt x="186804" y="83820"/>
                  </a:lnTo>
                  <a:lnTo>
                    <a:pt x="184238" y="83820"/>
                  </a:lnTo>
                  <a:lnTo>
                    <a:pt x="185089" y="85090"/>
                  </a:lnTo>
                  <a:lnTo>
                    <a:pt x="184238" y="86360"/>
                  </a:lnTo>
                  <a:lnTo>
                    <a:pt x="184238" y="85090"/>
                  </a:lnTo>
                  <a:lnTo>
                    <a:pt x="183388" y="83820"/>
                  </a:lnTo>
                  <a:lnTo>
                    <a:pt x="182537" y="83820"/>
                  </a:lnTo>
                  <a:lnTo>
                    <a:pt x="182537" y="86360"/>
                  </a:lnTo>
                  <a:lnTo>
                    <a:pt x="183388" y="86360"/>
                  </a:lnTo>
                  <a:lnTo>
                    <a:pt x="184238" y="87630"/>
                  </a:lnTo>
                  <a:lnTo>
                    <a:pt x="184238" y="88900"/>
                  </a:lnTo>
                  <a:lnTo>
                    <a:pt x="181686" y="88900"/>
                  </a:lnTo>
                  <a:lnTo>
                    <a:pt x="182537" y="91440"/>
                  </a:lnTo>
                  <a:lnTo>
                    <a:pt x="181686" y="91440"/>
                  </a:lnTo>
                  <a:lnTo>
                    <a:pt x="181686" y="92710"/>
                  </a:lnTo>
                  <a:lnTo>
                    <a:pt x="179984" y="92710"/>
                  </a:lnTo>
                  <a:lnTo>
                    <a:pt x="180835" y="93980"/>
                  </a:lnTo>
                  <a:lnTo>
                    <a:pt x="182537" y="93980"/>
                  </a:lnTo>
                  <a:lnTo>
                    <a:pt x="181686" y="96520"/>
                  </a:lnTo>
                  <a:lnTo>
                    <a:pt x="179133" y="96520"/>
                  </a:lnTo>
                  <a:lnTo>
                    <a:pt x="179984" y="97790"/>
                  </a:lnTo>
                  <a:lnTo>
                    <a:pt x="179133" y="97790"/>
                  </a:lnTo>
                  <a:lnTo>
                    <a:pt x="180835" y="99060"/>
                  </a:lnTo>
                  <a:lnTo>
                    <a:pt x="181686" y="101600"/>
                  </a:lnTo>
                  <a:lnTo>
                    <a:pt x="182537" y="101600"/>
                  </a:lnTo>
                  <a:lnTo>
                    <a:pt x="183388" y="102870"/>
                  </a:lnTo>
                  <a:lnTo>
                    <a:pt x="184238" y="102870"/>
                  </a:lnTo>
                  <a:lnTo>
                    <a:pt x="184238" y="101600"/>
                  </a:lnTo>
                  <a:lnTo>
                    <a:pt x="183388" y="100330"/>
                  </a:lnTo>
                  <a:lnTo>
                    <a:pt x="183388" y="99060"/>
                  </a:lnTo>
                  <a:lnTo>
                    <a:pt x="182537" y="97790"/>
                  </a:lnTo>
                  <a:lnTo>
                    <a:pt x="182537" y="96520"/>
                  </a:lnTo>
                  <a:lnTo>
                    <a:pt x="183388" y="96520"/>
                  </a:lnTo>
                  <a:lnTo>
                    <a:pt x="184238" y="99060"/>
                  </a:lnTo>
                  <a:lnTo>
                    <a:pt x="184238" y="96520"/>
                  </a:lnTo>
                  <a:lnTo>
                    <a:pt x="185089" y="96520"/>
                  </a:lnTo>
                  <a:lnTo>
                    <a:pt x="185089" y="97790"/>
                  </a:lnTo>
                  <a:lnTo>
                    <a:pt x="186804" y="97790"/>
                  </a:lnTo>
                  <a:lnTo>
                    <a:pt x="185953" y="99060"/>
                  </a:lnTo>
                  <a:lnTo>
                    <a:pt x="187655" y="99060"/>
                  </a:lnTo>
                  <a:lnTo>
                    <a:pt x="188518" y="99060"/>
                  </a:lnTo>
                  <a:lnTo>
                    <a:pt x="189369" y="97790"/>
                  </a:lnTo>
                  <a:lnTo>
                    <a:pt x="191071" y="97790"/>
                  </a:lnTo>
                  <a:lnTo>
                    <a:pt x="191071" y="95250"/>
                  </a:lnTo>
                  <a:lnTo>
                    <a:pt x="192773" y="96520"/>
                  </a:lnTo>
                  <a:lnTo>
                    <a:pt x="193624" y="95250"/>
                  </a:lnTo>
                  <a:lnTo>
                    <a:pt x="194487" y="95250"/>
                  </a:lnTo>
                  <a:lnTo>
                    <a:pt x="195770" y="93980"/>
                  </a:lnTo>
                  <a:lnTo>
                    <a:pt x="197040" y="92710"/>
                  </a:lnTo>
                  <a:lnTo>
                    <a:pt x="197891" y="92710"/>
                  </a:lnTo>
                  <a:lnTo>
                    <a:pt x="198742" y="92710"/>
                  </a:lnTo>
                  <a:lnTo>
                    <a:pt x="198742" y="90170"/>
                  </a:lnTo>
                  <a:lnTo>
                    <a:pt x="202158" y="90170"/>
                  </a:lnTo>
                  <a:lnTo>
                    <a:pt x="203022" y="88900"/>
                  </a:lnTo>
                  <a:lnTo>
                    <a:pt x="203873" y="88900"/>
                  </a:lnTo>
                  <a:lnTo>
                    <a:pt x="203873" y="86360"/>
                  </a:lnTo>
                  <a:lnTo>
                    <a:pt x="204724" y="86360"/>
                  </a:lnTo>
                  <a:lnTo>
                    <a:pt x="204724" y="87630"/>
                  </a:lnTo>
                  <a:lnTo>
                    <a:pt x="206425" y="87630"/>
                  </a:lnTo>
                  <a:lnTo>
                    <a:pt x="205574" y="86360"/>
                  </a:lnTo>
                  <a:lnTo>
                    <a:pt x="206425" y="85090"/>
                  </a:lnTo>
                  <a:lnTo>
                    <a:pt x="206425" y="86360"/>
                  </a:lnTo>
                  <a:lnTo>
                    <a:pt x="208127" y="85090"/>
                  </a:lnTo>
                  <a:lnTo>
                    <a:pt x="208978" y="85090"/>
                  </a:lnTo>
                  <a:lnTo>
                    <a:pt x="208978" y="83820"/>
                  </a:lnTo>
                  <a:lnTo>
                    <a:pt x="211543" y="83820"/>
                  </a:lnTo>
                  <a:lnTo>
                    <a:pt x="211543" y="81280"/>
                  </a:lnTo>
                  <a:lnTo>
                    <a:pt x="212394" y="81280"/>
                  </a:lnTo>
                  <a:lnTo>
                    <a:pt x="212394" y="82550"/>
                  </a:lnTo>
                  <a:lnTo>
                    <a:pt x="213245" y="82550"/>
                  </a:lnTo>
                  <a:lnTo>
                    <a:pt x="213245" y="81280"/>
                  </a:lnTo>
                  <a:lnTo>
                    <a:pt x="216662" y="81280"/>
                  </a:lnTo>
                  <a:lnTo>
                    <a:pt x="217525" y="82550"/>
                  </a:lnTo>
                  <a:lnTo>
                    <a:pt x="218376" y="82550"/>
                  </a:lnTo>
                  <a:lnTo>
                    <a:pt x="218376" y="83820"/>
                  </a:lnTo>
                  <a:lnTo>
                    <a:pt x="220078" y="83820"/>
                  </a:lnTo>
                  <a:lnTo>
                    <a:pt x="220929" y="85090"/>
                  </a:lnTo>
                  <a:lnTo>
                    <a:pt x="221780" y="85090"/>
                  </a:lnTo>
                  <a:lnTo>
                    <a:pt x="222631" y="86360"/>
                  </a:lnTo>
                  <a:lnTo>
                    <a:pt x="223481" y="86360"/>
                  </a:lnTo>
                  <a:lnTo>
                    <a:pt x="223481" y="87630"/>
                  </a:lnTo>
                  <a:lnTo>
                    <a:pt x="222631" y="87630"/>
                  </a:lnTo>
                  <a:lnTo>
                    <a:pt x="222631" y="88900"/>
                  </a:lnTo>
                  <a:lnTo>
                    <a:pt x="223481" y="90170"/>
                  </a:lnTo>
                  <a:lnTo>
                    <a:pt x="223481" y="88900"/>
                  </a:lnTo>
                  <a:lnTo>
                    <a:pt x="224332" y="88900"/>
                  </a:lnTo>
                  <a:lnTo>
                    <a:pt x="224332" y="90170"/>
                  </a:lnTo>
                  <a:lnTo>
                    <a:pt x="223481" y="91440"/>
                  </a:lnTo>
                  <a:lnTo>
                    <a:pt x="224332" y="91440"/>
                  </a:lnTo>
                  <a:lnTo>
                    <a:pt x="225183" y="90170"/>
                  </a:lnTo>
                  <a:lnTo>
                    <a:pt x="225183" y="88900"/>
                  </a:lnTo>
                  <a:lnTo>
                    <a:pt x="226047" y="90170"/>
                  </a:lnTo>
                  <a:lnTo>
                    <a:pt x="225183" y="90170"/>
                  </a:lnTo>
                  <a:lnTo>
                    <a:pt x="225183" y="92710"/>
                  </a:lnTo>
                  <a:lnTo>
                    <a:pt x="224332" y="93980"/>
                  </a:lnTo>
                  <a:lnTo>
                    <a:pt x="222631" y="93980"/>
                  </a:lnTo>
                  <a:lnTo>
                    <a:pt x="221780" y="92710"/>
                  </a:lnTo>
                  <a:lnTo>
                    <a:pt x="221780" y="93980"/>
                  </a:lnTo>
                  <a:lnTo>
                    <a:pt x="220929" y="93980"/>
                  </a:lnTo>
                  <a:lnTo>
                    <a:pt x="222631" y="95250"/>
                  </a:lnTo>
                  <a:lnTo>
                    <a:pt x="220929" y="97790"/>
                  </a:lnTo>
                  <a:lnTo>
                    <a:pt x="220078" y="97790"/>
                  </a:lnTo>
                  <a:lnTo>
                    <a:pt x="220078" y="99060"/>
                  </a:lnTo>
                  <a:lnTo>
                    <a:pt x="218376" y="100330"/>
                  </a:lnTo>
                  <a:lnTo>
                    <a:pt x="217525" y="100330"/>
                  </a:lnTo>
                  <a:lnTo>
                    <a:pt x="216662" y="101600"/>
                  </a:lnTo>
                  <a:lnTo>
                    <a:pt x="214947" y="101600"/>
                  </a:lnTo>
                  <a:lnTo>
                    <a:pt x="214947" y="102870"/>
                  </a:lnTo>
                  <a:lnTo>
                    <a:pt x="214096" y="102870"/>
                  </a:lnTo>
                  <a:lnTo>
                    <a:pt x="214096" y="104140"/>
                  </a:lnTo>
                  <a:lnTo>
                    <a:pt x="212394" y="104140"/>
                  </a:lnTo>
                  <a:lnTo>
                    <a:pt x="212394" y="101600"/>
                  </a:lnTo>
                  <a:lnTo>
                    <a:pt x="213245" y="101600"/>
                  </a:lnTo>
                  <a:lnTo>
                    <a:pt x="213245" y="100330"/>
                  </a:lnTo>
                  <a:lnTo>
                    <a:pt x="212394" y="100330"/>
                  </a:lnTo>
                  <a:lnTo>
                    <a:pt x="211543" y="101600"/>
                  </a:lnTo>
                  <a:lnTo>
                    <a:pt x="210693" y="101600"/>
                  </a:lnTo>
                  <a:lnTo>
                    <a:pt x="211543" y="102870"/>
                  </a:lnTo>
                  <a:lnTo>
                    <a:pt x="211543" y="105410"/>
                  </a:lnTo>
                  <a:lnTo>
                    <a:pt x="209842" y="104140"/>
                  </a:lnTo>
                  <a:lnTo>
                    <a:pt x="209842" y="106680"/>
                  </a:lnTo>
                  <a:lnTo>
                    <a:pt x="398640" y="106680"/>
                  </a:lnTo>
                  <a:lnTo>
                    <a:pt x="397891" y="105410"/>
                  </a:lnTo>
                  <a:lnTo>
                    <a:pt x="397129" y="104140"/>
                  </a:lnTo>
                  <a:lnTo>
                    <a:pt x="394093" y="99060"/>
                  </a:lnTo>
                  <a:lnTo>
                    <a:pt x="386232" y="88900"/>
                  </a:lnTo>
                  <a:lnTo>
                    <a:pt x="380326" y="81280"/>
                  </a:lnTo>
                  <a:lnTo>
                    <a:pt x="377380" y="77470"/>
                  </a:lnTo>
                  <a:lnTo>
                    <a:pt x="338289" y="38100"/>
                  </a:lnTo>
                  <a:lnTo>
                    <a:pt x="306692" y="16510"/>
                  </a:lnTo>
                  <a:lnTo>
                    <a:pt x="237985" y="0"/>
                  </a:lnTo>
                  <a:lnTo>
                    <a:pt x="201587" y="5080"/>
                  </a:lnTo>
                  <a:lnTo>
                    <a:pt x="134315" y="40640"/>
                  </a:lnTo>
                  <a:lnTo>
                    <a:pt x="104267" y="69850"/>
                  </a:lnTo>
                  <a:lnTo>
                    <a:pt x="77190" y="105410"/>
                  </a:lnTo>
                  <a:lnTo>
                    <a:pt x="53492" y="148590"/>
                  </a:lnTo>
                  <a:lnTo>
                    <a:pt x="33578" y="195580"/>
                  </a:lnTo>
                  <a:lnTo>
                    <a:pt x="17894" y="248920"/>
                  </a:lnTo>
                  <a:lnTo>
                    <a:pt x="6845" y="304800"/>
                  </a:lnTo>
                  <a:lnTo>
                    <a:pt x="850" y="365760"/>
                  </a:lnTo>
                  <a:lnTo>
                    <a:pt x="20840" y="394970"/>
                  </a:lnTo>
                  <a:lnTo>
                    <a:pt x="52031" y="411480"/>
                  </a:lnTo>
                  <a:lnTo>
                    <a:pt x="80022" y="430530"/>
                  </a:lnTo>
                  <a:lnTo>
                    <a:pt x="90411" y="466090"/>
                  </a:lnTo>
                  <a:lnTo>
                    <a:pt x="89560" y="468630"/>
                  </a:lnTo>
                  <a:lnTo>
                    <a:pt x="84442" y="468630"/>
                  </a:lnTo>
                  <a:lnTo>
                    <a:pt x="73050" y="445770"/>
                  </a:lnTo>
                  <a:lnTo>
                    <a:pt x="57886" y="426720"/>
                  </a:lnTo>
                  <a:lnTo>
                    <a:pt x="38735" y="412750"/>
                  </a:lnTo>
                  <a:lnTo>
                    <a:pt x="15341" y="406400"/>
                  </a:lnTo>
                  <a:lnTo>
                    <a:pt x="11938" y="400050"/>
                  </a:lnTo>
                  <a:lnTo>
                    <a:pt x="5118" y="393700"/>
                  </a:lnTo>
                  <a:lnTo>
                    <a:pt x="0" y="387350"/>
                  </a:lnTo>
                  <a:lnTo>
                    <a:pt x="0" y="416560"/>
                  </a:lnTo>
                  <a:lnTo>
                    <a:pt x="20701" y="426720"/>
                  </a:lnTo>
                  <a:lnTo>
                    <a:pt x="43497" y="435610"/>
                  </a:lnTo>
                  <a:lnTo>
                    <a:pt x="61175" y="449580"/>
                  </a:lnTo>
                  <a:lnTo>
                    <a:pt x="66535" y="473710"/>
                  </a:lnTo>
                  <a:lnTo>
                    <a:pt x="64820" y="481330"/>
                  </a:lnTo>
                  <a:lnTo>
                    <a:pt x="69938" y="490220"/>
                  </a:lnTo>
                  <a:lnTo>
                    <a:pt x="62268" y="494030"/>
                  </a:lnTo>
                  <a:lnTo>
                    <a:pt x="56299" y="494030"/>
                  </a:lnTo>
                  <a:lnTo>
                    <a:pt x="48615" y="468630"/>
                  </a:lnTo>
                  <a:lnTo>
                    <a:pt x="42862" y="457200"/>
                  </a:lnTo>
                  <a:lnTo>
                    <a:pt x="33261" y="445770"/>
                  </a:lnTo>
                  <a:lnTo>
                    <a:pt x="24828" y="444500"/>
                  </a:lnTo>
                  <a:lnTo>
                    <a:pt x="16306" y="441960"/>
                  </a:lnTo>
                  <a:lnTo>
                    <a:pt x="7950" y="438150"/>
                  </a:lnTo>
                  <a:lnTo>
                    <a:pt x="0" y="434340"/>
                  </a:lnTo>
                  <a:lnTo>
                    <a:pt x="5549" y="496570"/>
                  </a:lnTo>
                  <a:lnTo>
                    <a:pt x="16306" y="554990"/>
                  </a:lnTo>
                  <a:lnTo>
                    <a:pt x="31838" y="608330"/>
                  </a:lnTo>
                  <a:lnTo>
                    <a:pt x="51701" y="657860"/>
                  </a:lnTo>
                  <a:lnTo>
                    <a:pt x="75488" y="701040"/>
                  </a:lnTo>
                  <a:lnTo>
                    <a:pt x="102743" y="739140"/>
                  </a:lnTo>
                  <a:lnTo>
                    <a:pt x="133057" y="769620"/>
                  </a:lnTo>
                  <a:lnTo>
                    <a:pt x="165989" y="792480"/>
                  </a:lnTo>
                  <a:lnTo>
                    <a:pt x="237985" y="810260"/>
                  </a:lnTo>
                  <a:lnTo>
                    <a:pt x="264515" y="807720"/>
                  </a:lnTo>
                  <a:lnTo>
                    <a:pt x="290233" y="801370"/>
                  </a:lnTo>
                  <a:lnTo>
                    <a:pt x="314998" y="788670"/>
                  </a:lnTo>
                  <a:lnTo>
                    <a:pt x="338645" y="773430"/>
                  </a:lnTo>
                  <a:lnTo>
                    <a:pt x="335229" y="768350"/>
                  </a:lnTo>
                  <a:lnTo>
                    <a:pt x="332676" y="763270"/>
                  </a:lnTo>
                  <a:lnTo>
                    <a:pt x="329260" y="758190"/>
                  </a:lnTo>
                  <a:lnTo>
                    <a:pt x="333527" y="751840"/>
                  </a:lnTo>
                  <a:lnTo>
                    <a:pt x="334378" y="751840"/>
                  </a:lnTo>
                  <a:lnTo>
                    <a:pt x="335229" y="753110"/>
                  </a:lnTo>
                  <a:lnTo>
                    <a:pt x="336092" y="753110"/>
                  </a:lnTo>
                  <a:lnTo>
                    <a:pt x="341198" y="756920"/>
                  </a:lnTo>
                  <a:lnTo>
                    <a:pt x="343750" y="762000"/>
                  </a:lnTo>
                  <a:lnTo>
                    <a:pt x="345465" y="767080"/>
                  </a:lnTo>
                  <a:lnTo>
                    <a:pt x="350570" y="762000"/>
                  </a:lnTo>
                  <a:lnTo>
                    <a:pt x="355600" y="758190"/>
                  </a:lnTo>
                  <a:lnTo>
                    <a:pt x="360464" y="753110"/>
                  </a:lnTo>
                  <a:lnTo>
                    <a:pt x="361619" y="751840"/>
                  </a:lnTo>
                  <a:lnTo>
                    <a:pt x="365086" y="748030"/>
                  </a:lnTo>
                  <a:lnTo>
                    <a:pt x="352298" y="726440"/>
                  </a:lnTo>
                  <a:lnTo>
                    <a:pt x="331279" y="713740"/>
                  </a:lnTo>
                  <a:lnTo>
                    <a:pt x="306908" y="706120"/>
                  </a:lnTo>
                  <a:lnTo>
                    <a:pt x="284048" y="694690"/>
                  </a:lnTo>
                  <a:lnTo>
                    <a:pt x="250583" y="670560"/>
                  </a:lnTo>
                  <a:lnTo>
                    <a:pt x="248221" y="657860"/>
                  </a:lnTo>
                  <a:lnTo>
                    <a:pt x="257987" y="660400"/>
                  </a:lnTo>
                  <a:lnTo>
                    <a:pt x="265607" y="668020"/>
                  </a:lnTo>
                  <a:lnTo>
                    <a:pt x="273050" y="676910"/>
                  </a:lnTo>
                  <a:lnTo>
                    <a:pt x="282346" y="683260"/>
                  </a:lnTo>
                  <a:lnTo>
                    <a:pt x="331711" y="703580"/>
                  </a:lnTo>
                  <a:lnTo>
                    <a:pt x="354914" y="717550"/>
                  </a:lnTo>
                  <a:lnTo>
                    <a:pt x="375323" y="735330"/>
                  </a:lnTo>
                  <a:lnTo>
                    <a:pt x="379666" y="730250"/>
                  </a:lnTo>
                  <a:lnTo>
                    <a:pt x="388035" y="720090"/>
                  </a:lnTo>
                  <a:lnTo>
                    <a:pt x="392391" y="713740"/>
                  </a:lnTo>
                  <a:lnTo>
                    <a:pt x="339496" y="678180"/>
                  </a:lnTo>
                  <a:lnTo>
                    <a:pt x="339496" y="671830"/>
                  </a:lnTo>
                  <a:lnTo>
                    <a:pt x="384721" y="690880"/>
                  </a:lnTo>
                  <a:lnTo>
                    <a:pt x="397497" y="702310"/>
                  </a:lnTo>
                  <a:lnTo>
                    <a:pt x="399199" y="702310"/>
                  </a:lnTo>
                  <a:lnTo>
                    <a:pt x="413029" y="678180"/>
                  </a:lnTo>
                  <a:lnTo>
                    <a:pt x="421754" y="662940"/>
                  </a:lnTo>
                  <a:lnTo>
                    <a:pt x="428167" y="647700"/>
                  </a:lnTo>
                  <a:lnTo>
                    <a:pt x="433501" y="635000"/>
                  </a:lnTo>
                  <a:lnTo>
                    <a:pt x="438315" y="623570"/>
                  </a:lnTo>
                  <a:lnTo>
                    <a:pt x="454469" y="574040"/>
                  </a:lnTo>
                  <a:lnTo>
                    <a:pt x="463410" y="534670"/>
                  </a:lnTo>
                  <a:lnTo>
                    <a:pt x="474268" y="457200"/>
                  </a:lnTo>
                  <a:lnTo>
                    <a:pt x="475119" y="445770"/>
                  </a:lnTo>
                  <a:lnTo>
                    <a:pt x="449173" y="450850"/>
                  </a:lnTo>
                  <a:lnTo>
                    <a:pt x="422338" y="458470"/>
                  </a:lnTo>
                  <a:lnTo>
                    <a:pt x="405180" y="466610"/>
                  </a:lnTo>
                  <a:lnTo>
                    <a:pt x="405180" y="675640"/>
                  </a:lnTo>
                  <a:lnTo>
                    <a:pt x="402615" y="678180"/>
                  </a:lnTo>
                  <a:lnTo>
                    <a:pt x="398094" y="671830"/>
                  </a:lnTo>
                  <a:lnTo>
                    <a:pt x="396290" y="669290"/>
                  </a:lnTo>
                  <a:lnTo>
                    <a:pt x="388988" y="664210"/>
                  </a:lnTo>
                  <a:lnTo>
                    <a:pt x="387159" y="662940"/>
                  </a:lnTo>
                  <a:lnTo>
                    <a:pt x="376593" y="659130"/>
                  </a:lnTo>
                  <a:lnTo>
                    <a:pt x="365937" y="656590"/>
                  </a:lnTo>
                  <a:lnTo>
                    <a:pt x="313804" y="664210"/>
                  </a:lnTo>
                  <a:lnTo>
                    <a:pt x="289052" y="661670"/>
                  </a:lnTo>
                  <a:lnTo>
                    <a:pt x="284353" y="657860"/>
                  </a:lnTo>
                  <a:lnTo>
                    <a:pt x="281216" y="655320"/>
                  </a:lnTo>
                  <a:lnTo>
                    <a:pt x="268693" y="645160"/>
                  </a:lnTo>
                  <a:lnTo>
                    <a:pt x="267843" y="637540"/>
                  </a:lnTo>
                  <a:lnTo>
                    <a:pt x="268693" y="636270"/>
                  </a:lnTo>
                  <a:lnTo>
                    <a:pt x="274675" y="635000"/>
                  </a:lnTo>
                  <a:lnTo>
                    <a:pt x="306451" y="650240"/>
                  </a:lnTo>
                  <a:lnTo>
                    <a:pt x="345363" y="647700"/>
                  </a:lnTo>
                  <a:lnTo>
                    <a:pt x="381546" y="648970"/>
                  </a:lnTo>
                  <a:lnTo>
                    <a:pt x="405180" y="675640"/>
                  </a:lnTo>
                  <a:lnTo>
                    <a:pt x="405180" y="466610"/>
                  </a:lnTo>
                  <a:lnTo>
                    <a:pt x="398233" y="469900"/>
                  </a:lnTo>
                  <a:lnTo>
                    <a:pt x="380441" y="491490"/>
                  </a:lnTo>
                  <a:lnTo>
                    <a:pt x="381787" y="508000"/>
                  </a:lnTo>
                  <a:lnTo>
                    <a:pt x="375856" y="519430"/>
                  </a:lnTo>
                  <a:lnTo>
                    <a:pt x="364959" y="528320"/>
                  </a:lnTo>
                  <a:lnTo>
                    <a:pt x="351434" y="534670"/>
                  </a:lnTo>
                  <a:lnTo>
                    <a:pt x="347395" y="529590"/>
                  </a:lnTo>
                  <a:lnTo>
                    <a:pt x="347319" y="524510"/>
                  </a:lnTo>
                  <a:lnTo>
                    <a:pt x="347281" y="521970"/>
                  </a:lnTo>
                  <a:lnTo>
                    <a:pt x="346036" y="515620"/>
                  </a:lnTo>
                  <a:lnTo>
                    <a:pt x="338645" y="514350"/>
                  </a:lnTo>
                  <a:lnTo>
                    <a:pt x="334378" y="519430"/>
                  </a:lnTo>
                  <a:lnTo>
                    <a:pt x="329260" y="524510"/>
                  </a:lnTo>
                  <a:lnTo>
                    <a:pt x="321589" y="524510"/>
                  </a:lnTo>
                  <a:lnTo>
                    <a:pt x="326212" y="514350"/>
                  </a:lnTo>
                  <a:lnTo>
                    <a:pt x="333629" y="506730"/>
                  </a:lnTo>
                  <a:lnTo>
                    <a:pt x="341858" y="500380"/>
                  </a:lnTo>
                  <a:lnTo>
                    <a:pt x="348881" y="491490"/>
                  </a:lnTo>
                  <a:lnTo>
                    <a:pt x="350240" y="463550"/>
                  </a:lnTo>
                  <a:lnTo>
                    <a:pt x="350177" y="455930"/>
                  </a:lnTo>
                  <a:lnTo>
                    <a:pt x="349186" y="440690"/>
                  </a:lnTo>
                  <a:lnTo>
                    <a:pt x="348449" y="429260"/>
                  </a:lnTo>
                  <a:lnTo>
                    <a:pt x="343192" y="414020"/>
                  </a:lnTo>
                  <a:lnTo>
                    <a:pt x="342315" y="411480"/>
                  </a:lnTo>
                  <a:lnTo>
                    <a:pt x="338797" y="401320"/>
                  </a:lnTo>
                  <a:lnTo>
                    <a:pt x="326694" y="389877"/>
                  </a:lnTo>
                  <a:lnTo>
                    <a:pt x="326694" y="499110"/>
                  </a:lnTo>
                  <a:lnTo>
                    <a:pt x="308787" y="511810"/>
                  </a:lnTo>
                  <a:lnTo>
                    <a:pt x="314706" y="525780"/>
                  </a:lnTo>
                  <a:lnTo>
                    <a:pt x="313270" y="542290"/>
                  </a:lnTo>
                  <a:lnTo>
                    <a:pt x="314071" y="556260"/>
                  </a:lnTo>
                  <a:lnTo>
                    <a:pt x="326694" y="566420"/>
                  </a:lnTo>
                  <a:lnTo>
                    <a:pt x="326694" y="574040"/>
                  </a:lnTo>
                  <a:lnTo>
                    <a:pt x="312635" y="568960"/>
                  </a:lnTo>
                  <a:lnTo>
                    <a:pt x="305054" y="576580"/>
                  </a:lnTo>
                  <a:lnTo>
                    <a:pt x="300189" y="589280"/>
                  </a:lnTo>
                  <a:lnTo>
                    <a:pt x="294284" y="599440"/>
                  </a:lnTo>
                  <a:lnTo>
                    <a:pt x="295668" y="605790"/>
                  </a:lnTo>
                  <a:lnTo>
                    <a:pt x="298983" y="610870"/>
                  </a:lnTo>
                  <a:lnTo>
                    <a:pt x="301002" y="617220"/>
                  </a:lnTo>
                  <a:lnTo>
                    <a:pt x="298551" y="623570"/>
                  </a:lnTo>
                  <a:lnTo>
                    <a:pt x="292696" y="622300"/>
                  </a:lnTo>
                  <a:lnTo>
                    <a:pt x="287566" y="617220"/>
                  </a:lnTo>
                  <a:lnTo>
                    <a:pt x="282600" y="613410"/>
                  </a:lnTo>
                  <a:lnTo>
                    <a:pt x="277228" y="617220"/>
                  </a:lnTo>
                  <a:lnTo>
                    <a:pt x="270941" y="626110"/>
                  </a:lnTo>
                  <a:lnTo>
                    <a:pt x="262191" y="629920"/>
                  </a:lnTo>
                  <a:lnTo>
                    <a:pt x="252628" y="633730"/>
                  </a:lnTo>
                  <a:lnTo>
                    <a:pt x="243954" y="638810"/>
                  </a:lnTo>
                  <a:lnTo>
                    <a:pt x="241668" y="643890"/>
                  </a:lnTo>
                  <a:lnTo>
                    <a:pt x="241617" y="648970"/>
                  </a:lnTo>
                  <a:lnTo>
                    <a:pt x="240601" y="654050"/>
                  </a:lnTo>
                  <a:lnTo>
                    <a:pt x="235432" y="655320"/>
                  </a:lnTo>
                  <a:lnTo>
                    <a:pt x="229679" y="646430"/>
                  </a:lnTo>
                  <a:lnTo>
                    <a:pt x="220179" y="642620"/>
                  </a:lnTo>
                  <a:lnTo>
                    <a:pt x="197891" y="642620"/>
                  </a:lnTo>
                  <a:lnTo>
                    <a:pt x="194132" y="647700"/>
                  </a:lnTo>
                  <a:lnTo>
                    <a:pt x="190855" y="654050"/>
                  </a:lnTo>
                  <a:lnTo>
                    <a:pt x="186613" y="657860"/>
                  </a:lnTo>
                  <a:lnTo>
                    <a:pt x="179984" y="659130"/>
                  </a:lnTo>
                  <a:lnTo>
                    <a:pt x="180454" y="646430"/>
                  </a:lnTo>
                  <a:lnTo>
                    <a:pt x="171564" y="638810"/>
                  </a:lnTo>
                  <a:lnTo>
                    <a:pt x="158991" y="632460"/>
                  </a:lnTo>
                  <a:lnTo>
                    <a:pt x="148424" y="627380"/>
                  </a:lnTo>
                  <a:lnTo>
                    <a:pt x="122631" y="627380"/>
                  </a:lnTo>
                  <a:lnTo>
                    <a:pt x="115150" y="624840"/>
                  </a:lnTo>
                  <a:lnTo>
                    <a:pt x="119964" y="613410"/>
                  </a:lnTo>
                  <a:lnTo>
                    <a:pt x="112699" y="605790"/>
                  </a:lnTo>
                  <a:lnTo>
                    <a:pt x="101117" y="599440"/>
                  </a:lnTo>
                  <a:lnTo>
                    <a:pt x="92976" y="589280"/>
                  </a:lnTo>
                  <a:lnTo>
                    <a:pt x="82740" y="584200"/>
                  </a:lnTo>
                  <a:lnTo>
                    <a:pt x="84175" y="579120"/>
                  </a:lnTo>
                  <a:lnTo>
                    <a:pt x="89128" y="576580"/>
                  </a:lnTo>
                  <a:lnTo>
                    <a:pt x="92811" y="574040"/>
                  </a:lnTo>
                  <a:lnTo>
                    <a:pt x="90411" y="568960"/>
                  </a:lnTo>
                  <a:lnTo>
                    <a:pt x="85521" y="553720"/>
                  </a:lnTo>
                  <a:lnTo>
                    <a:pt x="84543" y="537210"/>
                  </a:lnTo>
                  <a:lnTo>
                    <a:pt x="81178" y="520700"/>
                  </a:lnTo>
                  <a:lnTo>
                    <a:pt x="69088" y="508000"/>
                  </a:lnTo>
                  <a:lnTo>
                    <a:pt x="69088" y="499110"/>
                  </a:lnTo>
                  <a:lnTo>
                    <a:pt x="75057" y="501650"/>
                  </a:lnTo>
                  <a:lnTo>
                    <a:pt x="78473" y="505460"/>
                  </a:lnTo>
                  <a:lnTo>
                    <a:pt x="85293" y="504190"/>
                  </a:lnTo>
                  <a:lnTo>
                    <a:pt x="86233" y="499110"/>
                  </a:lnTo>
                  <a:lnTo>
                    <a:pt x="87172" y="494030"/>
                  </a:lnTo>
                  <a:lnTo>
                    <a:pt x="87642" y="491490"/>
                  </a:lnTo>
                  <a:lnTo>
                    <a:pt x="91909" y="478790"/>
                  </a:lnTo>
                  <a:lnTo>
                    <a:pt x="97116" y="468630"/>
                  </a:lnTo>
                  <a:lnTo>
                    <a:pt x="97777" y="467360"/>
                  </a:lnTo>
                  <a:lnTo>
                    <a:pt x="104914" y="457200"/>
                  </a:lnTo>
                  <a:lnTo>
                    <a:pt x="102997" y="450850"/>
                  </a:lnTo>
                  <a:lnTo>
                    <a:pt x="102362" y="444500"/>
                  </a:lnTo>
                  <a:lnTo>
                    <a:pt x="102997" y="436880"/>
                  </a:lnTo>
                  <a:lnTo>
                    <a:pt x="104914" y="431800"/>
                  </a:lnTo>
                  <a:lnTo>
                    <a:pt x="112966" y="434340"/>
                  </a:lnTo>
                  <a:lnTo>
                    <a:pt x="116217" y="443230"/>
                  </a:lnTo>
                  <a:lnTo>
                    <a:pt x="119786" y="448310"/>
                  </a:lnTo>
                  <a:lnTo>
                    <a:pt x="128790" y="440690"/>
                  </a:lnTo>
                  <a:lnTo>
                    <a:pt x="148424" y="435610"/>
                  </a:lnTo>
                  <a:lnTo>
                    <a:pt x="149809" y="431800"/>
                  </a:lnTo>
                  <a:lnTo>
                    <a:pt x="151676" y="426720"/>
                  </a:lnTo>
                  <a:lnTo>
                    <a:pt x="155879" y="416560"/>
                  </a:lnTo>
                  <a:lnTo>
                    <a:pt x="162331" y="411480"/>
                  </a:lnTo>
                  <a:lnTo>
                    <a:pt x="172300" y="411480"/>
                  </a:lnTo>
                  <a:lnTo>
                    <a:pt x="169735" y="424180"/>
                  </a:lnTo>
                  <a:lnTo>
                    <a:pt x="200990" y="426720"/>
                  </a:lnTo>
                  <a:lnTo>
                    <a:pt x="216166" y="424180"/>
                  </a:lnTo>
                  <a:lnTo>
                    <a:pt x="227749" y="414020"/>
                  </a:lnTo>
                  <a:lnTo>
                    <a:pt x="238836" y="416560"/>
                  </a:lnTo>
                  <a:lnTo>
                    <a:pt x="240538" y="424180"/>
                  </a:lnTo>
                  <a:lnTo>
                    <a:pt x="227749" y="425450"/>
                  </a:lnTo>
                  <a:lnTo>
                    <a:pt x="231165" y="434340"/>
                  </a:lnTo>
                  <a:lnTo>
                    <a:pt x="243687" y="438150"/>
                  </a:lnTo>
                  <a:lnTo>
                    <a:pt x="255892" y="444500"/>
                  </a:lnTo>
                  <a:lnTo>
                    <a:pt x="268109" y="447040"/>
                  </a:lnTo>
                  <a:lnTo>
                    <a:pt x="280644" y="440690"/>
                  </a:lnTo>
                  <a:lnTo>
                    <a:pt x="284048" y="443230"/>
                  </a:lnTo>
                  <a:lnTo>
                    <a:pt x="288315" y="443230"/>
                  </a:lnTo>
                  <a:lnTo>
                    <a:pt x="290880" y="447040"/>
                  </a:lnTo>
                  <a:lnTo>
                    <a:pt x="277228" y="464820"/>
                  </a:lnTo>
                  <a:lnTo>
                    <a:pt x="289572" y="473710"/>
                  </a:lnTo>
                  <a:lnTo>
                    <a:pt x="297268" y="486410"/>
                  </a:lnTo>
                  <a:lnTo>
                    <a:pt x="306260" y="496570"/>
                  </a:lnTo>
                  <a:lnTo>
                    <a:pt x="322440" y="496570"/>
                  </a:lnTo>
                  <a:lnTo>
                    <a:pt x="326694" y="499110"/>
                  </a:lnTo>
                  <a:lnTo>
                    <a:pt x="326694" y="389877"/>
                  </a:lnTo>
                  <a:lnTo>
                    <a:pt x="317322" y="381000"/>
                  </a:lnTo>
                  <a:lnTo>
                    <a:pt x="303872" y="375920"/>
                  </a:lnTo>
                  <a:lnTo>
                    <a:pt x="300507" y="374650"/>
                  </a:lnTo>
                  <a:lnTo>
                    <a:pt x="283298" y="373380"/>
                  </a:lnTo>
                  <a:lnTo>
                    <a:pt x="265607" y="375920"/>
                  </a:lnTo>
                  <a:lnTo>
                    <a:pt x="247370" y="373380"/>
                  </a:lnTo>
                  <a:lnTo>
                    <a:pt x="247370" y="372110"/>
                  </a:lnTo>
                  <a:lnTo>
                    <a:pt x="237832" y="372110"/>
                  </a:lnTo>
                  <a:lnTo>
                    <a:pt x="227965" y="369570"/>
                  </a:lnTo>
                  <a:lnTo>
                    <a:pt x="219062" y="365760"/>
                  </a:lnTo>
                  <a:lnTo>
                    <a:pt x="212394" y="358140"/>
                  </a:lnTo>
                  <a:lnTo>
                    <a:pt x="215823" y="354330"/>
                  </a:lnTo>
                  <a:lnTo>
                    <a:pt x="227152" y="354330"/>
                  </a:lnTo>
                  <a:lnTo>
                    <a:pt x="232016" y="351790"/>
                  </a:lnTo>
                  <a:lnTo>
                    <a:pt x="222885" y="344170"/>
                  </a:lnTo>
                  <a:lnTo>
                    <a:pt x="212077" y="341630"/>
                  </a:lnTo>
                  <a:lnTo>
                    <a:pt x="201422" y="340360"/>
                  </a:lnTo>
                  <a:lnTo>
                    <a:pt x="192773" y="332740"/>
                  </a:lnTo>
                  <a:lnTo>
                    <a:pt x="189941" y="327660"/>
                  </a:lnTo>
                  <a:lnTo>
                    <a:pt x="184238" y="325120"/>
                  </a:lnTo>
                  <a:lnTo>
                    <a:pt x="177901" y="322580"/>
                  </a:lnTo>
                  <a:lnTo>
                    <a:pt x="173164" y="317500"/>
                  </a:lnTo>
                  <a:lnTo>
                    <a:pt x="179133" y="314960"/>
                  </a:lnTo>
                  <a:lnTo>
                    <a:pt x="188518" y="317500"/>
                  </a:lnTo>
                  <a:lnTo>
                    <a:pt x="196189" y="317500"/>
                  </a:lnTo>
                  <a:lnTo>
                    <a:pt x="197040" y="323850"/>
                  </a:lnTo>
                  <a:lnTo>
                    <a:pt x="202158" y="327660"/>
                  </a:lnTo>
                  <a:lnTo>
                    <a:pt x="210693" y="326390"/>
                  </a:lnTo>
                  <a:lnTo>
                    <a:pt x="212394" y="325120"/>
                  </a:lnTo>
                  <a:lnTo>
                    <a:pt x="208127" y="320040"/>
                  </a:lnTo>
                  <a:lnTo>
                    <a:pt x="205282" y="314960"/>
                  </a:lnTo>
                  <a:lnTo>
                    <a:pt x="203873" y="312420"/>
                  </a:lnTo>
                  <a:lnTo>
                    <a:pt x="200444" y="307340"/>
                  </a:lnTo>
                  <a:lnTo>
                    <a:pt x="215049" y="313690"/>
                  </a:lnTo>
                  <a:lnTo>
                    <a:pt x="228282" y="321310"/>
                  </a:lnTo>
                  <a:lnTo>
                    <a:pt x="240398" y="330200"/>
                  </a:lnTo>
                  <a:lnTo>
                    <a:pt x="251637" y="342900"/>
                  </a:lnTo>
                  <a:lnTo>
                    <a:pt x="255041" y="341630"/>
                  </a:lnTo>
                  <a:lnTo>
                    <a:pt x="260172" y="342900"/>
                  </a:lnTo>
                  <a:lnTo>
                    <a:pt x="261023" y="341630"/>
                  </a:lnTo>
                  <a:lnTo>
                    <a:pt x="261874" y="340360"/>
                  </a:lnTo>
                  <a:lnTo>
                    <a:pt x="249923" y="326390"/>
                  </a:lnTo>
                  <a:lnTo>
                    <a:pt x="236067" y="314960"/>
                  </a:lnTo>
                  <a:lnTo>
                    <a:pt x="220611" y="307340"/>
                  </a:lnTo>
                  <a:lnTo>
                    <a:pt x="203873" y="300990"/>
                  </a:lnTo>
                  <a:lnTo>
                    <a:pt x="202158" y="295910"/>
                  </a:lnTo>
                  <a:lnTo>
                    <a:pt x="196189" y="293370"/>
                  </a:lnTo>
                  <a:lnTo>
                    <a:pt x="197891" y="285750"/>
                  </a:lnTo>
                  <a:lnTo>
                    <a:pt x="201307" y="285750"/>
                  </a:lnTo>
                  <a:lnTo>
                    <a:pt x="204724" y="287020"/>
                  </a:lnTo>
                  <a:lnTo>
                    <a:pt x="205282" y="285750"/>
                  </a:lnTo>
                  <a:lnTo>
                    <a:pt x="206425" y="283210"/>
                  </a:lnTo>
                  <a:lnTo>
                    <a:pt x="199910" y="280670"/>
                  </a:lnTo>
                  <a:lnTo>
                    <a:pt x="193306" y="276860"/>
                  </a:lnTo>
                  <a:lnTo>
                    <a:pt x="186867" y="273050"/>
                  </a:lnTo>
                  <a:lnTo>
                    <a:pt x="180835" y="267970"/>
                  </a:lnTo>
                  <a:lnTo>
                    <a:pt x="177419" y="266700"/>
                  </a:lnTo>
                  <a:lnTo>
                    <a:pt x="178282" y="264160"/>
                  </a:lnTo>
                  <a:lnTo>
                    <a:pt x="178282" y="261620"/>
                  </a:lnTo>
                  <a:lnTo>
                    <a:pt x="184238" y="259080"/>
                  </a:lnTo>
                  <a:lnTo>
                    <a:pt x="190220" y="267970"/>
                  </a:lnTo>
                  <a:lnTo>
                    <a:pt x="196189" y="269240"/>
                  </a:lnTo>
                  <a:lnTo>
                    <a:pt x="204724" y="265430"/>
                  </a:lnTo>
                  <a:lnTo>
                    <a:pt x="203301" y="259080"/>
                  </a:lnTo>
                  <a:lnTo>
                    <a:pt x="203022" y="257810"/>
                  </a:lnTo>
                  <a:lnTo>
                    <a:pt x="202158" y="247650"/>
                  </a:lnTo>
                  <a:lnTo>
                    <a:pt x="210693" y="247650"/>
                  </a:lnTo>
                  <a:lnTo>
                    <a:pt x="212394" y="227330"/>
                  </a:lnTo>
                  <a:lnTo>
                    <a:pt x="216636" y="228600"/>
                  </a:lnTo>
                  <a:lnTo>
                    <a:pt x="220713" y="232410"/>
                  </a:lnTo>
                  <a:lnTo>
                    <a:pt x="225107" y="234950"/>
                  </a:lnTo>
                  <a:lnTo>
                    <a:pt x="230301" y="229870"/>
                  </a:lnTo>
                  <a:lnTo>
                    <a:pt x="222631" y="227330"/>
                  </a:lnTo>
                  <a:lnTo>
                    <a:pt x="226898" y="219710"/>
                  </a:lnTo>
                  <a:lnTo>
                    <a:pt x="226047" y="214630"/>
                  </a:lnTo>
                  <a:lnTo>
                    <a:pt x="230479" y="209550"/>
                  </a:lnTo>
                  <a:lnTo>
                    <a:pt x="227647" y="203200"/>
                  </a:lnTo>
                  <a:lnTo>
                    <a:pt x="225920" y="198120"/>
                  </a:lnTo>
                  <a:lnTo>
                    <a:pt x="233730" y="196850"/>
                  </a:lnTo>
                  <a:lnTo>
                    <a:pt x="241198" y="208280"/>
                  </a:lnTo>
                  <a:lnTo>
                    <a:pt x="240436" y="219710"/>
                  </a:lnTo>
                  <a:lnTo>
                    <a:pt x="240804" y="229870"/>
                  </a:lnTo>
                  <a:lnTo>
                    <a:pt x="251637" y="236220"/>
                  </a:lnTo>
                  <a:lnTo>
                    <a:pt x="253339" y="243840"/>
                  </a:lnTo>
                  <a:lnTo>
                    <a:pt x="255892" y="251460"/>
                  </a:lnTo>
                  <a:lnTo>
                    <a:pt x="263575" y="254000"/>
                  </a:lnTo>
                  <a:lnTo>
                    <a:pt x="266141" y="254000"/>
                  </a:lnTo>
                  <a:lnTo>
                    <a:pt x="267728" y="243840"/>
                  </a:lnTo>
                  <a:lnTo>
                    <a:pt x="267309" y="233680"/>
                  </a:lnTo>
                  <a:lnTo>
                    <a:pt x="264820" y="223520"/>
                  </a:lnTo>
                  <a:lnTo>
                    <a:pt x="260172" y="214630"/>
                  </a:lnTo>
                  <a:lnTo>
                    <a:pt x="256743" y="212090"/>
                  </a:lnTo>
                  <a:lnTo>
                    <a:pt x="253339" y="212090"/>
                  </a:lnTo>
                  <a:lnTo>
                    <a:pt x="251637" y="209550"/>
                  </a:lnTo>
                  <a:lnTo>
                    <a:pt x="251637" y="201930"/>
                  </a:lnTo>
                  <a:lnTo>
                    <a:pt x="255892" y="199390"/>
                  </a:lnTo>
                  <a:lnTo>
                    <a:pt x="261023" y="200660"/>
                  </a:lnTo>
                  <a:lnTo>
                    <a:pt x="266141" y="200660"/>
                  </a:lnTo>
                  <a:lnTo>
                    <a:pt x="269544" y="203200"/>
                  </a:lnTo>
                  <a:lnTo>
                    <a:pt x="272961" y="199390"/>
                  </a:lnTo>
                  <a:lnTo>
                    <a:pt x="275234" y="196850"/>
                  </a:lnTo>
                  <a:lnTo>
                    <a:pt x="276377" y="195580"/>
                  </a:lnTo>
                  <a:lnTo>
                    <a:pt x="283197" y="194310"/>
                  </a:lnTo>
                  <a:lnTo>
                    <a:pt x="291731" y="191770"/>
                  </a:lnTo>
                  <a:lnTo>
                    <a:pt x="295986" y="194310"/>
                  </a:lnTo>
                  <a:lnTo>
                    <a:pt x="298551" y="201930"/>
                  </a:lnTo>
                  <a:lnTo>
                    <a:pt x="305384" y="200660"/>
                  </a:lnTo>
                  <a:lnTo>
                    <a:pt x="306070" y="193040"/>
                  </a:lnTo>
                  <a:lnTo>
                    <a:pt x="305828" y="191770"/>
                  </a:lnTo>
                  <a:lnTo>
                    <a:pt x="303885" y="181610"/>
                  </a:lnTo>
                  <a:lnTo>
                    <a:pt x="303885" y="180340"/>
                  </a:lnTo>
                  <a:lnTo>
                    <a:pt x="303898" y="179070"/>
                  </a:lnTo>
                  <a:lnTo>
                    <a:pt x="303936" y="171450"/>
                  </a:lnTo>
                  <a:lnTo>
                    <a:pt x="311340" y="166370"/>
                  </a:lnTo>
                  <a:lnTo>
                    <a:pt x="316458" y="170180"/>
                  </a:lnTo>
                  <a:lnTo>
                    <a:pt x="313905" y="177800"/>
                  </a:lnTo>
                  <a:lnTo>
                    <a:pt x="321589" y="181610"/>
                  </a:lnTo>
                  <a:lnTo>
                    <a:pt x="330339" y="180340"/>
                  </a:lnTo>
                  <a:lnTo>
                    <a:pt x="337261" y="185420"/>
                  </a:lnTo>
                  <a:lnTo>
                    <a:pt x="342099" y="191770"/>
                  </a:lnTo>
                  <a:lnTo>
                    <a:pt x="344614" y="199390"/>
                  </a:lnTo>
                  <a:lnTo>
                    <a:pt x="347179" y="195580"/>
                  </a:lnTo>
                  <a:lnTo>
                    <a:pt x="347179" y="190500"/>
                  </a:lnTo>
                  <a:lnTo>
                    <a:pt x="352298" y="190500"/>
                  </a:lnTo>
                  <a:lnTo>
                    <a:pt x="348792" y="184150"/>
                  </a:lnTo>
                  <a:lnTo>
                    <a:pt x="348678" y="180340"/>
                  </a:lnTo>
                  <a:lnTo>
                    <a:pt x="348564" y="176530"/>
                  </a:lnTo>
                  <a:lnTo>
                    <a:pt x="347853" y="168910"/>
                  </a:lnTo>
                  <a:lnTo>
                    <a:pt x="345376" y="166370"/>
                  </a:lnTo>
                  <a:lnTo>
                    <a:pt x="344144" y="165100"/>
                  </a:lnTo>
                  <a:lnTo>
                    <a:pt x="342900" y="163830"/>
                  </a:lnTo>
                  <a:lnTo>
                    <a:pt x="343839" y="156210"/>
                  </a:lnTo>
                  <a:lnTo>
                    <a:pt x="344614" y="149860"/>
                  </a:lnTo>
                  <a:lnTo>
                    <a:pt x="349808" y="154940"/>
                  </a:lnTo>
                  <a:lnTo>
                    <a:pt x="352933" y="161290"/>
                  </a:lnTo>
                  <a:lnTo>
                    <a:pt x="356374" y="167640"/>
                  </a:lnTo>
                  <a:lnTo>
                    <a:pt x="362534" y="171450"/>
                  </a:lnTo>
                  <a:lnTo>
                    <a:pt x="364236" y="177800"/>
                  </a:lnTo>
                  <a:lnTo>
                    <a:pt x="359105" y="187960"/>
                  </a:lnTo>
                  <a:lnTo>
                    <a:pt x="366788" y="191770"/>
                  </a:lnTo>
                  <a:lnTo>
                    <a:pt x="371233" y="187960"/>
                  </a:lnTo>
                  <a:lnTo>
                    <a:pt x="373507" y="182880"/>
                  </a:lnTo>
                  <a:lnTo>
                    <a:pt x="376262" y="179070"/>
                  </a:lnTo>
                  <a:lnTo>
                    <a:pt x="382143" y="177800"/>
                  </a:lnTo>
                  <a:lnTo>
                    <a:pt x="386410" y="196850"/>
                  </a:lnTo>
                  <a:lnTo>
                    <a:pt x="404329" y="185420"/>
                  </a:lnTo>
                  <a:lnTo>
                    <a:pt x="414553" y="196850"/>
                  </a:lnTo>
                  <a:lnTo>
                    <a:pt x="417118" y="195580"/>
                  </a:lnTo>
                  <a:lnTo>
                    <a:pt x="415417" y="190500"/>
                  </a:lnTo>
                  <a:lnTo>
                    <a:pt x="420535" y="191770"/>
                  </a:lnTo>
                  <a:lnTo>
                    <a:pt x="424967" y="201930"/>
                  </a:lnTo>
                  <a:lnTo>
                    <a:pt x="427253" y="214630"/>
                  </a:lnTo>
                  <a:lnTo>
                    <a:pt x="428091" y="227330"/>
                  </a:lnTo>
                  <a:lnTo>
                    <a:pt x="428205" y="238760"/>
                  </a:lnTo>
                  <a:lnTo>
                    <a:pt x="443560" y="224790"/>
                  </a:lnTo>
                  <a:lnTo>
                    <a:pt x="445262" y="227330"/>
                  </a:lnTo>
                  <a:lnTo>
                    <a:pt x="449541" y="232410"/>
                  </a:lnTo>
                  <a:lnTo>
                    <a:pt x="447840" y="238760"/>
                  </a:lnTo>
                  <a:lnTo>
                    <a:pt x="444347" y="242570"/>
                  </a:lnTo>
                  <a:lnTo>
                    <a:pt x="440474" y="246380"/>
                  </a:lnTo>
                  <a:lnTo>
                    <a:pt x="438353" y="251460"/>
                  </a:lnTo>
                  <a:lnTo>
                    <a:pt x="440156" y="255270"/>
                  </a:lnTo>
                  <a:lnTo>
                    <a:pt x="453796" y="265430"/>
                  </a:lnTo>
                  <a:lnTo>
                    <a:pt x="450392" y="275590"/>
                  </a:lnTo>
                  <a:lnTo>
                    <a:pt x="441858" y="273050"/>
                  </a:lnTo>
                  <a:lnTo>
                    <a:pt x="435889" y="267970"/>
                  </a:lnTo>
                  <a:lnTo>
                    <a:pt x="429907" y="267970"/>
                  </a:lnTo>
                  <a:lnTo>
                    <a:pt x="431622" y="275590"/>
                  </a:lnTo>
                  <a:lnTo>
                    <a:pt x="429907" y="279400"/>
                  </a:lnTo>
                  <a:lnTo>
                    <a:pt x="434924" y="281940"/>
                  </a:lnTo>
                  <a:lnTo>
                    <a:pt x="440575" y="284480"/>
                  </a:lnTo>
                  <a:lnTo>
                    <a:pt x="446227" y="285750"/>
                  </a:lnTo>
                  <a:lnTo>
                    <a:pt x="451243" y="281940"/>
                  </a:lnTo>
                  <a:lnTo>
                    <a:pt x="453796" y="281940"/>
                  </a:lnTo>
                  <a:lnTo>
                    <a:pt x="453783" y="293370"/>
                  </a:lnTo>
                  <a:lnTo>
                    <a:pt x="444093" y="298450"/>
                  </a:lnTo>
                  <a:lnTo>
                    <a:pt x="433285" y="303530"/>
                  </a:lnTo>
                  <a:lnTo>
                    <a:pt x="429907" y="314960"/>
                  </a:lnTo>
                  <a:lnTo>
                    <a:pt x="425056" y="316230"/>
                  </a:lnTo>
                  <a:lnTo>
                    <a:pt x="419150" y="316230"/>
                  </a:lnTo>
                  <a:lnTo>
                    <a:pt x="413727" y="317500"/>
                  </a:lnTo>
                  <a:lnTo>
                    <a:pt x="410298" y="320040"/>
                  </a:lnTo>
                  <a:lnTo>
                    <a:pt x="416509" y="322580"/>
                  </a:lnTo>
                  <a:lnTo>
                    <a:pt x="423519" y="323850"/>
                  </a:lnTo>
                  <a:lnTo>
                    <a:pt x="429260" y="326390"/>
                  </a:lnTo>
                  <a:lnTo>
                    <a:pt x="431622" y="332740"/>
                  </a:lnTo>
                  <a:lnTo>
                    <a:pt x="412978" y="347980"/>
                  </a:lnTo>
                  <a:lnTo>
                    <a:pt x="395058" y="364490"/>
                  </a:lnTo>
                  <a:lnTo>
                    <a:pt x="381127" y="383540"/>
                  </a:lnTo>
                  <a:lnTo>
                    <a:pt x="374472" y="406400"/>
                  </a:lnTo>
                  <a:lnTo>
                    <a:pt x="368503" y="412750"/>
                  </a:lnTo>
                  <a:lnTo>
                    <a:pt x="380441" y="463550"/>
                  </a:lnTo>
                  <a:lnTo>
                    <a:pt x="386054" y="463550"/>
                  </a:lnTo>
                  <a:lnTo>
                    <a:pt x="391426" y="459740"/>
                  </a:lnTo>
                  <a:lnTo>
                    <a:pt x="396633" y="455930"/>
                  </a:lnTo>
                  <a:lnTo>
                    <a:pt x="401764" y="450850"/>
                  </a:lnTo>
                  <a:lnTo>
                    <a:pt x="438556" y="440690"/>
                  </a:lnTo>
                  <a:lnTo>
                    <a:pt x="457784" y="434340"/>
                  </a:lnTo>
                  <a:lnTo>
                    <a:pt x="475983" y="427990"/>
                  </a:lnTo>
                  <a:lnTo>
                    <a:pt x="475983" y="40513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686" y="5920853"/>
              <a:ext cx="72516" cy="10631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90955" y="1370075"/>
            <a:ext cx="8353425" cy="5488305"/>
            <a:chOff x="790955" y="1370075"/>
            <a:chExt cx="8353425" cy="5488305"/>
          </a:xfrm>
        </p:grpSpPr>
        <p:sp>
          <p:nvSpPr>
            <p:cNvPr id="11" name="object 11"/>
            <p:cNvSpPr/>
            <p:nvPr/>
          </p:nvSpPr>
          <p:spPr>
            <a:xfrm>
              <a:off x="2384807" y="6334345"/>
              <a:ext cx="6759575" cy="523875"/>
            </a:xfrm>
            <a:custGeom>
              <a:avLst/>
              <a:gdLst/>
              <a:ahLst/>
              <a:cxnLst/>
              <a:rect l="l" t="t" r="r" b="b"/>
              <a:pathLst>
                <a:path w="6759575" h="523875">
                  <a:moveTo>
                    <a:pt x="6759192" y="0"/>
                  </a:moveTo>
                  <a:lnTo>
                    <a:pt x="0" y="523652"/>
                  </a:lnTo>
                  <a:lnTo>
                    <a:pt x="6759192" y="523652"/>
                  </a:lnTo>
                  <a:lnTo>
                    <a:pt x="6759192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955" y="1370075"/>
              <a:ext cx="7562088" cy="4962144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241554" y="325374"/>
            <a:ext cx="2882900" cy="254000"/>
          </a:xfrm>
          <a:custGeom>
            <a:avLst/>
            <a:gdLst/>
            <a:ahLst/>
            <a:cxnLst/>
            <a:rect l="l" t="t" r="r" b="b"/>
            <a:pathLst>
              <a:path w="2882900" h="254000">
                <a:moveTo>
                  <a:pt x="0" y="254000"/>
                </a:moveTo>
                <a:lnTo>
                  <a:pt x="2882900" y="0"/>
                </a:lnTo>
              </a:path>
            </a:pathLst>
          </a:custGeom>
          <a:ln w="19050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036689" y="1549146"/>
            <a:ext cx="934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mbria Math"/>
                <a:cs typeface="Cambria Math"/>
              </a:rPr>
              <a:t>≃</a:t>
            </a:r>
            <a:r>
              <a:rPr dirty="0" sz="2400" spc="-105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4807" y="6334345"/>
            <a:ext cx="6759575" cy="523875"/>
          </a:xfrm>
          <a:custGeom>
            <a:avLst/>
            <a:gdLst/>
            <a:ahLst/>
            <a:cxnLst/>
            <a:rect l="l" t="t" r="r" b="b"/>
            <a:pathLst>
              <a:path w="6759575" h="523875">
                <a:moveTo>
                  <a:pt x="6759192" y="0"/>
                </a:moveTo>
                <a:lnTo>
                  <a:pt x="0" y="523652"/>
                </a:lnTo>
                <a:lnTo>
                  <a:pt x="6759192" y="523652"/>
                </a:lnTo>
                <a:lnTo>
                  <a:pt x="6759192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430" y="6310307"/>
            <a:ext cx="165011" cy="16113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71106" y="6119150"/>
            <a:ext cx="184785" cy="125095"/>
            <a:chOff x="471106" y="6119150"/>
            <a:chExt cx="184785" cy="125095"/>
          </a:xfrm>
        </p:grpSpPr>
        <p:sp>
          <p:nvSpPr>
            <p:cNvPr id="5" name="object 5"/>
            <p:cNvSpPr/>
            <p:nvPr/>
          </p:nvSpPr>
          <p:spPr>
            <a:xfrm>
              <a:off x="593090" y="6119152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20">
                  <a:moveTo>
                    <a:pt x="4254" y="78473"/>
                  </a:moveTo>
                  <a:lnTo>
                    <a:pt x="0" y="79311"/>
                  </a:lnTo>
                  <a:lnTo>
                    <a:pt x="0" y="96202"/>
                  </a:lnTo>
                  <a:lnTo>
                    <a:pt x="4254" y="95351"/>
                  </a:lnTo>
                  <a:lnTo>
                    <a:pt x="4254" y="78473"/>
                  </a:lnTo>
                  <a:close/>
                </a:path>
                <a:path w="62865" h="96520">
                  <a:moveTo>
                    <a:pt x="29845" y="38811"/>
                  </a:moveTo>
                  <a:lnTo>
                    <a:pt x="24739" y="38811"/>
                  </a:lnTo>
                  <a:lnTo>
                    <a:pt x="15354" y="42189"/>
                  </a:lnTo>
                  <a:lnTo>
                    <a:pt x="18757" y="50634"/>
                  </a:lnTo>
                  <a:lnTo>
                    <a:pt x="23609" y="50330"/>
                  </a:lnTo>
                  <a:lnTo>
                    <a:pt x="25590" y="46304"/>
                  </a:lnTo>
                  <a:lnTo>
                    <a:pt x="26911" y="41490"/>
                  </a:lnTo>
                  <a:lnTo>
                    <a:pt x="29845" y="38811"/>
                  </a:lnTo>
                  <a:close/>
                </a:path>
                <a:path w="62865" h="96520">
                  <a:moveTo>
                    <a:pt x="62255" y="1689"/>
                  </a:moveTo>
                  <a:lnTo>
                    <a:pt x="59702" y="1689"/>
                  </a:lnTo>
                  <a:lnTo>
                    <a:pt x="57150" y="2540"/>
                  </a:lnTo>
                  <a:lnTo>
                    <a:pt x="56299" y="0"/>
                  </a:lnTo>
                  <a:lnTo>
                    <a:pt x="51028" y="8382"/>
                  </a:lnTo>
                  <a:lnTo>
                    <a:pt x="48717" y="17614"/>
                  </a:lnTo>
                  <a:lnTo>
                    <a:pt x="46570" y="26695"/>
                  </a:lnTo>
                  <a:lnTo>
                    <a:pt x="41795" y="34594"/>
                  </a:lnTo>
                  <a:lnTo>
                    <a:pt x="49466" y="34594"/>
                  </a:lnTo>
                  <a:lnTo>
                    <a:pt x="50749" y="25539"/>
                  </a:lnTo>
                  <a:lnTo>
                    <a:pt x="54584" y="17195"/>
                  </a:lnTo>
                  <a:lnTo>
                    <a:pt x="59067" y="9321"/>
                  </a:lnTo>
                  <a:lnTo>
                    <a:pt x="62255" y="1689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106" y="6120836"/>
              <a:ext cx="99163" cy="987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7587" y="6197620"/>
              <a:ext cx="26034" cy="46990"/>
            </a:xfrm>
            <a:custGeom>
              <a:avLst/>
              <a:gdLst/>
              <a:ahLst/>
              <a:cxnLst/>
              <a:rect l="l" t="t" r="r" b="b"/>
              <a:pathLst>
                <a:path w="26034" h="46989">
                  <a:moveTo>
                    <a:pt x="9392" y="0"/>
                  </a:moveTo>
                  <a:lnTo>
                    <a:pt x="4562" y="11641"/>
                  </a:lnTo>
                  <a:lnTo>
                    <a:pt x="2775" y="25419"/>
                  </a:lnTo>
                  <a:lnTo>
                    <a:pt x="1948" y="38089"/>
                  </a:lnTo>
                  <a:lnTo>
                    <a:pt x="0" y="46405"/>
                  </a:lnTo>
                  <a:lnTo>
                    <a:pt x="1714" y="44719"/>
                  </a:lnTo>
                  <a:lnTo>
                    <a:pt x="5202" y="32804"/>
                  </a:lnTo>
                  <a:lnTo>
                    <a:pt x="14291" y="22785"/>
                  </a:lnTo>
                  <a:lnTo>
                    <a:pt x="23063" y="13396"/>
                  </a:lnTo>
                  <a:lnTo>
                    <a:pt x="25599" y="3371"/>
                  </a:lnTo>
                  <a:lnTo>
                    <a:pt x="23884" y="5068"/>
                  </a:lnTo>
                  <a:lnTo>
                    <a:pt x="17921" y="5068"/>
                  </a:lnTo>
                  <a:lnTo>
                    <a:pt x="10244" y="6754"/>
                  </a:lnTo>
                  <a:lnTo>
                    <a:pt x="9392" y="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240791" y="5855665"/>
            <a:ext cx="476250" cy="810260"/>
            <a:chOff x="240791" y="5855665"/>
            <a:chExt cx="476250" cy="810260"/>
          </a:xfrm>
        </p:grpSpPr>
        <p:sp>
          <p:nvSpPr>
            <p:cNvPr id="9" name="object 9"/>
            <p:cNvSpPr/>
            <p:nvPr/>
          </p:nvSpPr>
          <p:spPr>
            <a:xfrm>
              <a:off x="368731" y="5921717"/>
              <a:ext cx="95250" cy="109220"/>
            </a:xfrm>
            <a:custGeom>
              <a:avLst/>
              <a:gdLst/>
              <a:ahLst/>
              <a:cxnLst/>
              <a:rect l="l" t="t" r="r" b="b"/>
              <a:pathLst>
                <a:path w="95250" h="109220">
                  <a:moveTo>
                    <a:pt x="1714" y="23622"/>
                  </a:moveTo>
                  <a:lnTo>
                    <a:pt x="850" y="22771"/>
                  </a:lnTo>
                  <a:lnTo>
                    <a:pt x="0" y="23622"/>
                  </a:lnTo>
                  <a:lnTo>
                    <a:pt x="0" y="24460"/>
                  </a:lnTo>
                  <a:lnTo>
                    <a:pt x="1714" y="24460"/>
                  </a:lnTo>
                  <a:lnTo>
                    <a:pt x="1714" y="23622"/>
                  </a:lnTo>
                  <a:close/>
                </a:path>
                <a:path w="95250" h="109220">
                  <a:moveTo>
                    <a:pt x="2578" y="13487"/>
                  </a:moveTo>
                  <a:lnTo>
                    <a:pt x="1714" y="14338"/>
                  </a:lnTo>
                  <a:lnTo>
                    <a:pt x="1714" y="15176"/>
                  </a:lnTo>
                  <a:lnTo>
                    <a:pt x="2578" y="15176"/>
                  </a:lnTo>
                  <a:lnTo>
                    <a:pt x="2578" y="13487"/>
                  </a:lnTo>
                  <a:close/>
                </a:path>
                <a:path w="95250" h="109220">
                  <a:moveTo>
                    <a:pt x="6832" y="20231"/>
                  </a:moveTo>
                  <a:lnTo>
                    <a:pt x="5981" y="19392"/>
                  </a:lnTo>
                  <a:lnTo>
                    <a:pt x="5981" y="21082"/>
                  </a:lnTo>
                  <a:lnTo>
                    <a:pt x="6832" y="21082"/>
                  </a:lnTo>
                  <a:lnTo>
                    <a:pt x="6832" y="20231"/>
                  </a:lnTo>
                  <a:close/>
                </a:path>
                <a:path w="95250" h="109220">
                  <a:moveTo>
                    <a:pt x="7683" y="13487"/>
                  </a:moveTo>
                  <a:lnTo>
                    <a:pt x="6832" y="13487"/>
                  </a:lnTo>
                  <a:lnTo>
                    <a:pt x="5981" y="14338"/>
                  </a:lnTo>
                  <a:lnTo>
                    <a:pt x="6832" y="15176"/>
                  </a:lnTo>
                  <a:lnTo>
                    <a:pt x="6832" y="14338"/>
                  </a:lnTo>
                  <a:lnTo>
                    <a:pt x="7683" y="15176"/>
                  </a:lnTo>
                  <a:lnTo>
                    <a:pt x="7683" y="13487"/>
                  </a:lnTo>
                  <a:close/>
                </a:path>
                <a:path w="95250" h="109220">
                  <a:moveTo>
                    <a:pt x="8534" y="18554"/>
                  </a:moveTo>
                  <a:lnTo>
                    <a:pt x="7683" y="19392"/>
                  </a:lnTo>
                  <a:lnTo>
                    <a:pt x="8534" y="19392"/>
                  </a:lnTo>
                  <a:lnTo>
                    <a:pt x="8534" y="18554"/>
                  </a:lnTo>
                  <a:close/>
                </a:path>
                <a:path w="95250" h="109220">
                  <a:moveTo>
                    <a:pt x="9385" y="18554"/>
                  </a:moveTo>
                  <a:lnTo>
                    <a:pt x="8534" y="19392"/>
                  </a:lnTo>
                  <a:lnTo>
                    <a:pt x="9385" y="19392"/>
                  </a:lnTo>
                  <a:lnTo>
                    <a:pt x="9385" y="18554"/>
                  </a:lnTo>
                  <a:close/>
                </a:path>
                <a:path w="95250" h="109220">
                  <a:moveTo>
                    <a:pt x="9385" y="13487"/>
                  </a:moveTo>
                  <a:lnTo>
                    <a:pt x="8534" y="12649"/>
                  </a:lnTo>
                  <a:lnTo>
                    <a:pt x="8534" y="14338"/>
                  </a:lnTo>
                  <a:lnTo>
                    <a:pt x="9385" y="13487"/>
                  </a:lnTo>
                  <a:close/>
                </a:path>
                <a:path w="95250" h="109220">
                  <a:moveTo>
                    <a:pt x="11099" y="15176"/>
                  </a:moveTo>
                  <a:lnTo>
                    <a:pt x="10236" y="15176"/>
                  </a:lnTo>
                  <a:lnTo>
                    <a:pt x="10236" y="16027"/>
                  </a:lnTo>
                  <a:lnTo>
                    <a:pt x="11099" y="15176"/>
                  </a:lnTo>
                  <a:close/>
                </a:path>
                <a:path w="95250" h="109220">
                  <a:moveTo>
                    <a:pt x="11099" y="11811"/>
                  </a:moveTo>
                  <a:lnTo>
                    <a:pt x="10236" y="10960"/>
                  </a:lnTo>
                  <a:lnTo>
                    <a:pt x="10236" y="12649"/>
                  </a:lnTo>
                  <a:lnTo>
                    <a:pt x="11099" y="12649"/>
                  </a:lnTo>
                  <a:lnTo>
                    <a:pt x="11099" y="11811"/>
                  </a:lnTo>
                  <a:close/>
                </a:path>
                <a:path w="95250" h="109220">
                  <a:moveTo>
                    <a:pt x="11950" y="14338"/>
                  </a:moveTo>
                  <a:lnTo>
                    <a:pt x="11099" y="15176"/>
                  </a:lnTo>
                  <a:lnTo>
                    <a:pt x="11950" y="15176"/>
                  </a:lnTo>
                  <a:lnTo>
                    <a:pt x="11950" y="14338"/>
                  </a:lnTo>
                  <a:close/>
                </a:path>
                <a:path w="95250" h="109220">
                  <a:moveTo>
                    <a:pt x="11950" y="13487"/>
                  </a:moveTo>
                  <a:lnTo>
                    <a:pt x="10236" y="13487"/>
                  </a:lnTo>
                  <a:lnTo>
                    <a:pt x="9385" y="14338"/>
                  </a:lnTo>
                  <a:lnTo>
                    <a:pt x="11099" y="15176"/>
                  </a:lnTo>
                  <a:lnTo>
                    <a:pt x="10236" y="14338"/>
                  </a:lnTo>
                  <a:lnTo>
                    <a:pt x="11950" y="13487"/>
                  </a:lnTo>
                  <a:close/>
                </a:path>
                <a:path w="95250" h="109220">
                  <a:moveTo>
                    <a:pt x="14503" y="97028"/>
                  </a:moveTo>
                  <a:lnTo>
                    <a:pt x="12801" y="97028"/>
                  </a:lnTo>
                  <a:lnTo>
                    <a:pt x="12801" y="97878"/>
                  </a:lnTo>
                  <a:lnTo>
                    <a:pt x="14503" y="97878"/>
                  </a:lnTo>
                  <a:lnTo>
                    <a:pt x="14503" y="97028"/>
                  </a:lnTo>
                  <a:close/>
                </a:path>
                <a:path w="95250" h="109220">
                  <a:moveTo>
                    <a:pt x="14503" y="26987"/>
                  </a:moveTo>
                  <a:lnTo>
                    <a:pt x="13652" y="27838"/>
                  </a:lnTo>
                  <a:lnTo>
                    <a:pt x="14503" y="27838"/>
                  </a:lnTo>
                  <a:lnTo>
                    <a:pt x="14503" y="26987"/>
                  </a:lnTo>
                  <a:close/>
                </a:path>
                <a:path w="95250" h="109220">
                  <a:moveTo>
                    <a:pt x="15354" y="97878"/>
                  </a:moveTo>
                  <a:lnTo>
                    <a:pt x="14503" y="97878"/>
                  </a:lnTo>
                  <a:lnTo>
                    <a:pt x="14503" y="98717"/>
                  </a:lnTo>
                  <a:lnTo>
                    <a:pt x="12801" y="98717"/>
                  </a:lnTo>
                  <a:lnTo>
                    <a:pt x="12801" y="99555"/>
                  </a:lnTo>
                  <a:lnTo>
                    <a:pt x="11099" y="100406"/>
                  </a:lnTo>
                  <a:lnTo>
                    <a:pt x="11950" y="100406"/>
                  </a:lnTo>
                  <a:lnTo>
                    <a:pt x="12801" y="101244"/>
                  </a:lnTo>
                  <a:lnTo>
                    <a:pt x="14503" y="101244"/>
                  </a:lnTo>
                  <a:lnTo>
                    <a:pt x="13652" y="99555"/>
                  </a:lnTo>
                  <a:lnTo>
                    <a:pt x="15354" y="99555"/>
                  </a:lnTo>
                  <a:lnTo>
                    <a:pt x="15354" y="97878"/>
                  </a:lnTo>
                  <a:close/>
                </a:path>
                <a:path w="95250" h="109220">
                  <a:moveTo>
                    <a:pt x="16217" y="99555"/>
                  </a:moveTo>
                  <a:lnTo>
                    <a:pt x="15354" y="100406"/>
                  </a:lnTo>
                  <a:lnTo>
                    <a:pt x="16217" y="100406"/>
                  </a:lnTo>
                  <a:lnTo>
                    <a:pt x="16217" y="99555"/>
                  </a:lnTo>
                  <a:close/>
                </a:path>
                <a:path w="95250" h="109220">
                  <a:moveTo>
                    <a:pt x="16217" y="97028"/>
                  </a:moveTo>
                  <a:lnTo>
                    <a:pt x="15354" y="97028"/>
                  </a:lnTo>
                  <a:lnTo>
                    <a:pt x="15354" y="97878"/>
                  </a:lnTo>
                  <a:lnTo>
                    <a:pt x="16217" y="97878"/>
                  </a:lnTo>
                  <a:lnTo>
                    <a:pt x="16217" y="97028"/>
                  </a:lnTo>
                  <a:close/>
                </a:path>
                <a:path w="95250" h="109220">
                  <a:moveTo>
                    <a:pt x="16217" y="94488"/>
                  </a:moveTo>
                  <a:lnTo>
                    <a:pt x="15354" y="95338"/>
                  </a:lnTo>
                  <a:lnTo>
                    <a:pt x="16217" y="95338"/>
                  </a:lnTo>
                  <a:lnTo>
                    <a:pt x="16217" y="94488"/>
                  </a:lnTo>
                  <a:close/>
                </a:path>
                <a:path w="95250" h="109220">
                  <a:moveTo>
                    <a:pt x="16217" y="26987"/>
                  </a:moveTo>
                  <a:lnTo>
                    <a:pt x="15354" y="26149"/>
                  </a:lnTo>
                  <a:lnTo>
                    <a:pt x="13652" y="26149"/>
                  </a:lnTo>
                  <a:lnTo>
                    <a:pt x="14503" y="26987"/>
                  </a:lnTo>
                  <a:lnTo>
                    <a:pt x="16217" y="26987"/>
                  </a:lnTo>
                  <a:close/>
                </a:path>
                <a:path w="95250" h="109220">
                  <a:moveTo>
                    <a:pt x="17068" y="101244"/>
                  </a:moveTo>
                  <a:lnTo>
                    <a:pt x="16217" y="100406"/>
                  </a:lnTo>
                  <a:lnTo>
                    <a:pt x="16217" y="101244"/>
                  </a:lnTo>
                  <a:lnTo>
                    <a:pt x="17068" y="101244"/>
                  </a:lnTo>
                  <a:close/>
                </a:path>
                <a:path w="95250" h="109220">
                  <a:moveTo>
                    <a:pt x="17068" y="95338"/>
                  </a:moveTo>
                  <a:lnTo>
                    <a:pt x="16217" y="95338"/>
                  </a:lnTo>
                  <a:lnTo>
                    <a:pt x="16217" y="96177"/>
                  </a:lnTo>
                  <a:lnTo>
                    <a:pt x="17068" y="96177"/>
                  </a:lnTo>
                  <a:lnTo>
                    <a:pt x="17068" y="95338"/>
                  </a:lnTo>
                  <a:close/>
                </a:path>
                <a:path w="95250" h="109220">
                  <a:moveTo>
                    <a:pt x="17919" y="22771"/>
                  </a:moveTo>
                  <a:lnTo>
                    <a:pt x="17068" y="22771"/>
                  </a:lnTo>
                  <a:lnTo>
                    <a:pt x="17068" y="23622"/>
                  </a:lnTo>
                  <a:lnTo>
                    <a:pt x="17919" y="23622"/>
                  </a:lnTo>
                  <a:lnTo>
                    <a:pt x="17919" y="22771"/>
                  </a:lnTo>
                  <a:close/>
                </a:path>
                <a:path w="95250" h="109220">
                  <a:moveTo>
                    <a:pt x="18783" y="91960"/>
                  </a:moveTo>
                  <a:lnTo>
                    <a:pt x="17919" y="92811"/>
                  </a:lnTo>
                  <a:lnTo>
                    <a:pt x="17919" y="93649"/>
                  </a:lnTo>
                  <a:lnTo>
                    <a:pt x="18783" y="93649"/>
                  </a:lnTo>
                  <a:lnTo>
                    <a:pt x="18783" y="91960"/>
                  </a:lnTo>
                  <a:close/>
                </a:path>
                <a:path w="95250" h="109220">
                  <a:moveTo>
                    <a:pt x="18783" y="37122"/>
                  </a:moveTo>
                  <a:lnTo>
                    <a:pt x="17919" y="37122"/>
                  </a:lnTo>
                  <a:lnTo>
                    <a:pt x="17919" y="37960"/>
                  </a:lnTo>
                  <a:lnTo>
                    <a:pt x="18783" y="37122"/>
                  </a:lnTo>
                  <a:close/>
                </a:path>
                <a:path w="95250" h="109220">
                  <a:moveTo>
                    <a:pt x="18783" y="30365"/>
                  </a:moveTo>
                  <a:lnTo>
                    <a:pt x="17068" y="30365"/>
                  </a:lnTo>
                  <a:lnTo>
                    <a:pt x="17068" y="31203"/>
                  </a:lnTo>
                  <a:lnTo>
                    <a:pt x="17919" y="31203"/>
                  </a:lnTo>
                  <a:lnTo>
                    <a:pt x="18783" y="30365"/>
                  </a:lnTo>
                  <a:close/>
                </a:path>
                <a:path w="95250" h="109220">
                  <a:moveTo>
                    <a:pt x="18783" y="24460"/>
                  </a:moveTo>
                  <a:lnTo>
                    <a:pt x="17919" y="24460"/>
                  </a:lnTo>
                  <a:lnTo>
                    <a:pt x="17919" y="25311"/>
                  </a:lnTo>
                  <a:lnTo>
                    <a:pt x="18783" y="25311"/>
                  </a:lnTo>
                  <a:lnTo>
                    <a:pt x="18783" y="24460"/>
                  </a:lnTo>
                  <a:close/>
                </a:path>
                <a:path w="95250" h="109220">
                  <a:moveTo>
                    <a:pt x="19634" y="27838"/>
                  </a:moveTo>
                  <a:lnTo>
                    <a:pt x="18783" y="28676"/>
                  </a:lnTo>
                  <a:lnTo>
                    <a:pt x="18783" y="29514"/>
                  </a:lnTo>
                  <a:lnTo>
                    <a:pt x="19634" y="29514"/>
                  </a:lnTo>
                  <a:lnTo>
                    <a:pt x="19634" y="27838"/>
                  </a:lnTo>
                  <a:close/>
                </a:path>
                <a:path w="95250" h="109220">
                  <a:moveTo>
                    <a:pt x="19634" y="26149"/>
                  </a:moveTo>
                  <a:lnTo>
                    <a:pt x="18783" y="26149"/>
                  </a:lnTo>
                  <a:lnTo>
                    <a:pt x="18783" y="26987"/>
                  </a:lnTo>
                  <a:lnTo>
                    <a:pt x="19634" y="26149"/>
                  </a:lnTo>
                  <a:close/>
                </a:path>
                <a:path w="95250" h="109220">
                  <a:moveTo>
                    <a:pt x="20485" y="26987"/>
                  </a:moveTo>
                  <a:lnTo>
                    <a:pt x="18783" y="26987"/>
                  </a:lnTo>
                  <a:lnTo>
                    <a:pt x="18783" y="27838"/>
                  </a:lnTo>
                  <a:lnTo>
                    <a:pt x="19634" y="27838"/>
                  </a:lnTo>
                  <a:lnTo>
                    <a:pt x="20485" y="26987"/>
                  </a:lnTo>
                  <a:close/>
                </a:path>
                <a:path w="95250" h="109220">
                  <a:moveTo>
                    <a:pt x="21336" y="32905"/>
                  </a:moveTo>
                  <a:lnTo>
                    <a:pt x="20485" y="32054"/>
                  </a:lnTo>
                  <a:lnTo>
                    <a:pt x="20485" y="33743"/>
                  </a:lnTo>
                  <a:lnTo>
                    <a:pt x="21336" y="33743"/>
                  </a:lnTo>
                  <a:lnTo>
                    <a:pt x="21336" y="32905"/>
                  </a:lnTo>
                  <a:close/>
                </a:path>
                <a:path w="95250" h="109220">
                  <a:moveTo>
                    <a:pt x="22186" y="92811"/>
                  </a:moveTo>
                  <a:lnTo>
                    <a:pt x="21336" y="92811"/>
                  </a:lnTo>
                  <a:lnTo>
                    <a:pt x="20485" y="91122"/>
                  </a:lnTo>
                  <a:lnTo>
                    <a:pt x="21336" y="90271"/>
                  </a:lnTo>
                  <a:lnTo>
                    <a:pt x="21336" y="89433"/>
                  </a:lnTo>
                  <a:lnTo>
                    <a:pt x="20485" y="88595"/>
                  </a:lnTo>
                  <a:lnTo>
                    <a:pt x="18783" y="88595"/>
                  </a:lnTo>
                  <a:lnTo>
                    <a:pt x="18783" y="89433"/>
                  </a:lnTo>
                  <a:lnTo>
                    <a:pt x="19634" y="90271"/>
                  </a:lnTo>
                  <a:lnTo>
                    <a:pt x="19634" y="89433"/>
                  </a:lnTo>
                  <a:lnTo>
                    <a:pt x="20485" y="89433"/>
                  </a:lnTo>
                  <a:lnTo>
                    <a:pt x="19634" y="90271"/>
                  </a:lnTo>
                  <a:lnTo>
                    <a:pt x="21336" y="93649"/>
                  </a:lnTo>
                  <a:lnTo>
                    <a:pt x="21336" y="94488"/>
                  </a:lnTo>
                  <a:lnTo>
                    <a:pt x="21336" y="96177"/>
                  </a:lnTo>
                  <a:lnTo>
                    <a:pt x="22186" y="96177"/>
                  </a:lnTo>
                  <a:lnTo>
                    <a:pt x="22186" y="94488"/>
                  </a:lnTo>
                  <a:lnTo>
                    <a:pt x="22186" y="93649"/>
                  </a:lnTo>
                  <a:lnTo>
                    <a:pt x="22186" y="92811"/>
                  </a:lnTo>
                  <a:close/>
                </a:path>
                <a:path w="95250" h="109220">
                  <a:moveTo>
                    <a:pt x="22186" y="28676"/>
                  </a:moveTo>
                  <a:lnTo>
                    <a:pt x="21336" y="29514"/>
                  </a:lnTo>
                  <a:lnTo>
                    <a:pt x="22186" y="29514"/>
                  </a:lnTo>
                  <a:lnTo>
                    <a:pt x="22186" y="28676"/>
                  </a:lnTo>
                  <a:close/>
                </a:path>
                <a:path w="95250" h="109220">
                  <a:moveTo>
                    <a:pt x="23888" y="88595"/>
                  </a:moveTo>
                  <a:lnTo>
                    <a:pt x="23037" y="88595"/>
                  </a:lnTo>
                  <a:lnTo>
                    <a:pt x="22186" y="89433"/>
                  </a:lnTo>
                  <a:lnTo>
                    <a:pt x="23037" y="89433"/>
                  </a:lnTo>
                  <a:lnTo>
                    <a:pt x="23037" y="90271"/>
                  </a:lnTo>
                  <a:lnTo>
                    <a:pt x="23888" y="90271"/>
                  </a:lnTo>
                  <a:lnTo>
                    <a:pt x="23888" y="88595"/>
                  </a:lnTo>
                  <a:close/>
                </a:path>
                <a:path w="95250" h="109220">
                  <a:moveTo>
                    <a:pt x="23888" y="87744"/>
                  </a:moveTo>
                  <a:lnTo>
                    <a:pt x="23037" y="86906"/>
                  </a:lnTo>
                  <a:lnTo>
                    <a:pt x="22186" y="87744"/>
                  </a:lnTo>
                  <a:lnTo>
                    <a:pt x="22186" y="88595"/>
                  </a:lnTo>
                  <a:lnTo>
                    <a:pt x="23037" y="88595"/>
                  </a:lnTo>
                  <a:lnTo>
                    <a:pt x="23037" y="87744"/>
                  </a:lnTo>
                  <a:lnTo>
                    <a:pt x="23888" y="87744"/>
                  </a:lnTo>
                  <a:close/>
                </a:path>
                <a:path w="95250" h="109220">
                  <a:moveTo>
                    <a:pt x="23888" y="28676"/>
                  </a:moveTo>
                  <a:lnTo>
                    <a:pt x="23037" y="28676"/>
                  </a:lnTo>
                  <a:lnTo>
                    <a:pt x="23888" y="29514"/>
                  </a:lnTo>
                  <a:lnTo>
                    <a:pt x="23888" y="28676"/>
                  </a:lnTo>
                  <a:close/>
                </a:path>
                <a:path w="95250" h="109220">
                  <a:moveTo>
                    <a:pt x="24739" y="37122"/>
                  </a:moveTo>
                  <a:lnTo>
                    <a:pt x="23888" y="37122"/>
                  </a:lnTo>
                  <a:lnTo>
                    <a:pt x="23888" y="36271"/>
                  </a:lnTo>
                  <a:lnTo>
                    <a:pt x="23037" y="37122"/>
                  </a:lnTo>
                  <a:lnTo>
                    <a:pt x="23888" y="37960"/>
                  </a:lnTo>
                  <a:lnTo>
                    <a:pt x="24739" y="37960"/>
                  </a:lnTo>
                  <a:lnTo>
                    <a:pt x="24739" y="37122"/>
                  </a:lnTo>
                  <a:close/>
                </a:path>
                <a:path w="95250" h="109220">
                  <a:moveTo>
                    <a:pt x="24739" y="32905"/>
                  </a:moveTo>
                  <a:lnTo>
                    <a:pt x="23888" y="32905"/>
                  </a:lnTo>
                  <a:lnTo>
                    <a:pt x="23888" y="33743"/>
                  </a:lnTo>
                  <a:lnTo>
                    <a:pt x="24739" y="33743"/>
                  </a:lnTo>
                  <a:lnTo>
                    <a:pt x="24739" y="32905"/>
                  </a:lnTo>
                  <a:close/>
                </a:path>
                <a:path w="95250" h="109220">
                  <a:moveTo>
                    <a:pt x="24739" y="31203"/>
                  </a:moveTo>
                  <a:lnTo>
                    <a:pt x="23888" y="30365"/>
                  </a:lnTo>
                  <a:lnTo>
                    <a:pt x="23037" y="30365"/>
                  </a:lnTo>
                  <a:lnTo>
                    <a:pt x="21336" y="30365"/>
                  </a:lnTo>
                  <a:lnTo>
                    <a:pt x="20485" y="31203"/>
                  </a:lnTo>
                  <a:lnTo>
                    <a:pt x="21336" y="32054"/>
                  </a:lnTo>
                  <a:lnTo>
                    <a:pt x="22186" y="31203"/>
                  </a:lnTo>
                  <a:lnTo>
                    <a:pt x="23037" y="31203"/>
                  </a:lnTo>
                  <a:lnTo>
                    <a:pt x="24739" y="31203"/>
                  </a:lnTo>
                  <a:close/>
                </a:path>
                <a:path w="95250" h="109220">
                  <a:moveTo>
                    <a:pt x="27305" y="37122"/>
                  </a:moveTo>
                  <a:lnTo>
                    <a:pt x="26454" y="37122"/>
                  </a:lnTo>
                  <a:lnTo>
                    <a:pt x="27305" y="37960"/>
                  </a:lnTo>
                  <a:lnTo>
                    <a:pt x="27305" y="37122"/>
                  </a:lnTo>
                  <a:close/>
                </a:path>
                <a:path w="95250" h="109220">
                  <a:moveTo>
                    <a:pt x="27305" y="32054"/>
                  </a:moveTo>
                  <a:lnTo>
                    <a:pt x="26454" y="31203"/>
                  </a:lnTo>
                  <a:lnTo>
                    <a:pt x="25590" y="31203"/>
                  </a:lnTo>
                  <a:lnTo>
                    <a:pt x="25590" y="32054"/>
                  </a:lnTo>
                  <a:lnTo>
                    <a:pt x="26454" y="32054"/>
                  </a:lnTo>
                  <a:lnTo>
                    <a:pt x="26454" y="33743"/>
                  </a:lnTo>
                  <a:lnTo>
                    <a:pt x="27305" y="33743"/>
                  </a:lnTo>
                  <a:lnTo>
                    <a:pt x="27305" y="32054"/>
                  </a:lnTo>
                  <a:close/>
                </a:path>
                <a:path w="95250" h="109220">
                  <a:moveTo>
                    <a:pt x="28155" y="85204"/>
                  </a:moveTo>
                  <a:lnTo>
                    <a:pt x="26454" y="85204"/>
                  </a:lnTo>
                  <a:lnTo>
                    <a:pt x="27305" y="86055"/>
                  </a:lnTo>
                  <a:lnTo>
                    <a:pt x="26454" y="86906"/>
                  </a:lnTo>
                  <a:lnTo>
                    <a:pt x="26454" y="88595"/>
                  </a:lnTo>
                  <a:lnTo>
                    <a:pt x="27305" y="88595"/>
                  </a:lnTo>
                  <a:lnTo>
                    <a:pt x="27305" y="86906"/>
                  </a:lnTo>
                  <a:lnTo>
                    <a:pt x="28155" y="86906"/>
                  </a:lnTo>
                  <a:lnTo>
                    <a:pt x="28155" y="85204"/>
                  </a:lnTo>
                  <a:close/>
                </a:path>
                <a:path w="95250" h="109220">
                  <a:moveTo>
                    <a:pt x="29006" y="79311"/>
                  </a:moveTo>
                  <a:lnTo>
                    <a:pt x="28155" y="79311"/>
                  </a:lnTo>
                  <a:lnTo>
                    <a:pt x="28155" y="80149"/>
                  </a:lnTo>
                  <a:lnTo>
                    <a:pt x="29006" y="80149"/>
                  </a:lnTo>
                  <a:lnTo>
                    <a:pt x="29006" y="79311"/>
                  </a:lnTo>
                  <a:close/>
                </a:path>
                <a:path w="95250" h="109220">
                  <a:moveTo>
                    <a:pt x="29006" y="41325"/>
                  </a:moveTo>
                  <a:lnTo>
                    <a:pt x="28155" y="41325"/>
                  </a:lnTo>
                  <a:lnTo>
                    <a:pt x="29006" y="42176"/>
                  </a:lnTo>
                  <a:lnTo>
                    <a:pt x="29006" y="41325"/>
                  </a:lnTo>
                  <a:close/>
                </a:path>
                <a:path w="95250" h="109220">
                  <a:moveTo>
                    <a:pt x="29006" y="37960"/>
                  </a:moveTo>
                  <a:lnTo>
                    <a:pt x="28155" y="38798"/>
                  </a:lnTo>
                  <a:lnTo>
                    <a:pt x="29006" y="38798"/>
                  </a:lnTo>
                  <a:lnTo>
                    <a:pt x="29006" y="37960"/>
                  </a:lnTo>
                  <a:close/>
                </a:path>
                <a:path w="95250" h="109220">
                  <a:moveTo>
                    <a:pt x="29857" y="80987"/>
                  </a:moveTo>
                  <a:lnTo>
                    <a:pt x="29006" y="80149"/>
                  </a:lnTo>
                  <a:lnTo>
                    <a:pt x="28155" y="80987"/>
                  </a:lnTo>
                  <a:lnTo>
                    <a:pt x="28155" y="82677"/>
                  </a:lnTo>
                  <a:lnTo>
                    <a:pt x="29006" y="82677"/>
                  </a:lnTo>
                  <a:lnTo>
                    <a:pt x="29006" y="81838"/>
                  </a:lnTo>
                  <a:lnTo>
                    <a:pt x="29857" y="80987"/>
                  </a:lnTo>
                  <a:close/>
                </a:path>
                <a:path w="95250" h="109220">
                  <a:moveTo>
                    <a:pt x="29857" y="76784"/>
                  </a:moveTo>
                  <a:lnTo>
                    <a:pt x="29006" y="77622"/>
                  </a:lnTo>
                  <a:lnTo>
                    <a:pt x="29006" y="76784"/>
                  </a:lnTo>
                  <a:lnTo>
                    <a:pt x="28155" y="76784"/>
                  </a:lnTo>
                  <a:lnTo>
                    <a:pt x="28155" y="77622"/>
                  </a:lnTo>
                  <a:lnTo>
                    <a:pt x="29006" y="78460"/>
                  </a:lnTo>
                  <a:lnTo>
                    <a:pt x="29006" y="79311"/>
                  </a:lnTo>
                  <a:lnTo>
                    <a:pt x="29857" y="78460"/>
                  </a:lnTo>
                  <a:lnTo>
                    <a:pt x="29857" y="77622"/>
                  </a:lnTo>
                  <a:lnTo>
                    <a:pt x="29857" y="76784"/>
                  </a:lnTo>
                  <a:close/>
                </a:path>
                <a:path w="95250" h="109220">
                  <a:moveTo>
                    <a:pt x="29857" y="36271"/>
                  </a:moveTo>
                  <a:lnTo>
                    <a:pt x="29006" y="36271"/>
                  </a:lnTo>
                  <a:lnTo>
                    <a:pt x="28155" y="36271"/>
                  </a:lnTo>
                  <a:lnTo>
                    <a:pt x="28155" y="37960"/>
                  </a:lnTo>
                  <a:lnTo>
                    <a:pt x="29006" y="37960"/>
                  </a:lnTo>
                  <a:lnTo>
                    <a:pt x="29857" y="37122"/>
                  </a:lnTo>
                  <a:lnTo>
                    <a:pt x="29857" y="36271"/>
                  </a:lnTo>
                  <a:close/>
                </a:path>
                <a:path w="95250" h="109220">
                  <a:moveTo>
                    <a:pt x="31572" y="43027"/>
                  </a:moveTo>
                  <a:lnTo>
                    <a:pt x="30721" y="43027"/>
                  </a:lnTo>
                  <a:lnTo>
                    <a:pt x="29857" y="42176"/>
                  </a:lnTo>
                  <a:lnTo>
                    <a:pt x="29857" y="43865"/>
                  </a:lnTo>
                  <a:lnTo>
                    <a:pt x="30721" y="43865"/>
                  </a:lnTo>
                  <a:lnTo>
                    <a:pt x="31572" y="43027"/>
                  </a:lnTo>
                  <a:close/>
                </a:path>
                <a:path w="95250" h="109220">
                  <a:moveTo>
                    <a:pt x="31572" y="38798"/>
                  </a:moveTo>
                  <a:lnTo>
                    <a:pt x="30721" y="39649"/>
                  </a:lnTo>
                  <a:lnTo>
                    <a:pt x="31572" y="39649"/>
                  </a:lnTo>
                  <a:lnTo>
                    <a:pt x="31572" y="38798"/>
                  </a:lnTo>
                  <a:close/>
                </a:path>
                <a:path w="95250" h="109220">
                  <a:moveTo>
                    <a:pt x="32423" y="82677"/>
                  </a:moveTo>
                  <a:lnTo>
                    <a:pt x="30721" y="82677"/>
                  </a:lnTo>
                  <a:lnTo>
                    <a:pt x="30721" y="83527"/>
                  </a:lnTo>
                  <a:lnTo>
                    <a:pt x="31572" y="83527"/>
                  </a:lnTo>
                  <a:lnTo>
                    <a:pt x="32423" y="82677"/>
                  </a:lnTo>
                  <a:close/>
                </a:path>
                <a:path w="95250" h="109220">
                  <a:moveTo>
                    <a:pt x="32423" y="74244"/>
                  </a:moveTo>
                  <a:lnTo>
                    <a:pt x="31572" y="74244"/>
                  </a:lnTo>
                  <a:lnTo>
                    <a:pt x="31572" y="75933"/>
                  </a:lnTo>
                  <a:lnTo>
                    <a:pt x="32423" y="75082"/>
                  </a:lnTo>
                  <a:lnTo>
                    <a:pt x="32423" y="74244"/>
                  </a:lnTo>
                  <a:close/>
                </a:path>
                <a:path w="95250" h="109220">
                  <a:moveTo>
                    <a:pt x="32423" y="38798"/>
                  </a:moveTo>
                  <a:lnTo>
                    <a:pt x="31572" y="38798"/>
                  </a:lnTo>
                  <a:lnTo>
                    <a:pt x="32423" y="39649"/>
                  </a:lnTo>
                  <a:lnTo>
                    <a:pt x="32423" y="38798"/>
                  </a:lnTo>
                  <a:close/>
                </a:path>
                <a:path w="95250" h="109220">
                  <a:moveTo>
                    <a:pt x="33274" y="80149"/>
                  </a:moveTo>
                  <a:lnTo>
                    <a:pt x="32423" y="79311"/>
                  </a:lnTo>
                  <a:lnTo>
                    <a:pt x="32423" y="77622"/>
                  </a:lnTo>
                  <a:lnTo>
                    <a:pt x="31572" y="77622"/>
                  </a:lnTo>
                  <a:lnTo>
                    <a:pt x="31572" y="79311"/>
                  </a:lnTo>
                  <a:lnTo>
                    <a:pt x="30721" y="79311"/>
                  </a:lnTo>
                  <a:lnTo>
                    <a:pt x="30721" y="80149"/>
                  </a:lnTo>
                  <a:lnTo>
                    <a:pt x="32423" y="80149"/>
                  </a:lnTo>
                  <a:lnTo>
                    <a:pt x="31572" y="80987"/>
                  </a:lnTo>
                  <a:lnTo>
                    <a:pt x="31572" y="81838"/>
                  </a:lnTo>
                  <a:lnTo>
                    <a:pt x="32423" y="81838"/>
                  </a:lnTo>
                  <a:lnTo>
                    <a:pt x="33274" y="82677"/>
                  </a:lnTo>
                  <a:lnTo>
                    <a:pt x="33274" y="80149"/>
                  </a:lnTo>
                  <a:close/>
                </a:path>
                <a:path w="95250" h="109220">
                  <a:moveTo>
                    <a:pt x="34124" y="40487"/>
                  </a:moveTo>
                  <a:lnTo>
                    <a:pt x="33274" y="40487"/>
                  </a:lnTo>
                  <a:lnTo>
                    <a:pt x="33274" y="41325"/>
                  </a:lnTo>
                  <a:lnTo>
                    <a:pt x="32423" y="41325"/>
                  </a:lnTo>
                  <a:lnTo>
                    <a:pt x="33274" y="42176"/>
                  </a:lnTo>
                  <a:lnTo>
                    <a:pt x="34124" y="42176"/>
                  </a:lnTo>
                  <a:lnTo>
                    <a:pt x="34124" y="40487"/>
                  </a:lnTo>
                  <a:close/>
                </a:path>
                <a:path w="95250" h="109220">
                  <a:moveTo>
                    <a:pt x="34124" y="37122"/>
                  </a:moveTo>
                  <a:lnTo>
                    <a:pt x="33274" y="36271"/>
                  </a:lnTo>
                  <a:lnTo>
                    <a:pt x="32423" y="36271"/>
                  </a:lnTo>
                  <a:lnTo>
                    <a:pt x="32423" y="37122"/>
                  </a:lnTo>
                  <a:lnTo>
                    <a:pt x="34124" y="37122"/>
                  </a:lnTo>
                  <a:close/>
                </a:path>
                <a:path w="95250" h="109220">
                  <a:moveTo>
                    <a:pt x="34988" y="83527"/>
                  </a:moveTo>
                  <a:lnTo>
                    <a:pt x="33274" y="83527"/>
                  </a:lnTo>
                  <a:lnTo>
                    <a:pt x="33274" y="84366"/>
                  </a:lnTo>
                  <a:lnTo>
                    <a:pt x="34988" y="84366"/>
                  </a:lnTo>
                  <a:lnTo>
                    <a:pt x="34988" y="83527"/>
                  </a:lnTo>
                  <a:close/>
                </a:path>
                <a:path w="95250" h="109220">
                  <a:moveTo>
                    <a:pt x="35839" y="92811"/>
                  </a:moveTo>
                  <a:lnTo>
                    <a:pt x="34988" y="93649"/>
                  </a:lnTo>
                  <a:lnTo>
                    <a:pt x="35839" y="93649"/>
                  </a:lnTo>
                  <a:lnTo>
                    <a:pt x="35839" y="92811"/>
                  </a:lnTo>
                  <a:close/>
                </a:path>
                <a:path w="95250" h="109220">
                  <a:moveTo>
                    <a:pt x="35839" y="43027"/>
                  </a:moveTo>
                  <a:lnTo>
                    <a:pt x="34988" y="42176"/>
                  </a:lnTo>
                  <a:lnTo>
                    <a:pt x="34988" y="41325"/>
                  </a:lnTo>
                  <a:lnTo>
                    <a:pt x="34124" y="42176"/>
                  </a:lnTo>
                  <a:lnTo>
                    <a:pt x="34988" y="43027"/>
                  </a:lnTo>
                  <a:lnTo>
                    <a:pt x="34124" y="43865"/>
                  </a:lnTo>
                  <a:lnTo>
                    <a:pt x="34988" y="44716"/>
                  </a:lnTo>
                  <a:lnTo>
                    <a:pt x="35839" y="44716"/>
                  </a:lnTo>
                  <a:lnTo>
                    <a:pt x="35839" y="43027"/>
                  </a:lnTo>
                  <a:close/>
                </a:path>
                <a:path w="95250" h="109220">
                  <a:moveTo>
                    <a:pt x="37541" y="87744"/>
                  </a:moveTo>
                  <a:lnTo>
                    <a:pt x="36690" y="88595"/>
                  </a:lnTo>
                  <a:lnTo>
                    <a:pt x="36690" y="90271"/>
                  </a:lnTo>
                  <a:lnTo>
                    <a:pt x="37541" y="90271"/>
                  </a:lnTo>
                  <a:lnTo>
                    <a:pt x="37541" y="87744"/>
                  </a:lnTo>
                  <a:close/>
                </a:path>
                <a:path w="95250" h="109220">
                  <a:moveTo>
                    <a:pt x="39243" y="99555"/>
                  </a:moveTo>
                  <a:lnTo>
                    <a:pt x="38392" y="99555"/>
                  </a:lnTo>
                  <a:lnTo>
                    <a:pt x="38392" y="100406"/>
                  </a:lnTo>
                  <a:lnTo>
                    <a:pt x="39243" y="100406"/>
                  </a:lnTo>
                  <a:lnTo>
                    <a:pt x="39243" y="99555"/>
                  </a:lnTo>
                  <a:close/>
                </a:path>
                <a:path w="95250" h="109220">
                  <a:moveTo>
                    <a:pt x="45224" y="16027"/>
                  </a:moveTo>
                  <a:lnTo>
                    <a:pt x="44361" y="16027"/>
                  </a:lnTo>
                  <a:lnTo>
                    <a:pt x="44361" y="16865"/>
                  </a:lnTo>
                  <a:lnTo>
                    <a:pt x="45224" y="16865"/>
                  </a:lnTo>
                  <a:lnTo>
                    <a:pt x="45224" y="16027"/>
                  </a:lnTo>
                  <a:close/>
                </a:path>
                <a:path w="95250" h="109220">
                  <a:moveTo>
                    <a:pt x="46075" y="107149"/>
                  </a:moveTo>
                  <a:lnTo>
                    <a:pt x="45224" y="107149"/>
                  </a:lnTo>
                  <a:lnTo>
                    <a:pt x="45224" y="108839"/>
                  </a:lnTo>
                  <a:lnTo>
                    <a:pt x="46075" y="108000"/>
                  </a:lnTo>
                  <a:lnTo>
                    <a:pt x="46075" y="107149"/>
                  </a:lnTo>
                  <a:close/>
                </a:path>
                <a:path w="95250" h="109220">
                  <a:moveTo>
                    <a:pt x="56299" y="12649"/>
                  </a:moveTo>
                  <a:lnTo>
                    <a:pt x="55448" y="12649"/>
                  </a:lnTo>
                  <a:lnTo>
                    <a:pt x="55448" y="13487"/>
                  </a:lnTo>
                  <a:lnTo>
                    <a:pt x="56299" y="13487"/>
                  </a:lnTo>
                  <a:lnTo>
                    <a:pt x="56299" y="12649"/>
                  </a:lnTo>
                  <a:close/>
                </a:path>
                <a:path w="95250" h="109220">
                  <a:moveTo>
                    <a:pt x="56299" y="0"/>
                  </a:moveTo>
                  <a:lnTo>
                    <a:pt x="54597" y="0"/>
                  </a:lnTo>
                  <a:lnTo>
                    <a:pt x="54597" y="838"/>
                  </a:lnTo>
                  <a:lnTo>
                    <a:pt x="55448" y="1676"/>
                  </a:lnTo>
                  <a:lnTo>
                    <a:pt x="56299" y="1676"/>
                  </a:lnTo>
                  <a:lnTo>
                    <a:pt x="56299" y="0"/>
                  </a:lnTo>
                  <a:close/>
                </a:path>
                <a:path w="95250" h="109220">
                  <a:moveTo>
                    <a:pt x="57150" y="32905"/>
                  </a:moveTo>
                  <a:lnTo>
                    <a:pt x="56299" y="32905"/>
                  </a:lnTo>
                  <a:lnTo>
                    <a:pt x="56299" y="33743"/>
                  </a:lnTo>
                  <a:lnTo>
                    <a:pt x="57150" y="32905"/>
                  </a:lnTo>
                  <a:close/>
                </a:path>
                <a:path w="95250" h="109220">
                  <a:moveTo>
                    <a:pt x="57150" y="32054"/>
                  </a:moveTo>
                  <a:lnTo>
                    <a:pt x="55448" y="32054"/>
                  </a:lnTo>
                  <a:lnTo>
                    <a:pt x="55448" y="32905"/>
                  </a:lnTo>
                  <a:lnTo>
                    <a:pt x="56299" y="32905"/>
                  </a:lnTo>
                  <a:lnTo>
                    <a:pt x="57150" y="32054"/>
                  </a:lnTo>
                  <a:close/>
                </a:path>
                <a:path w="95250" h="109220">
                  <a:moveTo>
                    <a:pt x="57150" y="16027"/>
                  </a:moveTo>
                  <a:lnTo>
                    <a:pt x="56299" y="16027"/>
                  </a:lnTo>
                  <a:lnTo>
                    <a:pt x="56299" y="16865"/>
                  </a:lnTo>
                  <a:lnTo>
                    <a:pt x="57150" y="16027"/>
                  </a:lnTo>
                  <a:close/>
                </a:path>
                <a:path w="95250" h="109220">
                  <a:moveTo>
                    <a:pt x="57150" y="7581"/>
                  </a:moveTo>
                  <a:lnTo>
                    <a:pt x="56299" y="6743"/>
                  </a:lnTo>
                  <a:lnTo>
                    <a:pt x="56299" y="5054"/>
                  </a:lnTo>
                  <a:lnTo>
                    <a:pt x="55448" y="5054"/>
                  </a:lnTo>
                  <a:lnTo>
                    <a:pt x="55448" y="7581"/>
                  </a:lnTo>
                  <a:lnTo>
                    <a:pt x="57150" y="7581"/>
                  </a:lnTo>
                  <a:close/>
                </a:path>
                <a:path w="95250" h="109220">
                  <a:moveTo>
                    <a:pt x="58013" y="14338"/>
                  </a:moveTo>
                  <a:lnTo>
                    <a:pt x="57150" y="12649"/>
                  </a:lnTo>
                  <a:lnTo>
                    <a:pt x="57150" y="13487"/>
                  </a:lnTo>
                  <a:lnTo>
                    <a:pt x="58013" y="14338"/>
                  </a:lnTo>
                  <a:close/>
                </a:path>
                <a:path w="95250" h="109220">
                  <a:moveTo>
                    <a:pt x="58013" y="7581"/>
                  </a:moveTo>
                  <a:lnTo>
                    <a:pt x="57150" y="7581"/>
                  </a:lnTo>
                  <a:lnTo>
                    <a:pt x="56299" y="8420"/>
                  </a:lnTo>
                  <a:lnTo>
                    <a:pt x="57150" y="8420"/>
                  </a:lnTo>
                  <a:lnTo>
                    <a:pt x="57150" y="9271"/>
                  </a:lnTo>
                  <a:lnTo>
                    <a:pt x="58013" y="9271"/>
                  </a:lnTo>
                  <a:lnTo>
                    <a:pt x="58013" y="7581"/>
                  </a:lnTo>
                  <a:close/>
                </a:path>
                <a:path w="95250" h="109220">
                  <a:moveTo>
                    <a:pt x="58013" y="0"/>
                  </a:moveTo>
                  <a:lnTo>
                    <a:pt x="57150" y="0"/>
                  </a:lnTo>
                  <a:lnTo>
                    <a:pt x="57150" y="838"/>
                  </a:lnTo>
                  <a:lnTo>
                    <a:pt x="58013" y="838"/>
                  </a:lnTo>
                  <a:lnTo>
                    <a:pt x="58013" y="0"/>
                  </a:lnTo>
                  <a:close/>
                </a:path>
                <a:path w="95250" h="109220">
                  <a:moveTo>
                    <a:pt x="59715" y="10960"/>
                  </a:moveTo>
                  <a:lnTo>
                    <a:pt x="58013" y="10960"/>
                  </a:lnTo>
                  <a:lnTo>
                    <a:pt x="58864" y="11811"/>
                  </a:lnTo>
                  <a:lnTo>
                    <a:pt x="59715" y="11811"/>
                  </a:lnTo>
                  <a:lnTo>
                    <a:pt x="59715" y="10960"/>
                  </a:lnTo>
                  <a:close/>
                </a:path>
                <a:path w="95250" h="109220">
                  <a:moveTo>
                    <a:pt x="61429" y="838"/>
                  </a:moveTo>
                  <a:lnTo>
                    <a:pt x="60579" y="0"/>
                  </a:lnTo>
                  <a:lnTo>
                    <a:pt x="59715" y="0"/>
                  </a:lnTo>
                  <a:lnTo>
                    <a:pt x="59715" y="838"/>
                  </a:lnTo>
                  <a:lnTo>
                    <a:pt x="58864" y="1676"/>
                  </a:lnTo>
                  <a:lnTo>
                    <a:pt x="58864" y="2527"/>
                  </a:lnTo>
                  <a:lnTo>
                    <a:pt x="59715" y="2527"/>
                  </a:lnTo>
                  <a:lnTo>
                    <a:pt x="59715" y="1676"/>
                  </a:lnTo>
                  <a:lnTo>
                    <a:pt x="60579" y="2527"/>
                  </a:lnTo>
                  <a:lnTo>
                    <a:pt x="60579" y="1676"/>
                  </a:lnTo>
                  <a:lnTo>
                    <a:pt x="61429" y="838"/>
                  </a:lnTo>
                  <a:close/>
                </a:path>
                <a:path w="95250" h="109220">
                  <a:moveTo>
                    <a:pt x="71653" y="85204"/>
                  </a:moveTo>
                  <a:lnTo>
                    <a:pt x="70802" y="84366"/>
                  </a:lnTo>
                  <a:lnTo>
                    <a:pt x="69951" y="85204"/>
                  </a:lnTo>
                  <a:lnTo>
                    <a:pt x="71653" y="85204"/>
                  </a:lnTo>
                  <a:close/>
                </a:path>
                <a:path w="95250" h="109220">
                  <a:moveTo>
                    <a:pt x="71653" y="84366"/>
                  </a:moveTo>
                  <a:lnTo>
                    <a:pt x="70802" y="83527"/>
                  </a:lnTo>
                  <a:lnTo>
                    <a:pt x="69951" y="83527"/>
                  </a:lnTo>
                  <a:lnTo>
                    <a:pt x="69100" y="84366"/>
                  </a:lnTo>
                  <a:lnTo>
                    <a:pt x="69100" y="85204"/>
                  </a:lnTo>
                  <a:lnTo>
                    <a:pt x="69951" y="85204"/>
                  </a:lnTo>
                  <a:lnTo>
                    <a:pt x="69951" y="84366"/>
                  </a:lnTo>
                  <a:lnTo>
                    <a:pt x="70802" y="84366"/>
                  </a:lnTo>
                  <a:lnTo>
                    <a:pt x="71653" y="84366"/>
                  </a:lnTo>
                  <a:close/>
                </a:path>
                <a:path w="95250" h="109220">
                  <a:moveTo>
                    <a:pt x="88722" y="31203"/>
                  </a:moveTo>
                  <a:lnTo>
                    <a:pt x="87871" y="31203"/>
                  </a:lnTo>
                  <a:lnTo>
                    <a:pt x="87871" y="32054"/>
                  </a:lnTo>
                  <a:lnTo>
                    <a:pt x="88722" y="31203"/>
                  </a:lnTo>
                  <a:close/>
                </a:path>
                <a:path w="95250" h="109220">
                  <a:moveTo>
                    <a:pt x="91287" y="26987"/>
                  </a:moveTo>
                  <a:lnTo>
                    <a:pt x="90436" y="26149"/>
                  </a:lnTo>
                  <a:lnTo>
                    <a:pt x="90436" y="26987"/>
                  </a:lnTo>
                  <a:lnTo>
                    <a:pt x="89585" y="26987"/>
                  </a:lnTo>
                  <a:lnTo>
                    <a:pt x="90436" y="27838"/>
                  </a:lnTo>
                  <a:lnTo>
                    <a:pt x="91287" y="26987"/>
                  </a:lnTo>
                  <a:close/>
                </a:path>
                <a:path w="95250" h="109220">
                  <a:moveTo>
                    <a:pt x="91287" y="23622"/>
                  </a:moveTo>
                  <a:lnTo>
                    <a:pt x="90436" y="23622"/>
                  </a:lnTo>
                  <a:lnTo>
                    <a:pt x="90436" y="24460"/>
                  </a:lnTo>
                  <a:lnTo>
                    <a:pt x="91287" y="24460"/>
                  </a:lnTo>
                  <a:lnTo>
                    <a:pt x="91287" y="23622"/>
                  </a:lnTo>
                  <a:close/>
                </a:path>
                <a:path w="95250" h="109220">
                  <a:moveTo>
                    <a:pt x="92138" y="23622"/>
                  </a:moveTo>
                  <a:lnTo>
                    <a:pt x="91287" y="23622"/>
                  </a:lnTo>
                  <a:lnTo>
                    <a:pt x="92138" y="24460"/>
                  </a:lnTo>
                  <a:lnTo>
                    <a:pt x="92138" y="23622"/>
                  </a:lnTo>
                  <a:close/>
                </a:path>
                <a:path w="95250" h="109220">
                  <a:moveTo>
                    <a:pt x="94691" y="25311"/>
                  </a:moveTo>
                  <a:lnTo>
                    <a:pt x="93840" y="24460"/>
                  </a:lnTo>
                  <a:lnTo>
                    <a:pt x="92989" y="25311"/>
                  </a:lnTo>
                  <a:lnTo>
                    <a:pt x="92989" y="26149"/>
                  </a:lnTo>
                  <a:lnTo>
                    <a:pt x="94691" y="26149"/>
                  </a:lnTo>
                  <a:lnTo>
                    <a:pt x="94691" y="25311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0791" y="5855677"/>
              <a:ext cx="476250" cy="810260"/>
            </a:xfrm>
            <a:custGeom>
              <a:avLst/>
              <a:gdLst/>
              <a:ahLst/>
              <a:cxnLst/>
              <a:rect l="l" t="t" r="r" b="b"/>
              <a:pathLst>
                <a:path w="476250" h="810259">
                  <a:moveTo>
                    <a:pt x="128790" y="121729"/>
                  </a:moveTo>
                  <a:lnTo>
                    <a:pt x="126238" y="121729"/>
                  </a:lnTo>
                  <a:lnTo>
                    <a:pt x="126238" y="122567"/>
                  </a:lnTo>
                  <a:lnTo>
                    <a:pt x="127939" y="122567"/>
                  </a:lnTo>
                  <a:lnTo>
                    <a:pt x="128790" y="121729"/>
                  </a:lnTo>
                  <a:close/>
                </a:path>
                <a:path w="476250" h="810259">
                  <a:moveTo>
                    <a:pt x="134772" y="77470"/>
                  </a:moveTo>
                  <a:lnTo>
                    <a:pt x="133921" y="76200"/>
                  </a:lnTo>
                  <a:lnTo>
                    <a:pt x="133070" y="78740"/>
                  </a:lnTo>
                  <a:lnTo>
                    <a:pt x="134772" y="78740"/>
                  </a:lnTo>
                  <a:lnTo>
                    <a:pt x="134772" y="77470"/>
                  </a:lnTo>
                  <a:close/>
                </a:path>
                <a:path w="476250" h="810259">
                  <a:moveTo>
                    <a:pt x="138176" y="123190"/>
                  </a:moveTo>
                  <a:lnTo>
                    <a:pt x="137325" y="121920"/>
                  </a:lnTo>
                  <a:lnTo>
                    <a:pt x="137325" y="123190"/>
                  </a:lnTo>
                  <a:lnTo>
                    <a:pt x="138176" y="123190"/>
                  </a:lnTo>
                  <a:close/>
                </a:path>
                <a:path w="476250" h="810259">
                  <a:moveTo>
                    <a:pt x="139039" y="109220"/>
                  </a:moveTo>
                  <a:lnTo>
                    <a:pt x="138176" y="109220"/>
                  </a:lnTo>
                  <a:lnTo>
                    <a:pt x="139039" y="110490"/>
                  </a:lnTo>
                  <a:lnTo>
                    <a:pt x="139039" y="109220"/>
                  </a:lnTo>
                  <a:close/>
                </a:path>
                <a:path w="476250" h="810259">
                  <a:moveTo>
                    <a:pt x="139890" y="96405"/>
                  </a:moveTo>
                  <a:lnTo>
                    <a:pt x="139039" y="96405"/>
                  </a:lnTo>
                  <a:lnTo>
                    <a:pt x="139039" y="97243"/>
                  </a:lnTo>
                  <a:lnTo>
                    <a:pt x="139890" y="97243"/>
                  </a:lnTo>
                  <a:lnTo>
                    <a:pt x="139890" y="96405"/>
                  </a:lnTo>
                  <a:close/>
                </a:path>
                <a:path w="476250" h="810259">
                  <a:moveTo>
                    <a:pt x="139890" y="77851"/>
                  </a:moveTo>
                  <a:lnTo>
                    <a:pt x="139039" y="78689"/>
                  </a:lnTo>
                  <a:lnTo>
                    <a:pt x="139890" y="78689"/>
                  </a:lnTo>
                  <a:lnTo>
                    <a:pt x="139890" y="77851"/>
                  </a:lnTo>
                  <a:close/>
                </a:path>
                <a:path w="476250" h="810259">
                  <a:moveTo>
                    <a:pt x="140741" y="97243"/>
                  </a:moveTo>
                  <a:lnTo>
                    <a:pt x="139890" y="97243"/>
                  </a:lnTo>
                  <a:lnTo>
                    <a:pt x="140741" y="98094"/>
                  </a:lnTo>
                  <a:lnTo>
                    <a:pt x="140741" y="97243"/>
                  </a:lnTo>
                  <a:close/>
                </a:path>
                <a:path w="476250" h="810259">
                  <a:moveTo>
                    <a:pt x="140741" y="89662"/>
                  </a:moveTo>
                  <a:lnTo>
                    <a:pt x="139890" y="89662"/>
                  </a:lnTo>
                  <a:lnTo>
                    <a:pt x="139890" y="90500"/>
                  </a:lnTo>
                  <a:lnTo>
                    <a:pt x="139039" y="90500"/>
                  </a:lnTo>
                  <a:lnTo>
                    <a:pt x="139890" y="91351"/>
                  </a:lnTo>
                  <a:lnTo>
                    <a:pt x="140741" y="90500"/>
                  </a:lnTo>
                  <a:lnTo>
                    <a:pt x="140741" y="89662"/>
                  </a:lnTo>
                  <a:close/>
                </a:path>
                <a:path w="476250" h="810259">
                  <a:moveTo>
                    <a:pt x="140741" y="87972"/>
                  </a:moveTo>
                  <a:lnTo>
                    <a:pt x="139890" y="87972"/>
                  </a:lnTo>
                  <a:lnTo>
                    <a:pt x="139039" y="87122"/>
                  </a:lnTo>
                  <a:lnTo>
                    <a:pt x="139039" y="88811"/>
                  </a:lnTo>
                  <a:lnTo>
                    <a:pt x="139890" y="89662"/>
                  </a:lnTo>
                  <a:lnTo>
                    <a:pt x="140741" y="88811"/>
                  </a:lnTo>
                  <a:lnTo>
                    <a:pt x="140741" y="87972"/>
                  </a:lnTo>
                  <a:close/>
                </a:path>
                <a:path w="476250" h="810259">
                  <a:moveTo>
                    <a:pt x="140741" y="78689"/>
                  </a:moveTo>
                  <a:lnTo>
                    <a:pt x="139890" y="78689"/>
                  </a:lnTo>
                  <a:lnTo>
                    <a:pt x="140741" y="79527"/>
                  </a:lnTo>
                  <a:lnTo>
                    <a:pt x="140741" y="78689"/>
                  </a:lnTo>
                  <a:close/>
                </a:path>
                <a:path w="476250" h="810259">
                  <a:moveTo>
                    <a:pt x="142443" y="120040"/>
                  </a:moveTo>
                  <a:lnTo>
                    <a:pt x="140741" y="119189"/>
                  </a:lnTo>
                  <a:lnTo>
                    <a:pt x="140741" y="120040"/>
                  </a:lnTo>
                  <a:lnTo>
                    <a:pt x="142443" y="120040"/>
                  </a:lnTo>
                  <a:close/>
                </a:path>
                <a:path w="476250" h="810259">
                  <a:moveTo>
                    <a:pt x="142443" y="86271"/>
                  </a:moveTo>
                  <a:lnTo>
                    <a:pt x="141592" y="86271"/>
                  </a:lnTo>
                  <a:lnTo>
                    <a:pt x="141592" y="85432"/>
                  </a:lnTo>
                  <a:lnTo>
                    <a:pt x="139890" y="85432"/>
                  </a:lnTo>
                  <a:lnTo>
                    <a:pt x="139039" y="86271"/>
                  </a:lnTo>
                  <a:lnTo>
                    <a:pt x="139890" y="87122"/>
                  </a:lnTo>
                  <a:lnTo>
                    <a:pt x="140741" y="87122"/>
                  </a:lnTo>
                  <a:lnTo>
                    <a:pt x="140741" y="86271"/>
                  </a:lnTo>
                  <a:lnTo>
                    <a:pt x="142443" y="87972"/>
                  </a:lnTo>
                  <a:lnTo>
                    <a:pt x="142443" y="86271"/>
                  </a:lnTo>
                  <a:close/>
                </a:path>
                <a:path w="476250" h="810259">
                  <a:moveTo>
                    <a:pt x="142443" y="77470"/>
                  </a:moveTo>
                  <a:lnTo>
                    <a:pt x="141592" y="77470"/>
                  </a:lnTo>
                  <a:lnTo>
                    <a:pt x="142443" y="78740"/>
                  </a:lnTo>
                  <a:lnTo>
                    <a:pt x="142443" y="77470"/>
                  </a:lnTo>
                  <a:close/>
                </a:path>
                <a:path w="476250" h="810259">
                  <a:moveTo>
                    <a:pt x="144157" y="76200"/>
                  </a:moveTo>
                  <a:lnTo>
                    <a:pt x="142443" y="76200"/>
                  </a:lnTo>
                  <a:lnTo>
                    <a:pt x="142443" y="77470"/>
                  </a:lnTo>
                  <a:lnTo>
                    <a:pt x="144157" y="77470"/>
                  </a:lnTo>
                  <a:lnTo>
                    <a:pt x="144157" y="76200"/>
                  </a:lnTo>
                  <a:close/>
                </a:path>
                <a:path w="476250" h="810259">
                  <a:moveTo>
                    <a:pt x="150977" y="97243"/>
                  </a:moveTo>
                  <a:lnTo>
                    <a:pt x="149275" y="96405"/>
                  </a:lnTo>
                  <a:lnTo>
                    <a:pt x="148424" y="97243"/>
                  </a:lnTo>
                  <a:lnTo>
                    <a:pt x="149275" y="98094"/>
                  </a:lnTo>
                  <a:lnTo>
                    <a:pt x="150126" y="97243"/>
                  </a:lnTo>
                  <a:lnTo>
                    <a:pt x="150977" y="97243"/>
                  </a:lnTo>
                  <a:close/>
                </a:path>
                <a:path w="476250" h="810259">
                  <a:moveTo>
                    <a:pt x="151828" y="160020"/>
                  </a:moveTo>
                  <a:lnTo>
                    <a:pt x="150977" y="160020"/>
                  </a:lnTo>
                  <a:lnTo>
                    <a:pt x="151828" y="161290"/>
                  </a:lnTo>
                  <a:lnTo>
                    <a:pt x="151828" y="160020"/>
                  </a:lnTo>
                  <a:close/>
                </a:path>
                <a:path w="476250" h="810259">
                  <a:moveTo>
                    <a:pt x="152679" y="161290"/>
                  </a:moveTo>
                  <a:lnTo>
                    <a:pt x="151828" y="161290"/>
                  </a:lnTo>
                  <a:lnTo>
                    <a:pt x="150977" y="161290"/>
                  </a:lnTo>
                  <a:lnTo>
                    <a:pt x="151828" y="162560"/>
                  </a:lnTo>
                  <a:lnTo>
                    <a:pt x="152679" y="161290"/>
                  </a:lnTo>
                  <a:close/>
                </a:path>
                <a:path w="476250" h="810259">
                  <a:moveTo>
                    <a:pt x="156095" y="96520"/>
                  </a:moveTo>
                  <a:lnTo>
                    <a:pt x="155244" y="97790"/>
                  </a:lnTo>
                  <a:lnTo>
                    <a:pt x="156095" y="97790"/>
                  </a:lnTo>
                  <a:lnTo>
                    <a:pt x="156095" y="96520"/>
                  </a:lnTo>
                  <a:close/>
                </a:path>
                <a:path w="476250" h="810259">
                  <a:moveTo>
                    <a:pt x="162928" y="157480"/>
                  </a:moveTo>
                  <a:lnTo>
                    <a:pt x="162064" y="157480"/>
                  </a:lnTo>
                  <a:lnTo>
                    <a:pt x="162928" y="158750"/>
                  </a:lnTo>
                  <a:lnTo>
                    <a:pt x="162928" y="157480"/>
                  </a:lnTo>
                  <a:close/>
                </a:path>
                <a:path w="476250" h="810259">
                  <a:moveTo>
                    <a:pt x="164630" y="156210"/>
                  </a:moveTo>
                  <a:lnTo>
                    <a:pt x="163779" y="154940"/>
                  </a:lnTo>
                  <a:lnTo>
                    <a:pt x="162928" y="157480"/>
                  </a:lnTo>
                  <a:lnTo>
                    <a:pt x="164630" y="157480"/>
                  </a:lnTo>
                  <a:lnTo>
                    <a:pt x="164630" y="156210"/>
                  </a:lnTo>
                  <a:close/>
                </a:path>
                <a:path w="476250" h="810259">
                  <a:moveTo>
                    <a:pt x="166331" y="104140"/>
                  </a:moveTo>
                  <a:lnTo>
                    <a:pt x="164630" y="104140"/>
                  </a:lnTo>
                  <a:lnTo>
                    <a:pt x="164630" y="106680"/>
                  </a:lnTo>
                  <a:lnTo>
                    <a:pt x="165481" y="106680"/>
                  </a:lnTo>
                  <a:lnTo>
                    <a:pt x="165481" y="105410"/>
                  </a:lnTo>
                  <a:lnTo>
                    <a:pt x="166331" y="105410"/>
                  </a:lnTo>
                  <a:lnTo>
                    <a:pt x="166331" y="104140"/>
                  </a:lnTo>
                  <a:close/>
                </a:path>
                <a:path w="476250" h="810259">
                  <a:moveTo>
                    <a:pt x="168884" y="92710"/>
                  </a:moveTo>
                  <a:lnTo>
                    <a:pt x="168033" y="93980"/>
                  </a:lnTo>
                  <a:lnTo>
                    <a:pt x="168884" y="93980"/>
                  </a:lnTo>
                  <a:lnTo>
                    <a:pt x="168884" y="92710"/>
                  </a:lnTo>
                  <a:close/>
                </a:path>
                <a:path w="476250" h="810259">
                  <a:moveTo>
                    <a:pt x="172300" y="157162"/>
                  </a:moveTo>
                  <a:lnTo>
                    <a:pt x="171450" y="156311"/>
                  </a:lnTo>
                  <a:lnTo>
                    <a:pt x="170599" y="156311"/>
                  </a:lnTo>
                  <a:lnTo>
                    <a:pt x="170599" y="158000"/>
                  </a:lnTo>
                  <a:lnTo>
                    <a:pt x="171450" y="157162"/>
                  </a:lnTo>
                  <a:lnTo>
                    <a:pt x="172300" y="157162"/>
                  </a:lnTo>
                  <a:close/>
                </a:path>
                <a:path w="476250" h="810259">
                  <a:moveTo>
                    <a:pt x="172300" y="89662"/>
                  </a:moveTo>
                  <a:lnTo>
                    <a:pt x="170599" y="89662"/>
                  </a:lnTo>
                  <a:lnTo>
                    <a:pt x="171450" y="90500"/>
                  </a:lnTo>
                  <a:lnTo>
                    <a:pt x="172300" y="90500"/>
                  </a:lnTo>
                  <a:lnTo>
                    <a:pt x="172300" y="89662"/>
                  </a:lnTo>
                  <a:close/>
                </a:path>
                <a:path w="476250" h="810259">
                  <a:moveTo>
                    <a:pt x="173164" y="81216"/>
                  </a:moveTo>
                  <a:lnTo>
                    <a:pt x="172300" y="80378"/>
                  </a:lnTo>
                  <a:lnTo>
                    <a:pt x="172300" y="79527"/>
                  </a:lnTo>
                  <a:lnTo>
                    <a:pt x="171450" y="79527"/>
                  </a:lnTo>
                  <a:lnTo>
                    <a:pt x="171450" y="80010"/>
                  </a:lnTo>
                  <a:lnTo>
                    <a:pt x="171450" y="81216"/>
                  </a:lnTo>
                  <a:lnTo>
                    <a:pt x="173164" y="81216"/>
                  </a:lnTo>
                  <a:close/>
                </a:path>
                <a:path w="476250" h="810259">
                  <a:moveTo>
                    <a:pt x="174866" y="166370"/>
                  </a:moveTo>
                  <a:lnTo>
                    <a:pt x="174015" y="165100"/>
                  </a:lnTo>
                  <a:lnTo>
                    <a:pt x="173164" y="163830"/>
                  </a:lnTo>
                  <a:lnTo>
                    <a:pt x="173164" y="165100"/>
                  </a:lnTo>
                  <a:lnTo>
                    <a:pt x="174015" y="166370"/>
                  </a:lnTo>
                  <a:lnTo>
                    <a:pt x="174866" y="166370"/>
                  </a:lnTo>
                  <a:close/>
                </a:path>
                <a:path w="476250" h="810259">
                  <a:moveTo>
                    <a:pt x="176568" y="71120"/>
                  </a:moveTo>
                  <a:lnTo>
                    <a:pt x="175717" y="69850"/>
                  </a:lnTo>
                  <a:lnTo>
                    <a:pt x="175717" y="71120"/>
                  </a:lnTo>
                  <a:lnTo>
                    <a:pt x="176568" y="71120"/>
                  </a:lnTo>
                  <a:close/>
                </a:path>
                <a:path w="476250" h="810259">
                  <a:moveTo>
                    <a:pt x="176568" y="69850"/>
                  </a:moveTo>
                  <a:lnTo>
                    <a:pt x="175717" y="68580"/>
                  </a:lnTo>
                  <a:lnTo>
                    <a:pt x="174866" y="68580"/>
                  </a:lnTo>
                  <a:lnTo>
                    <a:pt x="174866" y="69850"/>
                  </a:lnTo>
                  <a:lnTo>
                    <a:pt x="175717" y="69850"/>
                  </a:lnTo>
                  <a:lnTo>
                    <a:pt x="176568" y="69850"/>
                  </a:lnTo>
                  <a:close/>
                </a:path>
                <a:path w="476250" h="810259">
                  <a:moveTo>
                    <a:pt x="177419" y="68580"/>
                  </a:moveTo>
                  <a:lnTo>
                    <a:pt x="176568" y="68580"/>
                  </a:lnTo>
                  <a:lnTo>
                    <a:pt x="176568" y="69850"/>
                  </a:lnTo>
                  <a:lnTo>
                    <a:pt x="177419" y="68580"/>
                  </a:lnTo>
                  <a:close/>
                </a:path>
                <a:path w="476250" h="810259">
                  <a:moveTo>
                    <a:pt x="183388" y="136906"/>
                  </a:moveTo>
                  <a:lnTo>
                    <a:pt x="182537" y="136906"/>
                  </a:lnTo>
                  <a:lnTo>
                    <a:pt x="183388" y="137756"/>
                  </a:lnTo>
                  <a:lnTo>
                    <a:pt x="183388" y="136906"/>
                  </a:lnTo>
                  <a:close/>
                </a:path>
                <a:path w="476250" h="810259">
                  <a:moveTo>
                    <a:pt x="183388" y="82550"/>
                  </a:moveTo>
                  <a:lnTo>
                    <a:pt x="182537" y="82550"/>
                  </a:lnTo>
                  <a:lnTo>
                    <a:pt x="181686" y="83820"/>
                  </a:lnTo>
                  <a:lnTo>
                    <a:pt x="182537" y="83820"/>
                  </a:lnTo>
                  <a:lnTo>
                    <a:pt x="183388" y="82550"/>
                  </a:lnTo>
                  <a:close/>
                </a:path>
                <a:path w="476250" h="810259">
                  <a:moveTo>
                    <a:pt x="184238" y="129540"/>
                  </a:moveTo>
                  <a:lnTo>
                    <a:pt x="183388" y="128270"/>
                  </a:lnTo>
                  <a:lnTo>
                    <a:pt x="183388" y="129540"/>
                  </a:lnTo>
                  <a:lnTo>
                    <a:pt x="184238" y="129540"/>
                  </a:lnTo>
                  <a:close/>
                </a:path>
                <a:path w="476250" h="810259">
                  <a:moveTo>
                    <a:pt x="185089" y="138595"/>
                  </a:moveTo>
                  <a:lnTo>
                    <a:pt x="184238" y="137756"/>
                  </a:lnTo>
                  <a:lnTo>
                    <a:pt x="183388" y="138595"/>
                  </a:lnTo>
                  <a:lnTo>
                    <a:pt x="184238" y="139433"/>
                  </a:lnTo>
                  <a:lnTo>
                    <a:pt x="184238" y="138595"/>
                  </a:lnTo>
                  <a:lnTo>
                    <a:pt x="185089" y="138595"/>
                  </a:lnTo>
                  <a:close/>
                </a:path>
                <a:path w="476250" h="810259">
                  <a:moveTo>
                    <a:pt x="185953" y="139433"/>
                  </a:moveTo>
                  <a:lnTo>
                    <a:pt x="185089" y="139433"/>
                  </a:lnTo>
                  <a:lnTo>
                    <a:pt x="185089" y="140284"/>
                  </a:lnTo>
                  <a:lnTo>
                    <a:pt x="185953" y="140284"/>
                  </a:lnTo>
                  <a:lnTo>
                    <a:pt x="185953" y="139433"/>
                  </a:lnTo>
                  <a:close/>
                </a:path>
                <a:path w="476250" h="810259">
                  <a:moveTo>
                    <a:pt x="186804" y="143662"/>
                  </a:moveTo>
                  <a:lnTo>
                    <a:pt x="185953" y="143662"/>
                  </a:lnTo>
                  <a:lnTo>
                    <a:pt x="186804" y="144500"/>
                  </a:lnTo>
                  <a:lnTo>
                    <a:pt x="186804" y="143662"/>
                  </a:lnTo>
                  <a:close/>
                </a:path>
                <a:path w="476250" h="810259">
                  <a:moveTo>
                    <a:pt x="187655" y="140284"/>
                  </a:moveTo>
                  <a:lnTo>
                    <a:pt x="186804" y="140284"/>
                  </a:lnTo>
                  <a:lnTo>
                    <a:pt x="186804" y="141122"/>
                  </a:lnTo>
                  <a:lnTo>
                    <a:pt x="187655" y="141122"/>
                  </a:lnTo>
                  <a:lnTo>
                    <a:pt x="187655" y="140284"/>
                  </a:lnTo>
                  <a:close/>
                </a:path>
                <a:path w="476250" h="810259">
                  <a:moveTo>
                    <a:pt x="190220" y="141973"/>
                  </a:moveTo>
                  <a:lnTo>
                    <a:pt x="189369" y="142824"/>
                  </a:lnTo>
                  <a:lnTo>
                    <a:pt x="190220" y="143662"/>
                  </a:lnTo>
                  <a:lnTo>
                    <a:pt x="190220" y="141973"/>
                  </a:lnTo>
                  <a:close/>
                </a:path>
                <a:path w="476250" h="810259">
                  <a:moveTo>
                    <a:pt x="190220" y="138430"/>
                  </a:moveTo>
                  <a:lnTo>
                    <a:pt x="189369" y="137160"/>
                  </a:lnTo>
                  <a:lnTo>
                    <a:pt x="188518" y="137160"/>
                  </a:lnTo>
                  <a:lnTo>
                    <a:pt x="188518" y="138430"/>
                  </a:lnTo>
                  <a:lnTo>
                    <a:pt x="190220" y="138430"/>
                  </a:lnTo>
                  <a:close/>
                </a:path>
                <a:path w="476250" h="810259">
                  <a:moveTo>
                    <a:pt x="191071" y="158851"/>
                  </a:moveTo>
                  <a:lnTo>
                    <a:pt x="190220" y="158851"/>
                  </a:lnTo>
                  <a:lnTo>
                    <a:pt x="190220" y="159689"/>
                  </a:lnTo>
                  <a:lnTo>
                    <a:pt x="191071" y="159689"/>
                  </a:lnTo>
                  <a:lnTo>
                    <a:pt x="191071" y="158851"/>
                  </a:lnTo>
                  <a:close/>
                </a:path>
                <a:path w="476250" h="810259">
                  <a:moveTo>
                    <a:pt x="191071" y="145351"/>
                  </a:moveTo>
                  <a:lnTo>
                    <a:pt x="190220" y="144500"/>
                  </a:lnTo>
                  <a:lnTo>
                    <a:pt x="190220" y="145351"/>
                  </a:lnTo>
                  <a:lnTo>
                    <a:pt x="191071" y="145351"/>
                  </a:lnTo>
                  <a:close/>
                </a:path>
                <a:path w="476250" h="810259">
                  <a:moveTo>
                    <a:pt x="191071" y="143662"/>
                  </a:moveTo>
                  <a:lnTo>
                    <a:pt x="190220" y="143662"/>
                  </a:lnTo>
                  <a:lnTo>
                    <a:pt x="189369" y="144500"/>
                  </a:lnTo>
                  <a:lnTo>
                    <a:pt x="190220" y="144500"/>
                  </a:lnTo>
                  <a:lnTo>
                    <a:pt x="191071" y="143662"/>
                  </a:lnTo>
                  <a:close/>
                </a:path>
                <a:path w="476250" h="810259">
                  <a:moveTo>
                    <a:pt x="192773" y="150406"/>
                  </a:moveTo>
                  <a:lnTo>
                    <a:pt x="191922" y="151244"/>
                  </a:lnTo>
                  <a:lnTo>
                    <a:pt x="192773" y="151244"/>
                  </a:lnTo>
                  <a:lnTo>
                    <a:pt x="192773" y="150406"/>
                  </a:lnTo>
                  <a:close/>
                </a:path>
                <a:path w="476250" h="810259">
                  <a:moveTo>
                    <a:pt x="199593" y="149860"/>
                  </a:moveTo>
                  <a:lnTo>
                    <a:pt x="198742" y="149860"/>
                  </a:lnTo>
                  <a:lnTo>
                    <a:pt x="199593" y="151130"/>
                  </a:lnTo>
                  <a:lnTo>
                    <a:pt x="199593" y="149860"/>
                  </a:lnTo>
                  <a:close/>
                </a:path>
                <a:path w="476250" h="810259">
                  <a:moveTo>
                    <a:pt x="200444" y="170662"/>
                  </a:moveTo>
                  <a:lnTo>
                    <a:pt x="199593" y="170662"/>
                  </a:lnTo>
                  <a:lnTo>
                    <a:pt x="198742" y="169811"/>
                  </a:lnTo>
                  <a:lnTo>
                    <a:pt x="199593" y="171500"/>
                  </a:lnTo>
                  <a:lnTo>
                    <a:pt x="197891" y="171500"/>
                  </a:lnTo>
                  <a:lnTo>
                    <a:pt x="198742" y="172339"/>
                  </a:lnTo>
                  <a:lnTo>
                    <a:pt x="199593" y="172339"/>
                  </a:lnTo>
                  <a:lnTo>
                    <a:pt x="200444" y="171500"/>
                  </a:lnTo>
                  <a:lnTo>
                    <a:pt x="200444" y="170662"/>
                  </a:lnTo>
                  <a:close/>
                </a:path>
                <a:path w="476250" h="810259">
                  <a:moveTo>
                    <a:pt x="203873" y="170662"/>
                  </a:moveTo>
                  <a:lnTo>
                    <a:pt x="203022" y="170662"/>
                  </a:lnTo>
                  <a:lnTo>
                    <a:pt x="203022" y="171500"/>
                  </a:lnTo>
                  <a:lnTo>
                    <a:pt x="203873" y="170662"/>
                  </a:lnTo>
                  <a:close/>
                </a:path>
                <a:path w="476250" h="810259">
                  <a:moveTo>
                    <a:pt x="204724" y="164757"/>
                  </a:moveTo>
                  <a:lnTo>
                    <a:pt x="203873" y="164757"/>
                  </a:lnTo>
                  <a:lnTo>
                    <a:pt x="203873" y="165595"/>
                  </a:lnTo>
                  <a:lnTo>
                    <a:pt x="204724" y="165595"/>
                  </a:lnTo>
                  <a:lnTo>
                    <a:pt x="204724" y="164757"/>
                  </a:lnTo>
                  <a:close/>
                </a:path>
                <a:path w="476250" h="810259">
                  <a:moveTo>
                    <a:pt x="204724" y="111760"/>
                  </a:moveTo>
                  <a:lnTo>
                    <a:pt x="203873" y="110490"/>
                  </a:lnTo>
                  <a:lnTo>
                    <a:pt x="203022" y="111760"/>
                  </a:lnTo>
                  <a:lnTo>
                    <a:pt x="204724" y="111760"/>
                  </a:lnTo>
                  <a:close/>
                </a:path>
                <a:path w="476250" h="810259">
                  <a:moveTo>
                    <a:pt x="205574" y="163918"/>
                  </a:moveTo>
                  <a:lnTo>
                    <a:pt x="204724" y="163918"/>
                  </a:lnTo>
                  <a:lnTo>
                    <a:pt x="205574" y="164757"/>
                  </a:lnTo>
                  <a:lnTo>
                    <a:pt x="205574" y="163918"/>
                  </a:lnTo>
                  <a:close/>
                </a:path>
                <a:path w="476250" h="810259">
                  <a:moveTo>
                    <a:pt x="205574" y="161378"/>
                  </a:moveTo>
                  <a:lnTo>
                    <a:pt x="204724" y="161378"/>
                  </a:lnTo>
                  <a:lnTo>
                    <a:pt x="204724" y="160528"/>
                  </a:lnTo>
                  <a:lnTo>
                    <a:pt x="203873" y="160528"/>
                  </a:lnTo>
                  <a:lnTo>
                    <a:pt x="203873" y="159689"/>
                  </a:lnTo>
                  <a:lnTo>
                    <a:pt x="203022" y="160528"/>
                  </a:lnTo>
                  <a:lnTo>
                    <a:pt x="203022" y="161378"/>
                  </a:lnTo>
                  <a:lnTo>
                    <a:pt x="203873" y="161378"/>
                  </a:lnTo>
                  <a:lnTo>
                    <a:pt x="203873" y="162217"/>
                  </a:lnTo>
                  <a:lnTo>
                    <a:pt x="205574" y="162217"/>
                  </a:lnTo>
                  <a:lnTo>
                    <a:pt x="205574" y="161378"/>
                  </a:lnTo>
                  <a:close/>
                </a:path>
                <a:path w="476250" h="810259">
                  <a:moveTo>
                    <a:pt x="205574" y="158851"/>
                  </a:moveTo>
                  <a:lnTo>
                    <a:pt x="203873" y="158851"/>
                  </a:lnTo>
                  <a:lnTo>
                    <a:pt x="203022" y="158000"/>
                  </a:lnTo>
                  <a:lnTo>
                    <a:pt x="203022" y="157162"/>
                  </a:lnTo>
                  <a:lnTo>
                    <a:pt x="202158" y="157162"/>
                  </a:lnTo>
                  <a:lnTo>
                    <a:pt x="202158" y="158851"/>
                  </a:lnTo>
                  <a:lnTo>
                    <a:pt x="203022" y="158851"/>
                  </a:lnTo>
                  <a:lnTo>
                    <a:pt x="203873" y="159689"/>
                  </a:lnTo>
                  <a:lnTo>
                    <a:pt x="205574" y="159689"/>
                  </a:lnTo>
                  <a:lnTo>
                    <a:pt x="205574" y="158851"/>
                  </a:lnTo>
                  <a:close/>
                </a:path>
                <a:path w="476250" h="810259">
                  <a:moveTo>
                    <a:pt x="214947" y="99060"/>
                  </a:moveTo>
                  <a:lnTo>
                    <a:pt x="214096" y="101600"/>
                  </a:lnTo>
                  <a:lnTo>
                    <a:pt x="214947" y="101600"/>
                  </a:lnTo>
                  <a:lnTo>
                    <a:pt x="214947" y="99060"/>
                  </a:lnTo>
                  <a:close/>
                </a:path>
                <a:path w="476250" h="810259">
                  <a:moveTo>
                    <a:pt x="216662" y="99060"/>
                  </a:moveTo>
                  <a:lnTo>
                    <a:pt x="215811" y="99060"/>
                  </a:lnTo>
                  <a:lnTo>
                    <a:pt x="215811" y="100330"/>
                  </a:lnTo>
                  <a:lnTo>
                    <a:pt x="216662" y="101600"/>
                  </a:lnTo>
                  <a:lnTo>
                    <a:pt x="216662" y="99060"/>
                  </a:lnTo>
                  <a:close/>
                </a:path>
                <a:path w="476250" h="810259">
                  <a:moveTo>
                    <a:pt x="226898" y="128473"/>
                  </a:moveTo>
                  <a:lnTo>
                    <a:pt x="226047" y="127622"/>
                  </a:lnTo>
                  <a:lnTo>
                    <a:pt x="225183" y="127622"/>
                  </a:lnTo>
                  <a:lnTo>
                    <a:pt x="225183" y="128473"/>
                  </a:lnTo>
                  <a:lnTo>
                    <a:pt x="226898" y="128473"/>
                  </a:lnTo>
                  <a:close/>
                </a:path>
                <a:path w="476250" h="810259">
                  <a:moveTo>
                    <a:pt x="227749" y="130149"/>
                  </a:moveTo>
                  <a:lnTo>
                    <a:pt x="226047" y="130149"/>
                  </a:lnTo>
                  <a:lnTo>
                    <a:pt x="225183" y="131013"/>
                  </a:lnTo>
                  <a:lnTo>
                    <a:pt x="225183" y="131851"/>
                  </a:lnTo>
                  <a:lnTo>
                    <a:pt x="226047" y="131851"/>
                  </a:lnTo>
                  <a:lnTo>
                    <a:pt x="226047" y="131013"/>
                  </a:lnTo>
                  <a:lnTo>
                    <a:pt x="227749" y="130149"/>
                  </a:lnTo>
                  <a:close/>
                </a:path>
                <a:path w="476250" h="810259">
                  <a:moveTo>
                    <a:pt x="229450" y="131851"/>
                  </a:moveTo>
                  <a:lnTo>
                    <a:pt x="228600" y="131851"/>
                  </a:lnTo>
                  <a:lnTo>
                    <a:pt x="228600" y="130149"/>
                  </a:lnTo>
                  <a:lnTo>
                    <a:pt x="227749" y="131013"/>
                  </a:lnTo>
                  <a:lnTo>
                    <a:pt x="226047" y="131013"/>
                  </a:lnTo>
                  <a:lnTo>
                    <a:pt x="226898" y="131851"/>
                  </a:lnTo>
                  <a:lnTo>
                    <a:pt x="227749" y="131851"/>
                  </a:lnTo>
                  <a:lnTo>
                    <a:pt x="227749" y="132689"/>
                  </a:lnTo>
                  <a:lnTo>
                    <a:pt x="228600" y="132689"/>
                  </a:lnTo>
                  <a:lnTo>
                    <a:pt x="229450" y="131851"/>
                  </a:lnTo>
                  <a:close/>
                </a:path>
                <a:path w="476250" h="810259">
                  <a:moveTo>
                    <a:pt x="231165" y="120040"/>
                  </a:moveTo>
                  <a:lnTo>
                    <a:pt x="230301" y="120878"/>
                  </a:lnTo>
                  <a:lnTo>
                    <a:pt x="231165" y="120878"/>
                  </a:lnTo>
                  <a:lnTo>
                    <a:pt x="231165" y="120040"/>
                  </a:lnTo>
                  <a:close/>
                </a:path>
                <a:path w="476250" h="810259">
                  <a:moveTo>
                    <a:pt x="232016" y="132689"/>
                  </a:moveTo>
                  <a:lnTo>
                    <a:pt x="231165" y="132689"/>
                  </a:lnTo>
                  <a:lnTo>
                    <a:pt x="230301" y="132689"/>
                  </a:lnTo>
                  <a:lnTo>
                    <a:pt x="231165" y="133540"/>
                  </a:lnTo>
                  <a:lnTo>
                    <a:pt x="232016" y="132689"/>
                  </a:lnTo>
                  <a:close/>
                </a:path>
                <a:path w="476250" h="810259">
                  <a:moveTo>
                    <a:pt x="232867" y="131013"/>
                  </a:moveTo>
                  <a:lnTo>
                    <a:pt x="232016" y="130149"/>
                  </a:lnTo>
                  <a:lnTo>
                    <a:pt x="231165" y="130149"/>
                  </a:lnTo>
                  <a:lnTo>
                    <a:pt x="231165" y="131013"/>
                  </a:lnTo>
                  <a:lnTo>
                    <a:pt x="232867" y="131013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2080"/>
                  </a:lnTo>
                  <a:lnTo>
                    <a:pt x="233730" y="132080"/>
                  </a:lnTo>
                  <a:lnTo>
                    <a:pt x="233730" y="133350"/>
                  </a:lnTo>
                  <a:lnTo>
                    <a:pt x="232867" y="134620"/>
                  </a:lnTo>
                  <a:lnTo>
                    <a:pt x="234581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4620"/>
                  </a:lnTo>
                  <a:lnTo>
                    <a:pt x="236283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7985" y="121920"/>
                  </a:moveTo>
                  <a:lnTo>
                    <a:pt x="237134" y="120650"/>
                  </a:lnTo>
                  <a:lnTo>
                    <a:pt x="236283" y="121920"/>
                  </a:lnTo>
                  <a:lnTo>
                    <a:pt x="237985" y="121920"/>
                  </a:lnTo>
                  <a:close/>
                </a:path>
                <a:path w="476250" h="810259">
                  <a:moveTo>
                    <a:pt x="240538" y="132689"/>
                  </a:moveTo>
                  <a:lnTo>
                    <a:pt x="239687" y="132689"/>
                  </a:lnTo>
                  <a:lnTo>
                    <a:pt x="239687" y="133540"/>
                  </a:lnTo>
                  <a:lnTo>
                    <a:pt x="240538" y="133540"/>
                  </a:lnTo>
                  <a:lnTo>
                    <a:pt x="240538" y="132689"/>
                  </a:lnTo>
                  <a:close/>
                </a:path>
                <a:path w="476250" h="810259">
                  <a:moveTo>
                    <a:pt x="243103" y="124256"/>
                  </a:moveTo>
                  <a:lnTo>
                    <a:pt x="242252" y="124256"/>
                  </a:lnTo>
                  <a:lnTo>
                    <a:pt x="242252" y="125095"/>
                  </a:lnTo>
                  <a:lnTo>
                    <a:pt x="243103" y="125095"/>
                  </a:lnTo>
                  <a:lnTo>
                    <a:pt x="243103" y="124256"/>
                  </a:lnTo>
                  <a:close/>
                </a:path>
                <a:path w="476250" h="810259">
                  <a:moveTo>
                    <a:pt x="475983" y="405130"/>
                  </a:moveTo>
                  <a:lnTo>
                    <a:pt x="473392" y="345440"/>
                  </a:lnTo>
                  <a:lnTo>
                    <a:pt x="465899" y="288290"/>
                  </a:lnTo>
                  <a:lnTo>
                    <a:pt x="464489" y="281940"/>
                  </a:lnTo>
                  <a:lnTo>
                    <a:pt x="463092" y="275590"/>
                  </a:lnTo>
                  <a:lnTo>
                    <a:pt x="453847" y="233680"/>
                  </a:lnTo>
                  <a:lnTo>
                    <a:pt x="450938" y="224790"/>
                  </a:lnTo>
                  <a:lnTo>
                    <a:pt x="439699" y="190500"/>
                  </a:lnTo>
                  <a:lnTo>
                    <a:pt x="438035" y="185420"/>
                  </a:lnTo>
                  <a:lnTo>
                    <a:pt x="437616" y="184150"/>
                  </a:lnTo>
                  <a:lnTo>
                    <a:pt x="434835" y="177800"/>
                  </a:lnTo>
                  <a:lnTo>
                    <a:pt x="420357" y="144780"/>
                  </a:lnTo>
                  <a:lnTo>
                    <a:pt x="419811" y="143510"/>
                  </a:lnTo>
                  <a:lnTo>
                    <a:pt x="417576" y="138430"/>
                  </a:lnTo>
                  <a:lnTo>
                    <a:pt x="416064" y="135890"/>
                  </a:lnTo>
                  <a:lnTo>
                    <a:pt x="406971" y="120650"/>
                  </a:lnTo>
                  <a:lnTo>
                    <a:pt x="405460" y="118110"/>
                  </a:lnTo>
                  <a:lnTo>
                    <a:pt x="399402" y="107950"/>
                  </a:lnTo>
                  <a:lnTo>
                    <a:pt x="209842" y="107950"/>
                  </a:lnTo>
                  <a:lnTo>
                    <a:pt x="208978" y="107950"/>
                  </a:lnTo>
                  <a:lnTo>
                    <a:pt x="208127" y="107950"/>
                  </a:lnTo>
                  <a:lnTo>
                    <a:pt x="208127" y="109220"/>
                  </a:lnTo>
                  <a:lnTo>
                    <a:pt x="206425" y="109220"/>
                  </a:lnTo>
                  <a:lnTo>
                    <a:pt x="206425" y="110490"/>
                  </a:lnTo>
                  <a:lnTo>
                    <a:pt x="205574" y="110490"/>
                  </a:lnTo>
                  <a:lnTo>
                    <a:pt x="205574" y="111760"/>
                  </a:lnTo>
                  <a:lnTo>
                    <a:pt x="207276" y="111760"/>
                  </a:lnTo>
                  <a:lnTo>
                    <a:pt x="206425" y="113030"/>
                  </a:lnTo>
                  <a:lnTo>
                    <a:pt x="207276" y="113030"/>
                  </a:lnTo>
                  <a:lnTo>
                    <a:pt x="208127" y="111760"/>
                  </a:lnTo>
                  <a:lnTo>
                    <a:pt x="208978" y="114300"/>
                  </a:lnTo>
                  <a:lnTo>
                    <a:pt x="216662" y="114300"/>
                  </a:lnTo>
                  <a:lnTo>
                    <a:pt x="217525" y="115570"/>
                  </a:lnTo>
                  <a:lnTo>
                    <a:pt x="218376" y="114300"/>
                  </a:lnTo>
                  <a:lnTo>
                    <a:pt x="219227" y="114300"/>
                  </a:lnTo>
                  <a:lnTo>
                    <a:pt x="219227" y="115570"/>
                  </a:lnTo>
                  <a:lnTo>
                    <a:pt x="220078" y="115570"/>
                  </a:lnTo>
                  <a:lnTo>
                    <a:pt x="220078" y="114300"/>
                  </a:lnTo>
                  <a:lnTo>
                    <a:pt x="220929" y="115570"/>
                  </a:lnTo>
                  <a:lnTo>
                    <a:pt x="220929" y="116840"/>
                  </a:lnTo>
                  <a:lnTo>
                    <a:pt x="229450" y="116840"/>
                  </a:lnTo>
                  <a:lnTo>
                    <a:pt x="228600" y="118110"/>
                  </a:lnTo>
                  <a:lnTo>
                    <a:pt x="228600" y="119380"/>
                  </a:lnTo>
                  <a:lnTo>
                    <a:pt x="229450" y="119380"/>
                  </a:lnTo>
                  <a:lnTo>
                    <a:pt x="229450" y="118110"/>
                  </a:lnTo>
                  <a:lnTo>
                    <a:pt x="231165" y="118110"/>
                  </a:lnTo>
                  <a:lnTo>
                    <a:pt x="231165" y="119380"/>
                  </a:lnTo>
                  <a:lnTo>
                    <a:pt x="233730" y="119380"/>
                  </a:lnTo>
                  <a:lnTo>
                    <a:pt x="234581" y="120650"/>
                  </a:lnTo>
                  <a:lnTo>
                    <a:pt x="237134" y="120650"/>
                  </a:lnTo>
                  <a:lnTo>
                    <a:pt x="237985" y="119380"/>
                  </a:lnTo>
                  <a:lnTo>
                    <a:pt x="237985" y="120650"/>
                  </a:lnTo>
                  <a:lnTo>
                    <a:pt x="238836" y="121920"/>
                  </a:lnTo>
                  <a:lnTo>
                    <a:pt x="239687" y="120650"/>
                  </a:lnTo>
                  <a:lnTo>
                    <a:pt x="239687" y="121920"/>
                  </a:lnTo>
                  <a:lnTo>
                    <a:pt x="243954" y="121920"/>
                  </a:lnTo>
                  <a:lnTo>
                    <a:pt x="244805" y="124460"/>
                  </a:lnTo>
                  <a:lnTo>
                    <a:pt x="243954" y="124460"/>
                  </a:lnTo>
                  <a:lnTo>
                    <a:pt x="243954" y="125730"/>
                  </a:lnTo>
                  <a:lnTo>
                    <a:pt x="244805" y="125730"/>
                  </a:lnTo>
                  <a:lnTo>
                    <a:pt x="244805" y="127000"/>
                  </a:lnTo>
                  <a:lnTo>
                    <a:pt x="245668" y="127000"/>
                  </a:lnTo>
                  <a:lnTo>
                    <a:pt x="245668" y="128270"/>
                  </a:lnTo>
                  <a:lnTo>
                    <a:pt x="244805" y="128270"/>
                  </a:lnTo>
                  <a:lnTo>
                    <a:pt x="244805" y="133350"/>
                  </a:lnTo>
                  <a:lnTo>
                    <a:pt x="245668" y="133350"/>
                  </a:lnTo>
                  <a:lnTo>
                    <a:pt x="245668" y="134620"/>
                  </a:lnTo>
                  <a:lnTo>
                    <a:pt x="243954" y="134620"/>
                  </a:lnTo>
                  <a:lnTo>
                    <a:pt x="244805" y="135890"/>
                  </a:lnTo>
                  <a:lnTo>
                    <a:pt x="243103" y="135890"/>
                  </a:lnTo>
                  <a:lnTo>
                    <a:pt x="243954" y="134620"/>
                  </a:lnTo>
                  <a:lnTo>
                    <a:pt x="242252" y="134620"/>
                  </a:lnTo>
                  <a:lnTo>
                    <a:pt x="242252" y="137160"/>
                  </a:lnTo>
                  <a:lnTo>
                    <a:pt x="241401" y="135890"/>
                  </a:lnTo>
                  <a:lnTo>
                    <a:pt x="242252" y="134620"/>
                  </a:lnTo>
                  <a:lnTo>
                    <a:pt x="241401" y="134620"/>
                  </a:lnTo>
                  <a:lnTo>
                    <a:pt x="239687" y="135890"/>
                  </a:lnTo>
                  <a:lnTo>
                    <a:pt x="238836" y="137160"/>
                  </a:lnTo>
                  <a:lnTo>
                    <a:pt x="238836" y="135890"/>
                  </a:lnTo>
                  <a:lnTo>
                    <a:pt x="237985" y="134620"/>
                  </a:lnTo>
                  <a:lnTo>
                    <a:pt x="236283" y="134620"/>
                  </a:lnTo>
                  <a:lnTo>
                    <a:pt x="237985" y="135890"/>
                  </a:lnTo>
                  <a:lnTo>
                    <a:pt x="236283" y="137160"/>
                  </a:lnTo>
                  <a:lnTo>
                    <a:pt x="234581" y="137160"/>
                  </a:lnTo>
                  <a:lnTo>
                    <a:pt x="234581" y="134620"/>
                  </a:lnTo>
                  <a:lnTo>
                    <a:pt x="232867" y="135890"/>
                  </a:lnTo>
                  <a:lnTo>
                    <a:pt x="232867" y="137160"/>
                  </a:lnTo>
                  <a:lnTo>
                    <a:pt x="232016" y="137160"/>
                  </a:lnTo>
                  <a:lnTo>
                    <a:pt x="232016" y="135890"/>
                  </a:lnTo>
                  <a:lnTo>
                    <a:pt x="227749" y="135890"/>
                  </a:lnTo>
                  <a:lnTo>
                    <a:pt x="226047" y="133350"/>
                  </a:lnTo>
                  <a:lnTo>
                    <a:pt x="225183" y="134620"/>
                  </a:lnTo>
                  <a:lnTo>
                    <a:pt x="225183" y="132080"/>
                  </a:lnTo>
                  <a:lnTo>
                    <a:pt x="223481" y="133350"/>
                  </a:lnTo>
                  <a:lnTo>
                    <a:pt x="222631" y="133350"/>
                  </a:lnTo>
                  <a:lnTo>
                    <a:pt x="222631" y="132080"/>
                  </a:lnTo>
                  <a:lnTo>
                    <a:pt x="221780" y="132080"/>
                  </a:lnTo>
                  <a:lnTo>
                    <a:pt x="222631" y="130810"/>
                  </a:lnTo>
                  <a:lnTo>
                    <a:pt x="222631" y="129540"/>
                  </a:lnTo>
                  <a:lnTo>
                    <a:pt x="221780" y="129540"/>
                  </a:lnTo>
                  <a:lnTo>
                    <a:pt x="220929" y="130810"/>
                  </a:lnTo>
                  <a:lnTo>
                    <a:pt x="221780" y="130810"/>
                  </a:lnTo>
                  <a:lnTo>
                    <a:pt x="220929" y="132080"/>
                  </a:lnTo>
                  <a:lnTo>
                    <a:pt x="220929" y="130810"/>
                  </a:lnTo>
                  <a:lnTo>
                    <a:pt x="220078" y="130810"/>
                  </a:lnTo>
                  <a:lnTo>
                    <a:pt x="218376" y="130810"/>
                  </a:lnTo>
                  <a:lnTo>
                    <a:pt x="217525" y="132080"/>
                  </a:lnTo>
                  <a:lnTo>
                    <a:pt x="217525" y="129540"/>
                  </a:lnTo>
                  <a:lnTo>
                    <a:pt x="215811" y="129540"/>
                  </a:lnTo>
                  <a:lnTo>
                    <a:pt x="214096" y="128270"/>
                  </a:lnTo>
                  <a:lnTo>
                    <a:pt x="214947" y="127000"/>
                  </a:lnTo>
                  <a:lnTo>
                    <a:pt x="213245" y="127000"/>
                  </a:lnTo>
                  <a:lnTo>
                    <a:pt x="213245" y="129540"/>
                  </a:lnTo>
                  <a:lnTo>
                    <a:pt x="213245" y="130810"/>
                  </a:lnTo>
                  <a:lnTo>
                    <a:pt x="212394" y="130810"/>
                  </a:lnTo>
                  <a:lnTo>
                    <a:pt x="212394" y="129540"/>
                  </a:lnTo>
                  <a:lnTo>
                    <a:pt x="213245" y="129540"/>
                  </a:lnTo>
                  <a:lnTo>
                    <a:pt x="213245" y="127000"/>
                  </a:lnTo>
                  <a:lnTo>
                    <a:pt x="212394" y="127000"/>
                  </a:lnTo>
                  <a:lnTo>
                    <a:pt x="211543" y="127000"/>
                  </a:lnTo>
                  <a:lnTo>
                    <a:pt x="211543" y="129540"/>
                  </a:lnTo>
                  <a:lnTo>
                    <a:pt x="209842" y="129540"/>
                  </a:lnTo>
                  <a:lnTo>
                    <a:pt x="209842" y="128270"/>
                  </a:lnTo>
                  <a:lnTo>
                    <a:pt x="208978" y="129540"/>
                  </a:lnTo>
                  <a:lnTo>
                    <a:pt x="208127" y="129540"/>
                  </a:lnTo>
                  <a:lnTo>
                    <a:pt x="208127" y="127000"/>
                  </a:lnTo>
                  <a:lnTo>
                    <a:pt x="207276" y="127000"/>
                  </a:lnTo>
                  <a:lnTo>
                    <a:pt x="208127" y="125730"/>
                  </a:lnTo>
                  <a:lnTo>
                    <a:pt x="208978" y="125730"/>
                  </a:lnTo>
                  <a:lnTo>
                    <a:pt x="208978" y="124460"/>
                  </a:lnTo>
                  <a:lnTo>
                    <a:pt x="208127" y="124460"/>
                  </a:lnTo>
                  <a:lnTo>
                    <a:pt x="206425" y="127000"/>
                  </a:lnTo>
                  <a:lnTo>
                    <a:pt x="205574" y="127000"/>
                  </a:lnTo>
                  <a:lnTo>
                    <a:pt x="205574" y="125730"/>
                  </a:lnTo>
                  <a:lnTo>
                    <a:pt x="205574" y="124460"/>
                  </a:lnTo>
                  <a:lnTo>
                    <a:pt x="204724" y="125730"/>
                  </a:lnTo>
                  <a:lnTo>
                    <a:pt x="204724" y="124460"/>
                  </a:lnTo>
                  <a:lnTo>
                    <a:pt x="203873" y="124460"/>
                  </a:lnTo>
                  <a:lnTo>
                    <a:pt x="203022" y="125730"/>
                  </a:lnTo>
                  <a:lnTo>
                    <a:pt x="203022" y="127000"/>
                  </a:lnTo>
                  <a:lnTo>
                    <a:pt x="201307" y="127000"/>
                  </a:lnTo>
                  <a:lnTo>
                    <a:pt x="199593" y="125730"/>
                  </a:lnTo>
                  <a:lnTo>
                    <a:pt x="198742" y="124460"/>
                  </a:lnTo>
                  <a:lnTo>
                    <a:pt x="198742" y="125730"/>
                  </a:lnTo>
                  <a:lnTo>
                    <a:pt x="197891" y="125730"/>
                  </a:lnTo>
                  <a:lnTo>
                    <a:pt x="197891" y="124460"/>
                  </a:lnTo>
                  <a:lnTo>
                    <a:pt x="197688" y="124460"/>
                  </a:lnTo>
                  <a:lnTo>
                    <a:pt x="197688" y="147231"/>
                  </a:lnTo>
                  <a:lnTo>
                    <a:pt x="197040" y="147878"/>
                  </a:lnTo>
                  <a:lnTo>
                    <a:pt x="196380" y="146570"/>
                  </a:lnTo>
                  <a:lnTo>
                    <a:pt x="197688" y="147231"/>
                  </a:lnTo>
                  <a:lnTo>
                    <a:pt x="197688" y="124460"/>
                  </a:lnTo>
                  <a:lnTo>
                    <a:pt x="197040" y="124460"/>
                  </a:lnTo>
                  <a:lnTo>
                    <a:pt x="197040" y="123190"/>
                  </a:lnTo>
                  <a:lnTo>
                    <a:pt x="196189" y="121920"/>
                  </a:lnTo>
                  <a:lnTo>
                    <a:pt x="196189" y="124460"/>
                  </a:lnTo>
                  <a:lnTo>
                    <a:pt x="194487" y="124460"/>
                  </a:lnTo>
                  <a:lnTo>
                    <a:pt x="192773" y="123190"/>
                  </a:lnTo>
                  <a:lnTo>
                    <a:pt x="192773" y="124460"/>
                  </a:lnTo>
                  <a:lnTo>
                    <a:pt x="188518" y="124460"/>
                  </a:lnTo>
                  <a:lnTo>
                    <a:pt x="188518" y="130810"/>
                  </a:lnTo>
                  <a:lnTo>
                    <a:pt x="188518" y="132080"/>
                  </a:lnTo>
                  <a:lnTo>
                    <a:pt x="187655" y="132080"/>
                  </a:lnTo>
                  <a:lnTo>
                    <a:pt x="187655" y="130810"/>
                  </a:lnTo>
                  <a:lnTo>
                    <a:pt x="188518" y="130810"/>
                  </a:lnTo>
                  <a:lnTo>
                    <a:pt x="188518" y="124460"/>
                  </a:lnTo>
                  <a:lnTo>
                    <a:pt x="185953" y="124460"/>
                  </a:lnTo>
                  <a:lnTo>
                    <a:pt x="186804" y="127000"/>
                  </a:lnTo>
                  <a:lnTo>
                    <a:pt x="185089" y="127000"/>
                  </a:lnTo>
                  <a:lnTo>
                    <a:pt x="183388" y="127000"/>
                  </a:lnTo>
                  <a:lnTo>
                    <a:pt x="184238" y="128270"/>
                  </a:lnTo>
                  <a:lnTo>
                    <a:pt x="184238" y="129540"/>
                  </a:lnTo>
                  <a:lnTo>
                    <a:pt x="186804" y="128270"/>
                  </a:lnTo>
                  <a:lnTo>
                    <a:pt x="185953" y="129540"/>
                  </a:lnTo>
                  <a:lnTo>
                    <a:pt x="185953" y="130810"/>
                  </a:lnTo>
                  <a:lnTo>
                    <a:pt x="184238" y="130810"/>
                  </a:lnTo>
                  <a:lnTo>
                    <a:pt x="183388" y="129540"/>
                  </a:lnTo>
                  <a:lnTo>
                    <a:pt x="182537" y="129540"/>
                  </a:lnTo>
                  <a:lnTo>
                    <a:pt x="182537" y="132080"/>
                  </a:lnTo>
                  <a:lnTo>
                    <a:pt x="184238" y="132080"/>
                  </a:lnTo>
                  <a:lnTo>
                    <a:pt x="183388" y="133350"/>
                  </a:lnTo>
                  <a:lnTo>
                    <a:pt x="183896" y="133350"/>
                  </a:lnTo>
                  <a:lnTo>
                    <a:pt x="183388" y="134378"/>
                  </a:lnTo>
                  <a:lnTo>
                    <a:pt x="183388" y="135216"/>
                  </a:lnTo>
                  <a:lnTo>
                    <a:pt x="184238" y="134378"/>
                  </a:lnTo>
                  <a:lnTo>
                    <a:pt x="184238" y="133350"/>
                  </a:lnTo>
                  <a:lnTo>
                    <a:pt x="185089" y="133350"/>
                  </a:lnTo>
                  <a:lnTo>
                    <a:pt x="185788" y="134378"/>
                  </a:lnTo>
                  <a:lnTo>
                    <a:pt x="185089" y="134378"/>
                  </a:lnTo>
                  <a:lnTo>
                    <a:pt x="185089" y="135216"/>
                  </a:lnTo>
                  <a:lnTo>
                    <a:pt x="183388" y="135216"/>
                  </a:lnTo>
                  <a:lnTo>
                    <a:pt x="184238" y="136067"/>
                  </a:lnTo>
                  <a:lnTo>
                    <a:pt x="184238" y="136906"/>
                  </a:lnTo>
                  <a:lnTo>
                    <a:pt x="185089" y="137756"/>
                  </a:lnTo>
                  <a:lnTo>
                    <a:pt x="185089" y="138595"/>
                  </a:lnTo>
                  <a:lnTo>
                    <a:pt x="186804" y="138595"/>
                  </a:lnTo>
                  <a:lnTo>
                    <a:pt x="186804" y="138430"/>
                  </a:lnTo>
                  <a:lnTo>
                    <a:pt x="186804" y="137756"/>
                  </a:lnTo>
                  <a:lnTo>
                    <a:pt x="185953" y="136906"/>
                  </a:lnTo>
                  <a:lnTo>
                    <a:pt x="185953" y="135890"/>
                  </a:lnTo>
                  <a:lnTo>
                    <a:pt x="186804" y="135255"/>
                  </a:lnTo>
                  <a:lnTo>
                    <a:pt x="186804" y="135890"/>
                  </a:lnTo>
                  <a:lnTo>
                    <a:pt x="185953" y="135890"/>
                  </a:lnTo>
                  <a:lnTo>
                    <a:pt x="187655" y="137160"/>
                  </a:lnTo>
                  <a:lnTo>
                    <a:pt x="188518" y="134620"/>
                  </a:lnTo>
                  <a:lnTo>
                    <a:pt x="187655" y="134620"/>
                  </a:lnTo>
                  <a:lnTo>
                    <a:pt x="186804" y="133350"/>
                  </a:lnTo>
                  <a:lnTo>
                    <a:pt x="187655" y="133350"/>
                  </a:lnTo>
                  <a:lnTo>
                    <a:pt x="187655" y="134620"/>
                  </a:lnTo>
                  <a:lnTo>
                    <a:pt x="188518" y="133350"/>
                  </a:lnTo>
                  <a:lnTo>
                    <a:pt x="188518" y="134620"/>
                  </a:lnTo>
                  <a:lnTo>
                    <a:pt x="189369" y="134620"/>
                  </a:lnTo>
                  <a:lnTo>
                    <a:pt x="189369" y="133350"/>
                  </a:lnTo>
                  <a:lnTo>
                    <a:pt x="189369" y="132080"/>
                  </a:lnTo>
                  <a:lnTo>
                    <a:pt x="190220" y="132080"/>
                  </a:lnTo>
                  <a:lnTo>
                    <a:pt x="190220" y="133350"/>
                  </a:lnTo>
                  <a:lnTo>
                    <a:pt x="189369" y="133350"/>
                  </a:lnTo>
                  <a:lnTo>
                    <a:pt x="190220" y="134620"/>
                  </a:lnTo>
                  <a:lnTo>
                    <a:pt x="189369" y="134620"/>
                  </a:lnTo>
                  <a:lnTo>
                    <a:pt x="190220" y="135890"/>
                  </a:lnTo>
                  <a:lnTo>
                    <a:pt x="189369" y="135890"/>
                  </a:lnTo>
                  <a:lnTo>
                    <a:pt x="189369" y="134620"/>
                  </a:lnTo>
                  <a:lnTo>
                    <a:pt x="188518" y="135890"/>
                  </a:lnTo>
                  <a:lnTo>
                    <a:pt x="190220" y="137160"/>
                  </a:lnTo>
                  <a:lnTo>
                    <a:pt x="191071" y="137160"/>
                  </a:lnTo>
                  <a:lnTo>
                    <a:pt x="191071" y="139700"/>
                  </a:lnTo>
                  <a:lnTo>
                    <a:pt x="191071" y="140284"/>
                  </a:lnTo>
                  <a:lnTo>
                    <a:pt x="190220" y="140284"/>
                  </a:lnTo>
                  <a:lnTo>
                    <a:pt x="190220" y="139700"/>
                  </a:lnTo>
                  <a:lnTo>
                    <a:pt x="191071" y="139700"/>
                  </a:lnTo>
                  <a:lnTo>
                    <a:pt x="191071" y="137160"/>
                  </a:lnTo>
                  <a:lnTo>
                    <a:pt x="190220" y="138430"/>
                  </a:lnTo>
                  <a:lnTo>
                    <a:pt x="190220" y="139433"/>
                  </a:lnTo>
                  <a:lnTo>
                    <a:pt x="188518" y="139433"/>
                  </a:lnTo>
                  <a:lnTo>
                    <a:pt x="188518" y="138430"/>
                  </a:lnTo>
                  <a:lnTo>
                    <a:pt x="187655" y="138430"/>
                  </a:lnTo>
                  <a:lnTo>
                    <a:pt x="188518" y="137160"/>
                  </a:lnTo>
                  <a:lnTo>
                    <a:pt x="187655" y="137160"/>
                  </a:lnTo>
                  <a:lnTo>
                    <a:pt x="186804" y="138430"/>
                  </a:lnTo>
                  <a:lnTo>
                    <a:pt x="187655" y="139700"/>
                  </a:lnTo>
                  <a:lnTo>
                    <a:pt x="188518" y="139700"/>
                  </a:lnTo>
                  <a:lnTo>
                    <a:pt x="188518" y="140284"/>
                  </a:lnTo>
                  <a:lnTo>
                    <a:pt x="189369" y="140284"/>
                  </a:lnTo>
                  <a:lnTo>
                    <a:pt x="188518" y="141973"/>
                  </a:lnTo>
                  <a:lnTo>
                    <a:pt x="190220" y="141973"/>
                  </a:lnTo>
                  <a:lnTo>
                    <a:pt x="191071" y="142824"/>
                  </a:lnTo>
                  <a:lnTo>
                    <a:pt x="191071" y="140970"/>
                  </a:lnTo>
                  <a:lnTo>
                    <a:pt x="192773" y="140970"/>
                  </a:lnTo>
                  <a:lnTo>
                    <a:pt x="192773" y="142240"/>
                  </a:lnTo>
                  <a:lnTo>
                    <a:pt x="193624" y="142240"/>
                  </a:lnTo>
                  <a:lnTo>
                    <a:pt x="193624" y="142824"/>
                  </a:lnTo>
                  <a:lnTo>
                    <a:pt x="192773" y="142824"/>
                  </a:lnTo>
                  <a:lnTo>
                    <a:pt x="192773" y="143662"/>
                  </a:lnTo>
                  <a:lnTo>
                    <a:pt x="191922" y="143662"/>
                  </a:lnTo>
                  <a:lnTo>
                    <a:pt x="192773" y="144500"/>
                  </a:lnTo>
                  <a:lnTo>
                    <a:pt x="191922" y="145351"/>
                  </a:lnTo>
                  <a:lnTo>
                    <a:pt x="192773" y="146189"/>
                  </a:lnTo>
                  <a:lnTo>
                    <a:pt x="192773" y="145351"/>
                  </a:lnTo>
                  <a:lnTo>
                    <a:pt x="194487" y="145351"/>
                  </a:lnTo>
                  <a:lnTo>
                    <a:pt x="193852" y="143510"/>
                  </a:lnTo>
                  <a:lnTo>
                    <a:pt x="194487" y="143510"/>
                  </a:lnTo>
                  <a:lnTo>
                    <a:pt x="194487" y="142240"/>
                  </a:lnTo>
                  <a:lnTo>
                    <a:pt x="195338" y="140970"/>
                  </a:lnTo>
                  <a:lnTo>
                    <a:pt x="195338" y="142240"/>
                  </a:lnTo>
                  <a:lnTo>
                    <a:pt x="197040" y="143510"/>
                  </a:lnTo>
                  <a:lnTo>
                    <a:pt x="196189" y="144145"/>
                  </a:lnTo>
                  <a:lnTo>
                    <a:pt x="196189" y="144780"/>
                  </a:lnTo>
                  <a:lnTo>
                    <a:pt x="195948" y="145122"/>
                  </a:lnTo>
                  <a:lnTo>
                    <a:pt x="195618" y="144780"/>
                  </a:lnTo>
                  <a:lnTo>
                    <a:pt x="196189" y="144780"/>
                  </a:lnTo>
                  <a:lnTo>
                    <a:pt x="196189" y="144145"/>
                  </a:lnTo>
                  <a:lnTo>
                    <a:pt x="195491" y="144665"/>
                  </a:lnTo>
                  <a:lnTo>
                    <a:pt x="195338" y="144500"/>
                  </a:lnTo>
                  <a:lnTo>
                    <a:pt x="195338" y="144780"/>
                  </a:lnTo>
                  <a:lnTo>
                    <a:pt x="195338" y="146050"/>
                  </a:lnTo>
                  <a:lnTo>
                    <a:pt x="195338" y="147027"/>
                  </a:lnTo>
                  <a:lnTo>
                    <a:pt x="197040" y="148717"/>
                  </a:lnTo>
                  <a:lnTo>
                    <a:pt x="197891" y="148717"/>
                  </a:lnTo>
                  <a:lnTo>
                    <a:pt x="198742" y="147878"/>
                  </a:lnTo>
                  <a:lnTo>
                    <a:pt x="197891" y="147878"/>
                  </a:lnTo>
                  <a:lnTo>
                    <a:pt x="198742" y="147027"/>
                  </a:lnTo>
                  <a:lnTo>
                    <a:pt x="198081" y="147027"/>
                  </a:lnTo>
                  <a:lnTo>
                    <a:pt x="198742" y="146050"/>
                  </a:lnTo>
                  <a:lnTo>
                    <a:pt x="199593" y="146050"/>
                  </a:lnTo>
                  <a:lnTo>
                    <a:pt x="200444" y="147320"/>
                  </a:lnTo>
                  <a:lnTo>
                    <a:pt x="201307" y="147320"/>
                  </a:lnTo>
                  <a:lnTo>
                    <a:pt x="200444" y="146050"/>
                  </a:lnTo>
                  <a:lnTo>
                    <a:pt x="200444" y="144780"/>
                  </a:lnTo>
                  <a:lnTo>
                    <a:pt x="202158" y="144780"/>
                  </a:lnTo>
                  <a:lnTo>
                    <a:pt x="202158" y="146050"/>
                  </a:lnTo>
                  <a:lnTo>
                    <a:pt x="203022" y="147320"/>
                  </a:lnTo>
                  <a:lnTo>
                    <a:pt x="202158" y="147320"/>
                  </a:lnTo>
                  <a:lnTo>
                    <a:pt x="202158" y="148590"/>
                  </a:lnTo>
                  <a:lnTo>
                    <a:pt x="203022" y="148590"/>
                  </a:lnTo>
                  <a:lnTo>
                    <a:pt x="202158" y="149860"/>
                  </a:lnTo>
                  <a:lnTo>
                    <a:pt x="201307" y="149860"/>
                  </a:lnTo>
                  <a:lnTo>
                    <a:pt x="202158" y="148590"/>
                  </a:lnTo>
                  <a:lnTo>
                    <a:pt x="201307" y="148590"/>
                  </a:lnTo>
                  <a:lnTo>
                    <a:pt x="200444" y="147320"/>
                  </a:lnTo>
                  <a:lnTo>
                    <a:pt x="198742" y="148590"/>
                  </a:lnTo>
                  <a:lnTo>
                    <a:pt x="199593" y="149860"/>
                  </a:lnTo>
                  <a:lnTo>
                    <a:pt x="200444" y="149860"/>
                  </a:lnTo>
                  <a:lnTo>
                    <a:pt x="201307" y="151130"/>
                  </a:lnTo>
                  <a:lnTo>
                    <a:pt x="200444" y="152400"/>
                  </a:lnTo>
                  <a:lnTo>
                    <a:pt x="201307" y="152400"/>
                  </a:lnTo>
                  <a:lnTo>
                    <a:pt x="200444" y="153670"/>
                  </a:lnTo>
                  <a:lnTo>
                    <a:pt x="200444" y="154940"/>
                  </a:lnTo>
                  <a:lnTo>
                    <a:pt x="200444" y="155473"/>
                  </a:lnTo>
                  <a:lnTo>
                    <a:pt x="201307" y="156311"/>
                  </a:lnTo>
                  <a:lnTo>
                    <a:pt x="203022" y="156311"/>
                  </a:lnTo>
                  <a:lnTo>
                    <a:pt x="202158" y="155473"/>
                  </a:lnTo>
                  <a:lnTo>
                    <a:pt x="201307" y="154635"/>
                  </a:lnTo>
                  <a:lnTo>
                    <a:pt x="201307" y="153784"/>
                  </a:lnTo>
                  <a:lnTo>
                    <a:pt x="202158" y="153670"/>
                  </a:lnTo>
                  <a:lnTo>
                    <a:pt x="202158" y="152400"/>
                  </a:lnTo>
                  <a:lnTo>
                    <a:pt x="203022" y="152400"/>
                  </a:lnTo>
                  <a:lnTo>
                    <a:pt x="203022" y="149860"/>
                  </a:lnTo>
                  <a:lnTo>
                    <a:pt x="203873" y="148590"/>
                  </a:lnTo>
                  <a:lnTo>
                    <a:pt x="203873" y="149860"/>
                  </a:lnTo>
                  <a:lnTo>
                    <a:pt x="204724" y="149860"/>
                  </a:lnTo>
                  <a:lnTo>
                    <a:pt x="204724" y="151130"/>
                  </a:lnTo>
                  <a:lnTo>
                    <a:pt x="203873" y="151130"/>
                  </a:lnTo>
                  <a:lnTo>
                    <a:pt x="203022" y="152400"/>
                  </a:lnTo>
                  <a:lnTo>
                    <a:pt x="203873" y="153670"/>
                  </a:lnTo>
                  <a:lnTo>
                    <a:pt x="203873" y="156210"/>
                  </a:lnTo>
                  <a:lnTo>
                    <a:pt x="204000" y="156311"/>
                  </a:lnTo>
                  <a:lnTo>
                    <a:pt x="203873" y="156311"/>
                  </a:lnTo>
                  <a:lnTo>
                    <a:pt x="203873" y="157162"/>
                  </a:lnTo>
                  <a:lnTo>
                    <a:pt x="204724" y="158000"/>
                  </a:lnTo>
                  <a:lnTo>
                    <a:pt x="204724" y="157162"/>
                  </a:lnTo>
                  <a:lnTo>
                    <a:pt x="205143" y="157162"/>
                  </a:lnTo>
                  <a:lnTo>
                    <a:pt x="205574" y="157480"/>
                  </a:lnTo>
                  <a:lnTo>
                    <a:pt x="208127" y="157480"/>
                  </a:lnTo>
                  <a:lnTo>
                    <a:pt x="208127" y="158750"/>
                  </a:lnTo>
                  <a:lnTo>
                    <a:pt x="208978" y="157480"/>
                  </a:lnTo>
                  <a:lnTo>
                    <a:pt x="208978" y="158750"/>
                  </a:lnTo>
                  <a:lnTo>
                    <a:pt x="209842" y="158750"/>
                  </a:lnTo>
                  <a:lnTo>
                    <a:pt x="210693" y="160020"/>
                  </a:lnTo>
                  <a:lnTo>
                    <a:pt x="208978" y="160020"/>
                  </a:lnTo>
                  <a:lnTo>
                    <a:pt x="208978" y="158750"/>
                  </a:lnTo>
                  <a:lnTo>
                    <a:pt x="208127" y="158750"/>
                  </a:lnTo>
                  <a:lnTo>
                    <a:pt x="207276" y="158750"/>
                  </a:lnTo>
                  <a:lnTo>
                    <a:pt x="207276" y="160020"/>
                  </a:lnTo>
                  <a:lnTo>
                    <a:pt x="205574" y="160020"/>
                  </a:lnTo>
                  <a:lnTo>
                    <a:pt x="205574" y="161290"/>
                  </a:lnTo>
                  <a:lnTo>
                    <a:pt x="206425" y="161290"/>
                  </a:lnTo>
                  <a:lnTo>
                    <a:pt x="206425" y="162560"/>
                  </a:lnTo>
                  <a:lnTo>
                    <a:pt x="208127" y="162560"/>
                  </a:lnTo>
                  <a:lnTo>
                    <a:pt x="208127" y="161290"/>
                  </a:lnTo>
                  <a:lnTo>
                    <a:pt x="208978" y="162560"/>
                  </a:lnTo>
                  <a:lnTo>
                    <a:pt x="209842" y="161290"/>
                  </a:lnTo>
                  <a:lnTo>
                    <a:pt x="210693" y="162560"/>
                  </a:lnTo>
                  <a:lnTo>
                    <a:pt x="211543" y="161290"/>
                  </a:lnTo>
                  <a:lnTo>
                    <a:pt x="212394" y="161290"/>
                  </a:lnTo>
                  <a:lnTo>
                    <a:pt x="213245" y="162560"/>
                  </a:lnTo>
                  <a:lnTo>
                    <a:pt x="211543" y="162560"/>
                  </a:lnTo>
                  <a:lnTo>
                    <a:pt x="211543" y="163830"/>
                  </a:lnTo>
                  <a:lnTo>
                    <a:pt x="213245" y="166370"/>
                  </a:lnTo>
                  <a:lnTo>
                    <a:pt x="213245" y="167640"/>
                  </a:lnTo>
                  <a:lnTo>
                    <a:pt x="214096" y="167640"/>
                  </a:lnTo>
                  <a:lnTo>
                    <a:pt x="214096" y="165100"/>
                  </a:lnTo>
                  <a:lnTo>
                    <a:pt x="214947" y="166370"/>
                  </a:lnTo>
                  <a:lnTo>
                    <a:pt x="215811" y="165100"/>
                  </a:lnTo>
                  <a:lnTo>
                    <a:pt x="216662" y="166370"/>
                  </a:lnTo>
                  <a:lnTo>
                    <a:pt x="216662" y="167640"/>
                  </a:lnTo>
                  <a:lnTo>
                    <a:pt x="219227" y="168910"/>
                  </a:lnTo>
                  <a:lnTo>
                    <a:pt x="217525" y="170180"/>
                  </a:lnTo>
                  <a:lnTo>
                    <a:pt x="217525" y="168910"/>
                  </a:lnTo>
                  <a:lnTo>
                    <a:pt x="216662" y="167640"/>
                  </a:lnTo>
                  <a:lnTo>
                    <a:pt x="216662" y="168910"/>
                  </a:lnTo>
                  <a:lnTo>
                    <a:pt x="215811" y="168910"/>
                  </a:lnTo>
                  <a:lnTo>
                    <a:pt x="215811" y="170180"/>
                  </a:lnTo>
                  <a:lnTo>
                    <a:pt x="214947" y="170180"/>
                  </a:lnTo>
                  <a:lnTo>
                    <a:pt x="214947" y="172720"/>
                  </a:lnTo>
                  <a:lnTo>
                    <a:pt x="213245" y="172720"/>
                  </a:lnTo>
                  <a:lnTo>
                    <a:pt x="213245" y="173990"/>
                  </a:lnTo>
                  <a:lnTo>
                    <a:pt x="212394" y="173990"/>
                  </a:lnTo>
                  <a:lnTo>
                    <a:pt x="211543" y="175260"/>
                  </a:lnTo>
                  <a:lnTo>
                    <a:pt x="211543" y="173990"/>
                  </a:lnTo>
                  <a:lnTo>
                    <a:pt x="210693" y="175260"/>
                  </a:lnTo>
                  <a:lnTo>
                    <a:pt x="208978" y="175260"/>
                  </a:lnTo>
                  <a:lnTo>
                    <a:pt x="208127" y="177800"/>
                  </a:lnTo>
                  <a:lnTo>
                    <a:pt x="206425" y="176530"/>
                  </a:lnTo>
                  <a:lnTo>
                    <a:pt x="205574" y="176530"/>
                  </a:lnTo>
                  <a:lnTo>
                    <a:pt x="205574" y="177800"/>
                  </a:lnTo>
                  <a:lnTo>
                    <a:pt x="203873" y="177800"/>
                  </a:lnTo>
                  <a:lnTo>
                    <a:pt x="203873" y="175260"/>
                  </a:lnTo>
                  <a:lnTo>
                    <a:pt x="201307" y="175260"/>
                  </a:lnTo>
                  <a:lnTo>
                    <a:pt x="201307" y="176530"/>
                  </a:lnTo>
                  <a:lnTo>
                    <a:pt x="197040" y="172720"/>
                  </a:lnTo>
                  <a:lnTo>
                    <a:pt x="197040" y="168910"/>
                  </a:lnTo>
                  <a:lnTo>
                    <a:pt x="195338" y="170180"/>
                  </a:lnTo>
                  <a:lnTo>
                    <a:pt x="195338" y="168910"/>
                  </a:lnTo>
                  <a:lnTo>
                    <a:pt x="196189" y="168910"/>
                  </a:lnTo>
                  <a:lnTo>
                    <a:pt x="196189" y="167640"/>
                  </a:lnTo>
                  <a:lnTo>
                    <a:pt x="195338" y="166370"/>
                  </a:lnTo>
                  <a:lnTo>
                    <a:pt x="194487" y="165100"/>
                  </a:lnTo>
                  <a:lnTo>
                    <a:pt x="192773" y="165100"/>
                  </a:lnTo>
                  <a:lnTo>
                    <a:pt x="192773" y="166370"/>
                  </a:lnTo>
                  <a:lnTo>
                    <a:pt x="191071" y="165100"/>
                  </a:lnTo>
                  <a:lnTo>
                    <a:pt x="191071" y="163830"/>
                  </a:lnTo>
                  <a:lnTo>
                    <a:pt x="190220" y="163830"/>
                  </a:lnTo>
                  <a:lnTo>
                    <a:pt x="190220" y="160020"/>
                  </a:lnTo>
                  <a:lnTo>
                    <a:pt x="189369" y="161290"/>
                  </a:lnTo>
                  <a:lnTo>
                    <a:pt x="188518" y="161290"/>
                  </a:lnTo>
                  <a:lnTo>
                    <a:pt x="189369" y="160020"/>
                  </a:lnTo>
                  <a:lnTo>
                    <a:pt x="187655" y="158750"/>
                  </a:lnTo>
                  <a:lnTo>
                    <a:pt x="186804" y="158750"/>
                  </a:lnTo>
                  <a:lnTo>
                    <a:pt x="186804" y="157480"/>
                  </a:lnTo>
                  <a:lnTo>
                    <a:pt x="185089" y="157480"/>
                  </a:lnTo>
                  <a:lnTo>
                    <a:pt x="185089" y="154940"/>
                  </a:lnTo>
                  <a:lnTo>
                    <a:pt x="184238" y="156210"/>
                  </a:lnTo>
                  <a:lnTo>
                    <a:pt x="183388" y="154940"/>
                  </a:lnTo>
                  <a:lnTo>
                    <a:pt x="182537" y="154940"/>
                  </a:lnTo>
                  <a:lnTo>
                    <a:pt x="182537" y="153670"/>
                  </a:lnTo>
                  <a:lnTo>
                    <a:pt x="181686" y="154940"/>
                  </a:lnTo>
                  <a:lnTo>
                    <a:pt x="181686" y="153670"/>
                  </a:lnTo>
                  <a:lnTo>
                    <a:pt x="180835" y="153670"/>
                  </a:lnTo>
                  <a:lnTo>
                    <a:pt x="179984" y="154940"/>
                  </a:lnTo>
                  <a:lnTo>
                    <a:pt x="179984" y="152400"/>
                  </a:lnTo>
                  <a:lnTo>
                    <a:pt x="179133" y="152400"/>
                  </a:lnTo>
                  <a:lnTo>
                    <a:pt x="177419" y="151130"/>
                  </a:lnTo>
                  <a:lnTo>
                    <a:pt x="176568" y="149860"/>
                  </a:lnTo>
                  <a:lnTo>
                    <a:pt x="175717" y="151130"/>
                  </a:lnTo>
                  <a:lnTo>
                    <a:pt x="174866" y="151130"/>
                  </a:lnTo>
                  <a:lnTo>
                    <a:pt x="174866" y="149860"/>
                  </a:lnTo>
                  <a:lnTo>
                    <a:pt x="174015" y="149860"/>
                  </a:lnTo>
                  <a:lnTo>
                    <a:pt x="174015" y="154940"/>
                  </a:lnTo>
                  <a:lnTo>
                    <a:pt x="174866" y="154940"/>
                  </a:lnTo>
                  <a:lnTo>
                    <a:pt x="174866" y="156210"/>
                  </a:lnTo>
                  <a:lnTo>
                    <a:pt x="175717" y="156210"/>
                  </a:lnTo>
                  <a:lnTo>
                    <a:pt x="175717" y="157480"/>
                  </a:lnTo>
                  <a:lnTo>
                    <a:pt x="176568" y="157480"/>
                  </a:lnTo>
                  <a:lnTo>
                    <a:pt x="175717" y="160020"/>
                  </a:lnTo>
                  <a:lnTo>
                    <a:pt x="174866" y="160020"/>
                  </a:lnTo>
                  <a:lnTo>
                    <a:pt x="174015" y="158750"/>
                  </a:lnTo>
                  <a:lnTo>
                    <a:pt x="174866" y="157480"/>
                  </a:lnTo>
                  <a:lnTo>
                    <a:pt x="172300" y="157480"/>
                  </a:lnTo>
                  <a:lnTo>
                    <a:pt x="172300" y="160020"/>
                  </a:lnTo>
                  <a:lnTo>
                    <a:pt x="173164" y="160020"/>
                  </a:lnTo>
                  <a:lnTo>
                    <a:pt x="174015" y="161290"/>
                  </a:lnTo>
                  <a:lnTo>
                    <a:pt x="172300" y="161290"/>
                  </a:lnTo>
                  <a:lnTo>
                    <a:pt x="172300" y="162560"/>
                  </a:lnTo>
                  <a:lnTo>
                    <a:pt x="173164" y="162560"/>
                  </a:lnTo>
                  <a:lnTo>
                    <a:pt x="173164" y="163830"/>
                  </a:lnTo>
                  <a:lnTo>
                    <a:pt x="174015" y="162560"/>
                  </a:lnTo>
                  <a:lnTo>
                    <a:pt x="174015" y="165100"/>
                  </a:lnTo>
                  <a:lnTo>
                    <a:pt x="175717" y="165100"/>
                  </a:lnTo>
                  <a:lnTo>
                    <a:pt x="174866" y="166370"/>
                  </a:lnTo>
                  <a:lnTo>
                    <a:pt x="174866" y="167640"/>
                  </a:lnTo>
                  <a:lnTo>
                    <a:pt x="174015" y="168910"/>
                  </a:lnTo>
                  <a:lnTo>
                    <a:pt x="175717" y="170180"/>
                  </a:lnTo>
                  <a:lnTo>
                    <a:pt x="173164" y="170180"/>
                  </a:lnTo>
                  <a:lnTo>
                    <a:pt x="174866" y="172720"/>
                  </a:lnTo>
                  <a:lnTo>
                    <a:pt x="174866" y="173990"/>
                  </a:lnTo>
                  <a:lnTo>
                    <a:pt x="175717" y="173990"/>
                  </a:lnTo>
                  <a:lnTo>
                    <a:pt x="175717" y="175260"/>
                  </a:lnTo>
                  <a:lnTo>
                    <a:pt x="176568" y="175260"/>
                  </a:lnTo>
                  <a:lnTo>
                    <a:pt x="176568" y="176530"/>
                  </a:lnTo>
                  <a:lnTo>
                    <a:pt x="177419" y="177800"/>
                  </a:lnTo>
                  <a:lnTo>
                    <a:pt x="177419" y="176530"/>
                  </a:lnTo>
                  <a:lnTo>
                    <a:pt x="178282" y="176530"/>
                  </a:lnTo>
                  <a:lnTo>
                    <a:pt x="178282" y="177800"/>
                  </a:lnTo>
                  <a:lnTo>
                    <a:pt x="177419" y="177800"/>
                  </a:lnTo>
                  <a:lnTo>
                    <a:pt x="176568" y="177800"/>
                  </a:lnTo>
                  <a:lnTo>
                    <a:pt x="175717" y="179070"/>
                  </a:lnTo>
                  <a:lnTo>
                    <a:pt x="174015" y="179070"/>
                  </a:lnTo>
                  <a:lnTo>
                    <a:pt x="174015" y="177800"/>
                  </a:lnTo>
                  <a:lnTo>
                    <a:pt x="173164" y="176530"/>
                  </a:lnTo>
                  <a:lnTo>
                    <a:pt x="173164" y="179070"/>
                  </a:lnTo>
                  <a:lnTo>
                    <a:pt x="171450" y="180340"/>
                  </a:lnTo>
                  <a:lnTo>
                    <a:pt x="166331" y="180340"/>
                  </a:lnTo>
                  <a:lnTo>
                    <a:pt x="166331" y="179070"/>
                  </a:lnTo>
                  <a:lnTo>
                    <a:pt x="165481" y="180340"/>
                  </a:lnTo>
                  <a:lnTo>
                    <a:pt x="164630" y="177800"/>
                  </a:lnTo>
                  <a:lnTo>
                    <a:pt x="165481" y="176530"/>
                  </a:lnTo>
                  <a:lnTo>
                    <a:pt x="163779" y="173990"/>
                  </a:lnTo>
                  <a:lnTo>
                    <a:pt x="164630" y="172720"/>
                  </a:lnTo>
                  <a:lnTo>
                    <a:pt x="162928" y="172720"/>
                  </a:lnTo>
                  <a:lnTo>
                    <a:pt x="162928" y="171450"/>
                  </a:lnTo>
                  <a:lnTo>
                    <a:pt x="163779" y="171450"/>
                  </a:lnTo>
                  <a:lnTo>
                    <a:pt x="162928" y="170180"/>
                  </a:lnTo>
                  <a:lnTo>
                    <a:pt x="162928" y="168910"/>
                  </a:lnTo>
                  <a:lnTo>
                    <a:pt x="162064" y="167640"/>
                  </a:lnTo>
                  <a:lnTo>
                    <a:pt x="162928" y="166370"/>
                  </a:lnTo>
                  <a:lnTo>
                    <a:pt x="162928" y="165100"/>
                  </a:lnTo>
                  <a:lnTo>
                    <a:pt x="162928" y="162560"/>
                  </a:lnTo>
                  <a:lnTo>
                    <a:pt x="161213" y="162560"/>
                  </a:lnTo>
                  <a:lnTo>
                    <a:pt x="162064" y="161290"/>
                  </a:lnTo>
                  <a:lnTo>
                    <a:pt x="162064" y="160020"/>
                  </a:lnTo>
                  <a:lnTo>
                    <a:pt x="161213" y="160020"/>
                  </a:lnTo>
                  <a:lnTo>
                    <a:pt x="161213" y="158750"/>
                  </a:lnTo>
                  <a:lnTo>
                    <a:pt x="162064" y="158750"/>
                  </a:lnTo>
                  <a:lnTo>
                    <a:pt x="162064" y="157480"/>
                  </a:lnTo>
                  <a:lnTo>
                    <a:pt x="162928" y="156210"/>
                  </a:lnTo>
                  <a:lnTo>
                    <a:pt x="162064" y="154940"/>
                  </a:lnTo>
                  <a:lnTo>
                    <a:pt x="162064" y="153670"/>
                  </a:lnTo>
                  <a:lnTo>
                    <a:pt x="162928" y="153670"/>
                  </a:lnTo>
                  <a:lnTo>
                    <a:pt x="163779" y="154940"/>
                  </a:lnTo>
                  <a:lnTo>
                    <a:pt x="163779" y="152400"/>
                  </a:lnTo>
                  <a:lnTo>
                    <a:pt x="162928" y="152400"/>
                  </a:lnTo>
                  <a:lnTo>
                    <a:pt x="162064" y="151130"/>
                  </a:lnTo>
                  <a:lnTo>
                    <a:pt x="162064" y="152400"/>
                  </a:lnTo>
                  <a:lnTo>
                    <a:pt x="161213" y="152400"/>
                  </a:lnTo>
                  <a:lnTo>
                    <a:pt x="161213" y="151130"/>
                  </a:lnTo>
                  <a:lnTo>
                    <a:pt x="160362" y="151130"/>
                  </a:lnTo>
                  <a:lnTo>
                    <a:pt x="159512" y="152400"/>
                  </a:lnTo>
                  <a:lnTo>
                    <a:pt x="160362" y="152400"/>
                  </a:lnTo>
                  <a:lnTo>
                    <a:pt x="160362" y="153670"/>
                  </a:lnTo>
                  <a:lnTo>
                    <a:pt x="159512" y="153670"/>
                  </a:lnTo>
                  <a:lnTo>
                    <a:pt x="159512" y="152400"/>
                  </a:lnTo>
                  <a:lnTo>
                    <a:pt x="159512" y="151130"/>
                  </a:lnTo>
                  <a:lnTo>
                    <a:pt x="158661" y="152400"/>
                  </a:lnTo>
                  <a:lnTo>
                    <a:pt x="157797" y="152400"/>
                  </a:lnTo>
                  <a:lnTo>
                    <a:pt x="156946" y="151130"/>
                  </a:lnTo>
                  <a:lnTo>
                    <a:pt x="158661" y="151130"/>
                  </a:lnTo>
                  <a:lnTo>
                    <a:pt x="158661" y="149860"/>
                  </a:lnTo>
                  <a:lnTo>
                    <a:pt x="156095" y="149860"/>
                  </a:lnTo>
                  <a:lnTo>
                    <a:pt x="156095" y="152400"/>
                  </a:lnTo>
                  <a:lnTo>
                    <a:pt x="157797" y="153670"/>
                  </a:lnTo>
                  <a:lnTo>
                    <a:pt x="156946" y="153670"/>
                  </a:lnTo>
                  <a:lnTo>
                    <a:pt x="156946" y="154940"/>
                  </a:lnTo>
                  <a:lnTo>
                    <a:pt x="157797" y="154940"/>
                  </a:lnTo>
                  <a:lnTo>
                    <a:pt x="157797" y="156210"/>
                  </a:lnTo>
                  <a:lnTo>
                    <a:pt x="156946" y="157480"/>
                  </a:lnTo>
                  <a:lnTo>
                    <a:pt x="156946" y="154940"/>
                  </a:lnTo>
                  <a:lnTo>
                    <a:pt x="156095" y="154940"/>
                  </a:lnTo>
                  <a:lnTo>
                    <a:pt x="156095" y="156210"/>
                  </a:lnTo>
                  <a:lnTo>
                    <a:pt x="155244" y="156210"/>
                  </a:lnTo>
                  <a:lnTo>
                    <a:pt x="155244" y="157480"/>
                  </a:lnTo>
                  <a:lnTo>
                    <a:pt x="156095" y="157480"/>
                  </a:lnTo>
                  <a:lnTo>
                    <a:pt x="156095" y="158750"/>
                  </a:lnTo>
                  <a:lnTo>
                    <a:pt x="155244" y="158750"/>
                  </a:lnTo>
                  <a:lnTo>
                    <a:pt x="154393" y="157480"/>
                  </a:lnTo>
                  <a:lnTo>
                    <a:pt x="153530" y="157480"/>
                  </a:lnTo>
                  <a:lnTo>
                    <a:pt x="154393" y="158750"/>
                  </a:lnTo>
                  <a:lnTo>
                    <a:pt x="154393" y="160020"/>
                  </a:lnTo>
                  <a:lnTo>
                    <a:pt x="153530" y="160020"/>
                  </a:lnTo>
                  <a:lnTo>
                    <a:pt x="153530" y="162560"/>
                  </a:lnTo>
                  <a:lnTo>
                    <a:pt x="151828" y="162560"/>
                  </a:lnTo>
                  <a:lnTo>
                    <a:pt x="150977" y="162560"/>
                  </a:lnTo>
                  <a:lnTo>
                    <a:pt x="151828" y="165100"/>
                  </a:lnTo>
                  <a:lnTo>
                    <a:pt x="149275" y="165100"/>
                  </a:lnTo>
                  <a:lnTo>
                    <a:pt x="149275" y="162560"/>
                  </a:lnTo>
                  <a:lnTo>
                    <a:pt x="147574" y="162560"/>
                  </a:lnTo>
                  <a:lnTo>
                    <a:pt x="148424" y="161290"/>
                  </a:lnTo>
                  <a:lnTo>
                    <a:pt x="148424" y="160020"/>
                  </a:lnTo>
                  <a:lnTo>
                    <a:pt x="146723" y="160020"/>
                  </a:lnTo>
                  <a:lnTo>
                    <a:pt x="147574" y="161290"/>
                  </a:lnTo>
                  <a:lnTo>
                    <a:pt x="146723" y="161290"/>
                  </a:lnTo>
                  <a:lnTo>
                    <a:pt x="146723" y="162560"/>
                  </a:lnTo>
                  <a:lnTo>
                    <a:pt x="148424" y="163830"/>
                  </a:lnTo>
                  <a:lnTo>
                    <a:pt x="148424" y="165100"/>
                  </a:lnTo>
                  <a:lnTo>
                    <a:pt x="147574" y="166370"/>
                  </a:lnTo>
                  <a:lnTo>
                    <a:pt x="146723" y="166370"/>
                  </a:lnTo>
                  <a:lnTo>
                    <a:pt x="146723" y="165100"/>
                  </a:lnTo>
                  <a:lnTo>
                    <a:pt x="145859" y="165100"/>
                  </a:lnTo>
                  <a:lnTo>
                    <a:pt x="145859" y="167640"/>
                  </a:lnTo>
                  <a:lnTo>
                    <a:pt x="144157" y="167640"/>
                  </a:lnTo>
                  <a:lnTo>
                    <a:pt x="144157" y="168910"/>
                  </a:lnTo>
                  <a:lnTo>
                    <a:pt x="143294" y="167640"/>
                  </a:lnTo>
                  <a:lnTo>
                    <a:pt x="143294" y="170180"/>
                  </a:lnTo>
                  <a:lnTo>
                    <a:pt x="142443" y="170180"/>
                  </a:lnTo>
                  <a:lnTo>
                    <a:pt x="143294" y="171450"/>
                  </a:lnTo>
                  <a:lnTo>
                    <a:pt x="143294" y="172720"/>
                  </a:lnTo>
                  <a:lnTo>
                    <a:pt x="139890" y="172720"/>
                  </a:lnTo>
                  <a:lnTo>
                    <a:pt x="139890" y="171450"/>
                  </a:lnTo>
                  <a:lnTo>
                    <a:pt x="137325" y="171450"/>
                  </a:lnTo>
                  <a:lnTo>
                    <a:pt x="137325" y="170180"/>
                  </a:lnTo>
                  <a:lnTo>
                    <a:pt x="129654" y="170180"/>
                  </a:lnTo>
                  <a:lnTo>
                    <a:pt x="127939" y="167640"/>
                  </a:lnTo>
                  <a:lnTo>
                    <a:pt x="126238" y="166370"/>
                  </a:lnTo>
                  <a:lnTo>
                    <a:pt x="124536" y="166370"/>
                  </a:lnTo>
                  <a:lnTo>
                    <a:pt x="122834" y="165100"/>
                  </a:lnTo>
                  <a:lnTo>
                    <a:pt x="126238" y="160020"/>
                  </a:lnTo>
                  <a:lnTo>
                    <a:pt x="129654" y="156210"/>
                  </a:lnTo>
                  <a:lnTo>
                    <a:pt x="130517" y="156210"/>
                  </a:lnTo>
                  <a:lnTo>
                    <a:pt x="129654" y="154940"/>
                  </a:lnTo>
                  <a:lnTo>
                    <a:pt x="130517" y="154940"/>
                  </a:lnTo>
                  <a:lnTo>
                    <a:pt x="130517" y="153670"/>
                  </a:lnTo>
                  <a:lnTo>
                    <a:pt x="132219" y="152400"/>
                  </a:lnTo>
                  <a:lnTo>
                    <a:pt x="132219" y="151130"/>
                  </a:lnTo>
                  <a:lnTo>
                    <a:pt x="134772" y="149860"/>
                  </a:lnTo>
                  <a:lnTo>
                    <a:pt x="137325" y="146050"/>
                  </a:lnTo>
                  <a:lnTo>
                    <a:pt x="139039" y="146050"/>
                  </a:lnTo>
                  <a:lnTo>
                    <a:pt x="139890" y="144780"/>
                  </a:lnTo>
                  <a:lnTo>
                    <a:pt x="139039" y="144780"/>
                  </a:lnTo>
                  <a:lnTo>
                    <a:pt x="139890" y="143510"/>
                  </a:lnTo>
                  <a:lnTo>
                    <a:pt x="141592" y="142240"/>
                  </a:lnTo>
                  <a:lnTo>
                    <a:pt x="140741" y="140970"/>
                  </a:lnTo>
                  <a:lnTo>
                    <a:pt x="141592" y="140970"/>
                  </a:lnTo>
                  <a:lnTo>
                    <a:pt x="141592" y="142240"/>
                  </a:lnTo>
                  <a:lnTo>
                    <a:pt x="142443" y="140970"/>
                  </a:lnTo>
                  <a:lnTo>
                    <a:pt x="142443" y="139700"/>
                  </a:lnTo>
                  <a:lnTo>
                    <a:pt x="143294" y="138430"/>
                  </a:lnTo>
                  <a:lnTo>
                    <a:pt x="144157" y="139700"/>
                  </a:lnTo>
                  <a:lnTo>
                    <a:pt x="144157" y="138430"/>
                  </a:lnTo>
                  <a:lnTo>
                    <a:pt x="145008" y="138430"/>
                  </a:lnTo>
                  <a:lnTo>
                    <a:pt x="145008" y="137160"/>
                  </a:lnTo>
                  <a:lnTo>
                    <a:pt x="146723" y="137160"/>
                  </a:lnTo>
                  <a:lnTo>
                    <a:pt x="146723" y="135890"/>
                  </a:lnTo>
                  <a:lnTo>
                    <a:pt x="147574" y="135890"/>
                  </a:lnTo>
                  <a:lnTo>
                    <a:pt x="146723" y="134620"/>
                  </a:lnTo>
                  <a:lnTo>
                    <a:pt x="148424" y="134620"/>
                  </a:lnTo>
                  <a:lnTo>
                    <a:pt x="149275" y="133350"/>
                  </a:lnTo>
                  <a:lnTo>
                    <a:pt x="150977" y="133350"/>
                  </a:lnTo>
                  <a:lnTo>
                    <a:pt x="150977" y="132080"/>
                  </a:lnTo>
                  <a:lnTo>
                    <a:pt x="152679" y="132080"/>
                  </a:lnTo>
                  <a:lnTo>
                    <a:pt x="152679" y="130810"/>
                  </a:lnTo>
                  <a:lnTo>
                    <a:pt x="153530" y="129540"/>
                  </a:lnTo>
                  <a:lnTo>
                    <a:pt x="153530" y="128270"/>
                  </a:lnTo>
                  <a:lnTo>
                    <a:pt x="154393" y="128270"/>
                  </a:lnTo>
                  <a:lnTo>
                    <a:pt x="153530" y="127000"/>
                  </a:lnTo>
                  <a:lnTo>
                    <a:pt x="152679" y="127000"/>
                  </a:lnTo>
                  <a:lnTo>
                    <a:pt x="151828" y="125730"/>
                  </a:lnTo>
                  <a:lnTo>
                    <a:pt x="152679" y="125730"/>
                  </a:lnTo>
                  <a:lnTo>
                    <a:pt x="151828" y="124460"/>
                  </a:lnTo>
                  <a:lnTo>
                    <a:pt x="148424" y="124460"/>
                  </a:lnTo>
                  <a:lnTo>
                    <a:pt x="146723" y="124460"/>
                  </a:lnTo>
                  <a:lnTo>
                    <a:pt x="146723" y="121920"/>
                  </a:lnTo>
                  <a:lnTo>
                    <a:pt x="145859" y="121920"/>
                  </a:lnTo>
                  <a:lnTo>
                    <a:pt x="145859" y="124460"/>
                  </a:lnTo>
                  <a:lnTo>
                    <a:pt x="141592" y="124460"/>
                  </a:lnTo>
                  <a:lnTo>
                    <a:pt x="141592" y="123190"/>
                  </a:lnTo>
                  <a:lnTo>
                    <a:pt x="140741" y="123190"/>
                  </a:lnTo>
                  <a:lnTo>
                    <a:pt x="140741" y="124460"/>
                  </a:lnTo>
                  <a:lnTo>
                    <a:pt x="139890" y="124460"/>
                  </a:lnTo>
                  <a:lnTo>
                    <a:pt x="139890" y="123190"/>
                  </a:lnTo>
                  <a:lnTo>
                    <a:pt x="139039" y="121920"/>
                  </a:lnTo>
                  <a:lnTo>
                    <a:pt x="138176" y="123190"/>
                  </a:lnTo>
                  <a:lnTo>
                    <a:pt x="137325" y="124460"/>
                  </a:lnTo>
                  <a:lnTo>
                    <a:pt x="136474" y="123190"/>
                  </a:lnTo>
                  <a:lnTo>
                    <a:pt x="135623" y="124460"/>
                  </a:lnTo>
                  <a:lnTo>
                    <a:pt x="135623" y="123190"/>
                  </a:lnTo>
                  <a:lnTo>
                    <a:pt x="133070" y="123190"/>
                  </a:lnTo>
                  <a:lnTo>
                    <a:pt x="133070" y="121920"/>
                  </a:lnTo>
                  <a:lnTo>
                    <a:pt x="132219" y="121920"/>
                  </a:lnTo>
                  <a:lnTo>
                    <a:pt x="132219" y="124460"/>
                  </a:lnTo>
                  <a:lnTo>
                    <a:pt x="130517" y="124460"/>
                  </a:lnTo>
                  <a:lnTo>
                    <a:pt x="130517" y="121920"/>
                  </a:lnTo>
                  <a:lnTo>
                    <a:pt x="129654" y="121920"/>
                  </a:lnTo>
                  <a:lnTo>
                    <a:pt x="129654" y="124460"/>
                  </a:lnTo>
                  <a:lnTo>
                    <a:pt x="124536" y="124460"/>
                  </a:lnTo>
                  <a:lnTo>
                    <a:pt x="124536" y="123190"/>
                  </a:lnTo>
                  <a:lnTo>
                    <a:pt x="122834" y="123190"/>
                  </a:lnTo>
                  <a:lnTo>
                    <a:pt x="121970" y="124460"/>
                  </a:lnTo>
                  <a:lnTo>
                    <a:pt x="120269" y="124460"/>
                  </a:lnTo>
                  <a:lnTo>
                    <a:pt x="120269" y="123190"/>
                  </a:lnTo>
                  <a:lnTo>
                    <a:pt x="119418" y="123190"/>
                  </a:lnTo>
                  <a:lnTo>
                    <a:pt x="118567" y="121920"/>
                  </a:lnTo>
                  <a:lnTo>
                    <a:pt x="117716" y="124460"/>
                  </a:lnTo>
                  <a:lnTo>
                    <a:pt x="116014" y="124460"/>
                  </a:lnTo>
                  <a:lnTo>
                    <a:pt x="115150" y="125730"/>
                  </a:lnTo>
                  <a:lnTo>
                    <a:pt x="112598" y="124460"/>
                  </a:lnTo>
                  <a:lnTo>
                    <a:pt x="111734" y="125730"/>
                  </a:lnTo>
                  <a:lnTo>
                    <a:pt x="112598" y="125730"/>
                  </a:lnTo>
                  <a:lnTo>
                    <a:pt x="112598" y="127000"/>
                  </a:lnTo>
                  <a:lnTo>
                    <a:pt x="110032" y="127000"/>
                  </a:lnTo>
                  <a:lnTo>
                    <a:pt x="110032" y="125730"/>
                  </a:lnTo>
                  <a:lnTo>
                    <a:pt x="109181" y="125730"/>
                  </a:lnTo>
                  <a:lnTo>
                    <a:pt x="108331" y="127000"/>
                  </a:lnTo>
                  <a:lnTo>
                    <a:pt x="106616" y="127000"/>
                  </a:lnTo>
                  <a:lnTo>
                    <a:pt x="107480" y="125730"/>
                  </a:lnTo>
                  <a:lnTo>
                    <a:pt x="107480" y="124460"/>
                  </a:lnTo>
                  <a:lnTo>
                    <a:pt x="105765" y="124460"/>
                  </a:lnTo>
                  <a:lnTo>
                    <a:pt x="104914" y="123190"/>
                  </a:lnTo>
                  <a:lnTo>
                    <a:pt x="104914" y="120650"/>
                  </a:lnTo>
                  <a:lnTo>
                    <a:pt x="104063" y="120650"/>
                  </a:lnTo>
                  <a:lnTo>
                    <a:pt x="104063" y="119380"/>
                  </a:lnTo>
                  <a:lnTo>
                    <a:pt x="103212" y="116840"/>
                  </a:lnTo>
                  <a:lnTo>
                    <a:pt x="103212" y="114300"/>
                  </a:lnTo>
                  <a:lnTo>
                    <a:pt x="107480" y="113030"/>
                  </a:lnTo>
                  <a:lnTo>
                    <a:pt x="111734" y="113030"/>
                  </a:lnTo>
                  <a:lnTo>
                    <a:pt x="115150" y="111760"/>
                  </a:lnTo>
                  <a:lnTo>
                    <a:pt x="125387" y="111760"/>
                  </a:lnTo>
                  <a:lnTo>
                    <a:pt x="125387" y="110490"/>
                  </a:lnTo>
                  <a:lnTo>
                    <a:pt x="126238" y="111760"/>
                  </a:lnTo>
                  <a:lnTo>
                    <a:pt x="133070" y="111760"/>
                  </a:lnTo>
                  <a:lnTo>
                    <a:pt x="135623" y="111760"/>
                  </a:lnTo>
                  <a:lnTo>
                    <a:pt x="136474" y="110490"/>
                  </a:lnTo>
                  <a:lnTo>
                    <a:pt x="138176" y="110490"/>
                  </a:lnTo>
                  <a:lnTo>
                    <a:pt x="138176" y="109220"/>
                  </a:lnTo>
                  <a:lnTo>
                    <a:pt x="137325" y="109220"/>
                  </a:lnTo>
                  <a:lnTo>
                    <a:pt x="138176" y="106680"/>
                  </a:lnTo>
                  <a:lnTo>
                    <a:pt x="137325" y="106680"/>
                  </a:lnTo>
                  <a:lnTo>
                    <a:pt x="137325" y="105410"/>
                  </a:lnTo>
                  <a:lnTo>
                    <a:pt x="136474" y="104140"/>
                  </a:lnTo>
                  <a:lnTo>
                    <a:pt x="135623" y="102870"/>
                  </a:lnTo>
                  <a:lnTo>
                    <a:pt x="135623" y="104140"/>
                  </a:lnTo>
                  <a:lnTo>
                    <a:pt x="134772" y="100330"/>
                  </a:lnTo>
                  <a:lnTo>
                    <a:pt x="132219" y="100330"/>
                  </a:lnTo>
                  <a:lnTo>
                    <a:pt x="131368" y="97790"/>
                  </a:lnTo>
                  <a:lnTo>
                    <a:pt x="130517" y="97790"/>
                  </a:lnTo>
                  <a:lnTo>
                    <a:pt x="128790" y="95250"/>
                  </a:lnTo>
                  <a:lnTo>
                    <a:pt x="128790" y="93980"/>
                  </a:lnTo>
                  <a:lnTo>
                    <a:pt x="127939" y="93980"/>
                  </a:lnTo>
                  <a:lnTo>
                    <a:pt x="126238" y="92710"/>
                  </a:lnTo>
                  <a:lnTo>
                    <a:pt x="125387" y="91440"/>
                  </a:lnTo>
                  <a:lnTo>
                    <a:pt x="125387" y="90170"/>
                  </a:lnTo>
                  <a:lnTo>
                    <a:pt x="124536" y="88900"/>
                  </a:lnTo>
                  <a:lnTo>
                    <a:pt x="124536" y="86360"/>
                  </a:lnTo>
                  <a:lnTo>
                    <a:pt x="122834" y="86360"/>
                  </a:lnTo>
                  <a:lnTo>
                    <a:pt x="121970" y="85090"/>
                  </a:lnTo>
                  <a:lnTo>
                    <a:pt x="120269" y="85090"/>
                  </a:lnTo>
                  <a:lnTo>
                    <a:pt x="120269" y="83820"/>
                  </a:lnTo>
                  <a:lnTo>
                    <a:pt x="121970" y="82550"/>
                  </a:lnTo>
                  <a:lnTo>
                    <a:pt x="122834" y="82550"/>
                  </a:lnTo>
                  <a:lnTo>
                    <a:pt x="125387" y="81280"/>
                  </a:lnTo>
                  <a:lnTo>
                    <a:pt x="128790" y="78740"/>
                  </a:lnTo>
                  <a:lnTo>
                    <a:pt x="132219" y="78740"/>
                  </a:lnTo>
                  <a:lnTo>
                    <a:pt x="132219" y="77470"/>
                  </a:lnTo>
                  <a:lnTo>
                    <a:pt x="133070" y="77470"/>
                  </a:lnTo>
                  <a:lnTo>
                    <a:pt x="133921" y="76200"/>
                  </a:lnTo>
                  <a:lnTo>
                    <a:pt x="138176" y="76200"/>
                  </a:lnTo>
                  <a:lnTo>
                    <a:pt x="137325" y="74930"/>
                  </a:lnTo>
                  <a:lnTo>
                    <a:pt x="140741" y="74930"/>
                  </a:lnTo>
                  <a:lnTo>
                    <a:pt x="141592" y="73660"/>
                  </a:lnTo>
                  <a:lnTo>
                    <a:pt x="142443" y="73660"/>
                  </a:lnTo>
                  <a:lnTo>
                    <a:pt x="142443" y="72390"/>
                  </a:lnTo>
                  <a:lnTo>
                    <a:pt x="143294" y="72390"/>
                  </a:lnTo>
                  <a:lnTo>
                    <a:pt x="145008" y="74930"/>
                  </a:lnTo>
                  <a:lnTo>
                    <a:pt x="144157" y="76200"/>
                  </a:lnTo>
                  <a:lnTo>
                    <a:pt x="145859" y="78740"/>
                  </a:lnTo>
                  <a:lnTo>
                    <a:pt x="147574" y="78740"/>
                  </a:lnTo>
                  <a:lnTo>
                    <a:pt x="145859" y="80010"/>
                  </a:lnTo>
                  <a:lnTo>
                    <a:pt x="145008" y="80010"/>
                  </a:lnTo>
                  <a:lnTo>
                    <a:pt x="144157" y="80010"/>
                  </a:lnTo>
                  <a:lnTo>
                    <a:pt x="144157" y="81280"/>
                  </a:lnTo>
                  <a:lnTo>
                    <a:pt x="143294" y="81280"/>
                  </a:lnTo>
                  <a:lnTo>
                    <a:pt x="143294" y="80010"/>
                  </a:lnTo>
                  <a:lnTo>
                    <a:pt x="144157" y="80010"/>
                  </a:lnTo>
                  <a:lnTo>
                    <a:pt x="144157" y="78740"/>
                  </a:lnTo>
                  <a:lnTo>
                    <a:pt x="142443" y="78740"/>
                  </a:lnTo>
                  <a:lnTo>
                    <a:pt x="141592" y="78740"/>
                  </a:lnTo>
                  <a:lnTo>
                    <a:pt x="141592" y="80010"/>
                  </a:lnTo>
                  <a:lnTo>
                    <a:pt x="140741" y="80010"/>
                  </a:lnTo>
                  <a:lnTo>
                    <a:pt x="140741" y="81280"/>
                  </a:lnTo>
                  <a:lnTo>
                    <a:pt x="142443" y="82550"/>
                  </a:lnTo>
                  <a:lnTo>
                    <a:pt x="141592" y="82550"/>
                  </a:lnTo>
                  <a:lnTo>
                    <a:pt x="141592" y="83820"/>
                  </a:lnTo>
                  <a:lnTo>
                    <a:pt x="144157" y="83820"/>
                  </a:lnTo>
                  <a:lnTo>
                    <a:pt x="145008" y="83820"/>
                  </a:lnTo>
                  <a:lnTo>
                    <a:pt x="145008" y="82550"/>
                  </a:lnTo>
                  <a:lnTo>
                    <a:pt x="145859" y="82550"/>
                  </a:lnTo>
                  <a:lnTo>
                    <a:pt x="145859" y="81280"/>
                  </a:lnTo>
                  <a:lnTo>
                    <a:pt x="146723" y="81280"/>
                  </a:lnTo>
                  <a:lnTo>
                    <a:pt x="146723" y="83820"/>
                  </a:lnTo>
                  <a:lnTo>
                    <a:pt x="149275" y="83820"/>
                  </a:lnTo>
                  <a:lnTo>
                    <a:pt x="149275" y="86360"/>
                  </a:lnTo>
                  <a:lnTo>
                    <a:pt x="148424" y="86360"/>
                  </a:lnTo>
                  <a:lnTo>
                    <a:pt x="146723" y="86360"/>
                  </a:lnTo>
                  <a:lnTo>
                    <a:pt x="146723" y="87630"/>
                  </a:lnTo>
                  <a:lnTo>
                    <a:pt x="147574" y="87630"/>
                  </a:lnTo>
                  <a:lnTo>
                    <a:pt x="148424" y="88900"/>
                  </a:lnTo>
                  <a:lnTo>
                    <a:pt x="148424" y="87630"/>
                  </a:lnTo>
                  <a:lnTo>
                    <a:pt x="149275" y="87630"/>
                  </a:lnTo>
                  <a:lnTo>
                    <a:pt x="148424" y="88900"/>
                  </a:lnTo>
                  <a:lnTo>
                    <a:pt x="149275" y="88900"/>
                  </a:lnTo>
                  <a:lnTo>
                    <a:pt x="148424" y="90170"/>
                  </a:lnTo>
                  <a:lnTo>
                    <a:pt x="149275" y="91440"/>
                  </a:lnTo>
                  <a:lnTo>
                    <a:pt x="149275" y="90170"/>
                  </a:lnTo>
                  <a:lnTo>
                    <a:pt x="150126" y="88900"/>
                  </a:lnTo>
                  <a:lnTo>
                    <a:pt x="150126" y="87630"/>
                  </a:lnTo>
                  <a:lnTo>
                    <a:pt x="151828" y="86360"/>
                  </a:lnTo>
                  <a:lnTo>
                    <a:pt x="151828" y="91440"/>
                  </a:lnTo>
                  <a:lnTo>
                    <a:pt x="150126" y="91440"/>
                  </a:lnTo>
                  <a:lnTo>
                    <a:pt x="149275" y="92710"/>
                  </a:lnTo>
                  <a:lnTo>
                    <a:pt x="149275" y="93980"/>
                  </a:lnTo>
                  <a:lnTo>
                    <a:pt x="150977" y="93980"/>
                  </a:lnTo>
                  <a:lnTo>
                    <a:pt x="150126" y="92710"/>
                  </a:lnTo>
                  <a:lnTo>
                    <a:pt x="150977" y="92710"/>
                  </a:lnTo>
                  <a:lnTo>
                    <a:pt x="150977" y="93980"/>
                  </a:lnTo>
                  <a:lnTo>
                    <a:pt x="151828" y="93980"/>
                  </a:lnTo>
                  <a:lnTo>
                    <a:pt x="152260" y="92710"/>
                  </a:lnTo>
                  <a:lnTo>
                    <a:pt x="152679" y="91440"/>
                  </a:lnTo>
                  <a:lnTo>
                    <a:pt x="153530" y="92710"/>
                  </a:lnTo>
                  <a:lnTo>
                    <a:pt x="152679" y="92710"/>
                  </a:lnTo>
                  <a:lnTo>
                    <a:pt x="151828" y="93980"/>
                  </a:lnTo>
                  <a:lnTo>
                    <a:pt x="153530" y="93980"/>
                  </a:lnTo>
                  <a:lnTo>
                    <a:pt x="153530" y="95250"/>
                  </a:lnTo>
                  <a:lnTo>
                    <a:pt x="154393" y="95250"/>
                  </a:lnTo>
                  <a:lnTo>
                    <a:pt x="154393" y="96520"/>
                  </a:lnTo>
                  <a:lnTo>
                    <a:pt x="155244" y="95250"/>
                  </a:lnTo>
                  <a:lnTo>
                    <a:pt x="155244" y="96520"/>
                  </a:lnTo>
                  <a:lnTo>
                    <a:pt x="156095" y="96520"/>
                  </a:lnTo>
                  <a:lnTo>
                    <a:pt x="156946" y="97790"/>
                  </a:lnTo>
                  <a:lnTo>
                    <a:pt x="156095" y="99060"/>
                  </a:lnTo>
                  <a:lnTo>
                    <a:pt x="156095" y="100330"/>
                  </a:lnTo>
                  <a:lnTo>
                    <a:pt x="156946" y="101600"/>
                  </a:lnTo>
                  <a:lnTo>
                    <a:pt x="158661" y="101600"/>
                  </a:lnTo>
                  <a:lnTo>
                    <a:pt x="156946" y="99060"/>
                  </a:lnTo>
                  <a:lnTo>
                    <a:pt x="157797" y="99060"/>
                  </a:lnTo>
                  <a:lnTo>
                    <a:pt x="158661" y="100330"/>
                  </a:lnTo>
                  <a:lnTo>
                    <a:pt x="159512" y="99060"/>
                  </a:lnTo>
                  <a:lnTo>
                    <a:pt x="159512" y="101600"/>
                  </a:lnTo>
                  <a:lnTo>
                    <a:pt x="160362" y="101600"/>
                  </a:lnTo>
                  <a:lnTo>
                    <a:pt x="160362" y="102870"/>
                  </a:lnTo>
                  <a:lnTo>
                    <a:pt x="162064" y="102870"/>
                  </a:lnTo>
                  <a:lnTo>
                    <a:pt x="162064" y="104140"/>
                  </a:lnTo>
                  <a:lnTo>
                    <a:pt x="162928" y="104140"/>
                  </a:lnTo>
                  <a:lnTo>
                    <a:pt x="162928" y="102870"/>
                  </a:lnTo>
                  <a:lnTo>
                    <a:pt x="163779" y="102870"/>
                  </a:lnTo>
                  <a:lnTo>
                    <a:pt x="162928" y="104140"/>
                  </a:lnTo>
                  <a:lnTo>
                    <a:pt x="163779" y="104140"/>
                  </a:lnTo>
                  <a:lnTo>
                    <a:pt x="165481" y="102870"/>
                  </a:lnTo>
                  <a:lnTo>
                    <a:pt x="166331" y="101600"/>
                  </a:lnTo>
                  <a:lnTo>
                    <a:pt x="165481" y="100330"/>
                  </a:lnTo>
                  <a:lnTo>
                    <a:pt x="167182" y="100330"/>
                  </a:lnTo>
                  <a:lnTo>
                    <a:pt x="166331" y="99060"/>
                  </a:lnTo>
                  <a:lnTo>
                    <a:pt x="167182" y="99060"/>
                  </a:lnTo>
                  <a:lnTo>
                    <a:pt x="166331" y="97790"/>
                  </a:lnTo>
                  <a:lnTo>
                    <a:pt x="166331" y="96520"/>
                  </a:lnTo>
                  <a:lnTo>
                    <a:pt x="168033" y="96520"/>
                  </a:lnTo>
                  <a:lnTo>
                    <a:pt x="168033" y="95250"/>
                  </a:lnTo>
                  <a:lnTo>
                    <a:pt x="167182" y="95250"/>
                  </a:lnTo>
                  <a:lnTo>
                    <a:pt x="167182" y="93980"/>
                  </a:lnTo>
                  <a:lnTo>
                    <a:pt x="168033" y="93980"/>
                  </a:lnTo>
                  <a:lnTo>
                    <a:pt x="167182" y="92710"/>
                  </a:lnTo>
                  <a:lnTo>
                    <a:pt x="167182" y="91440"/>
                  </a:lnTo>
                  <a:lnTo>
                    <a:pt x="168033" y="91440"/>
                  </a:lnTo>
                  <a:lnTo>
                    <a:pt x="168033" y="92710"/>
                  </a:lnTo>
                  <a:lnTo>
                    <a:pt x="168884" y="92710"/>
                  </a:lnTo>
                  <a:lnTo>
                    <a:pt x="169735" y="91440"/>
                  </a:lnTo>
                  <a:lnTo>
                    <a:pt x="168884" y="91440"/>
                  </a:lnTo>
                  <a:lnTo>
                    <a:pt x="168884" y="90170"/>
                  </a:lnTo>
                  <a:lnTo>
                    <a:pt x="169748" y="88900"/>
                  </a:lnTo>
                  <a:lnTo>
                    <a:pt x="170599" y="87630"/>
                  </a:lnTo>
                  <a:lnTo>
                    <a:pt x="170599" y="86360"/>
                  </a:lnTo>
                  <a:lnTo>
                    <a:pt x="169735" y="86360"/>
                  </a:lnTo>
                  <a:lnTo>
                    <a:pt x="169735" y="85090"/>
                  </a:lnTo>
                  <a:lnTo>
                    <a:pt x="168884" y="83820"/>
                  </a:lnTo>
                  <a:lnTo>
                    <a:pt x="170599" y="83820"/>
                  </a:lnTo>
                  <a:lnTo>
                    <a:pt x="170599" y="81280"/>
                  </a:lnTo>
                  <a:lnTo>
                    <a:pt x="171450" y="80010"/>
                  </a:lnTo>
                  <a:lnTo>
                    <a:pt x="169735" y="78740"/>
                  </a:lnTo>
                  <a:lnTo>
                    <a:pt x="171450" y="78740"/>
                  </a:lnTo>
                  <a:lnTo>
                    <a:pt x="171450" y="77470"/>
                  </a:lnTo>
                  <a:lnTo>
                    <a:pt x="172300" y="77470"/>
                  </a:lnTo>
                  <a:lnTo>
                    <a:pt x="173164" y="76200"/>
                  </a:lnTo>
                  <a:lnTo>
                    <a:pt x="173164" y="74930"/>
                  </a:lnTo>
                  <a:lnTo>
                    <a:pt x="174015" y="74930"/>
                  </a:lnTo>
                  <a:lnTo>
                    <a:pt x="174015" y="73660"/>
                  </a:lnTo>
                  <a:lnTo>
                    <a:pt x="174866" y="72390"/>
                  </a:lnTo>
                  <a:lnTo>
                    <a:pt x="174015" y="71120"/>
                  </a:lnTo>
                  <a:lnTo>
                    <a:pt x="173164" y="71120"/>
                  </a:lnTo>
                  <a:lnTo>
                    <a:pt x="172300" y="71120"/>
                  </a:lnTo>
                  <a:lnTo>
                    <a:pt x="173164" y="68580"/>
                  </a:lnTo>
                  <a:lnTo>
                    <a:pt x="173164" y="71120"/>
                  </a:lnTo>
                  <a:lnTo>
                    <a:pt x="174015" y="69850"/>
                  </a:lnTo>
                  <a:lnTo>
                    <a:pt x="174015" y="68580"/>
                  </a:lnTo>
                  <a:lnTo>
                    <a:pt x="174866" y="68580"/>
                  </a:lnTo>
                  <a:lnTo>
                    <a:pt x="174015" y="67310"/>
                  </a:lnTo>
                  <a:lnTo>
                    <a:pt x="174866" y="67310"/>
                  </a:lnTo>
                  <a:lnTo>
                    <a:pt x="174015" y="66040"/>
                  </a:lnTo>
                  <a:lnTo>
                    <a:pt x="174015" y="64770"/>
                  </a:lnTo>
                  <a:lnTo>
                    <a:pt x="175717" y="64770"/>
                  </a:lnTo>
                  <a:lnTo>
                    <a:pt x="174866" y="63500"/>
                  </a:lnTo>
                  <a:lnTo>
                    <a:pt x="176568" y="63500"/>
                  </a:lnTo>
                  <a:lnTo>
                    <a:pt x="178282" y="64770"/>
                  </a:lnTo>
                  <a:lnTo>
                    <a:pt x="179133" y="63500"/>
                  </a:lnTo>
                  <a:lnTo>
                    <a:pt x="179984" y="62230"/>
                  </a:lnTo>
                  <a:lnTo>
                    <a:pt x="180835" y="63500"/>
                  </a:lnTo>
                  <a:lnTo>
                    <a:pt x="183388" y="63500"/>
                  </a:lnTo>
                  <a:lnTo>
                    <a:pt x="184238" y="64770"/>
                  </a:lnTo>
                  <a:lnTo>
                    <a:pt x="184238" y="63500"/>
                  </a:lnTo>
                  <a:lnTo>
                    <a:pt x="185089" y="63500"/>
                  </a:lnTo>
                  <a:lnTo>
                    <a:pt x="185953" y="64770"/>
                  </a:lnTo>
                  <a:lnTo>
                    <a:pt x="190220" y="64770"/>
                  </a:lnTo>
                  <a:lnTo>
                    <a:pt x="190220" y="66040"/>
                  </a:lnTo>
                  <a:lnTo>
                    <a:pt x="191071" y="67310"/>
                  </a:lnTo>
                  <a:lnTo>
                    <a:pt x="191071" y="66040"/>
                  </a:lnTo>
                  <a:lnTo>
                    <a:pt x="191922" y="64770"/>
                  </a:lnTo>
                  <a:lnTo>
                    <a:pt x="191922" y="66040"/>
                  </a:lnTo>
                  <a:lnTo>
                    <a:pt x="192773" y="66040"/>
                  </a:lnTo>
                  <a:lnTo>
                    <a:pt x="192773" y="68580"/>
                  </a:lnTo>
                  <a:lnTo>
                    <a:pt x="194487" y="68580"/>
                  </a:lnTo>
                  <a:lnTo>
                    <a:pt x="193624" y="71120"/>
                  </a:lnTo>
                  <a:lnTo>
                    <a:pt x="193624" y="69850"/>
                  </a:lnTo>
                  <a:lnTo>
                    <a:pt x="192773" y="69850"/>
                  </a:lnTo>
                  <a:lnTo>
                    <a:pt x="192773" y="68580"/>
                  </a:lnTo>
                  <a:lnTo>
                    <a:pt x="191922" y="68580"/>
                  </a:lnTo>
                  <a:lnTo>
                    <a:pt x="191071" y="67310"/>
                  </a:lnTo>
                  <a:lnTo>
                    <a:pt x="191071" y="68580"/>
                  </a:lnTo>
                  <a:lnTo>
                    <a:pt x="189369" y="68580"/>
                  </a:lnTo>
                  <a:lnTo>
                    <a:pt x="188518" y="71120"/>
                  </a:lnTo>
                  <a:lnTo>
                    <a:pt x="190220" y="71120"/>
                  </a:lnTo>
                  <a:lnTo>
                    <a:pt x="191071" y="72390"/>
                  </a:lnTo>
                  <a:lnTo>
                    <a:pt x="190220" y="73660"/>
                  </a:lnTo>
                  <a:lnTo>
                    <a:pt x="191071" y="73660"/>
                  </a:lnTo>
                  <a:lnTo>
                    <a:pt x="190220" y="76200"/>
                  </a:lnTo>
                  <a:lnTo>
                    <a:pt x="187655" y="73660"/>
                  </a:lnTo>
                  <a:lnTo>
                    <a:pt x="187655" y="76200"/>
                  </a:lnTo>
                  <a:lnTo>
                    <a:pt x="189369" y="76200"/>
                  </a:lnTo>
                  <a:lnTo>
                    <a:pt x="187655" y="78740"/>
                  </a:lnTo>
                  <a:lnTo>
                    <a:pt x="188518" y="78740"/>
                  </a:lnTo>
                  <a:lnTo>
                    <a:pt x="190220" y="80010"/>
                  </a:lnTo>
                  <a:lnTo>
                    <a:pt x="190220" y="78740"/>
                  </a:lnTo>
                  <a:lnTo>
                    <a:pt x="189369" y="78740"/>
                  </a:lnTo>
                  <a:lnTo>
                    <a:pt x="190220" y="77470"/>
                  </a:lnTo>
                  <a:lnTo>
                    <a:pt x="190220" y="78740"/>
                  </a:lnTo>
                  <a:lnTo>
                    <a:pt x="191071" y="77470"/>
                  </a:lnTo>
                  <a:lnTo>
                    <a:pt x="191071" y="78740"/>
                  </a:lnTo>
                  <a:lnTo>
                    <a:pt x="190220" y="78740"/>
                  </a:lnTo>
                  <a:lnTo>
                    <a:pt x="191071" y="80010"/>
                  </a:lnTo>
                  <a:lnTo>
                    <a:pt x="190220" y="80010"/>
                  </a:lnTo>
                  <a:lnTo>
                    <a:pt x="189369" y="80010"/>
                  </a:lnTo>
                  <a:lnTo>
                    <a:pt x="187655" y="82550"/>
                  </a:lnTo>
                  <a:lnTo>
                    <a:pt x="187655" y="92710"/>
                  </a:lnTo>
                  <a:lnTo>
                    <a:pt x="187655" y="93980"/>
                  </a:lnTo>
                  <a:lnTo>
                    <a:pt x="186804" y="95250"/>
                  </a:lnTo>
                  <a:lnTo>
                    <a:pt x="187655" y="95250"/>
                  </a:lnTo>
                  <a:lnTo>
                    <a:pt x="187655" y="96520"/>
                  </a:lnTo>
                  <a:lnTo>
                    <a:pt x="185953" y="96520"/>
                  </a:lnTo>
                  <a:lnTo>
                    <a:pt x="185953" y="93980"/>
                  </a:lnTo>
                  <a:lnTo>
                    <a:pt x="186804" y="92710"/>
                  </a:lnTo>
                  <a:lnTo>
                    <a:pt x="187655" y="92710"/>
                  </a:lnTo>
                  <a:lnTo>
                    <a:pt x="187655" y="82550"/>
                  </a:lnTo>
                  <a:lnTo>
                    <a:pt x="186804" y="81280"/>
                  </a:lnTo>
                  <a:lnTo>
                    <a:pt x="187655" y="81280"/>
                  </a:lnTo>
                  <a:lnTo>
                    <a:pt x="187655" y="80010"/>
                  </a:lnTo>
                  <a:lnTo>
                    <a:pt x="185953" y="80010"/>
                  </a:lnTo>
                  <a:lnTo>
                    <a:pt x="185953" y="81280"/>
                  </a:lnTo>
                  <a:lnTo>
                    <a:pt x="185089" y="81280"/>
                  </a:lnTo>
                  <a:lnTo>
                    <a:pt x="185089" y="82550"/>
                  </a:lnTo>
                  <a:lnTo>
                    <a:pt x="185953" y="82550"/>
                  </a:lnTo>
                  <a:lnTo>
                    <a:pt x="186804" y="83820"/>
                  </a:lnTo>
                  <a:lnTo>
                    <a:pt x="184238" y="83820"/>
                  </a:lnTo>
                  <a:lnTo>
                    <a:pt x="185089" y="85090"/>
                  </a:lnTo>
                  <a:lnTo>
                    <a:pt x="184238" y="86360"/>
                  </a:lnTo>
                  <a:lnTo>
                    <a:pt x="184238" y="85090"/>
                  </a:lnTo>
                  <a:lnTo>
                    <a:pt x="183388" y="83820"/>
                  </a:lnTo>
                  <a:lnTo>
                    <a:pt x="182537" y="83820"/>
                  </a:lnTo>
                  <a:lnTo>
                    <a:pt x="182537" y="86360"/>
                  </a:lnTo>
                  <a:lnTo>
                    <a:pt x="183388" y="86360"/>
                  </a:lnTo>
                  <a:lnTo>
                    <a:pt x="184238" y="87630"/>
                  </a:lnTo>
                  <a:lnTo>
                    <a:pt x="184238" y="88900"/>
                  </a:lnTo>
                  <a:lnTo>
                    <a:pt x="181686" y="88900"/>
                  </a:lnTo>
                  <a:lnTo>
                    <a:pt x="182537" y="91440"/>
                  </a:lnTo>
                  <a:lnTo>
                    <a:pt x="181686" y="91440"/>
                  </a:lnTo>
                  <a:lnTo>
                    <a:pt x="181686" y="92710"/>
                  </a:lnTo>
                  <a:lnTo>
                    <a:pt x="179984" y="92710"/>
                  </a:lnTo>
                  <a:lnTo>
                    <a:pt x="180835" y="93980"/>
                  </a:lnTo>
                  <a:lnTo>
                    <a:pt x="182537" y="93980"/>
                  </a:lnTo>
                  <a:lnTo>
                    <a:pt x="181686" y="96520"/>
                  </a:lnTo>
                  <a:lnTo>
                    <a:pt x="179133" y="96520"/>
                  </a:lnTo>
                  <a:lnTo>
                    <a:pt x="179984" y="97790"/>
                  </a:lnTo>
                  <a:lnTo>
                    <a:pt x="179133" y="97790"/>
                  </a:lnTo>
                  <a:lnTo>
                    <a:pt x="180835" y="99060"/>
                  </a:lnTo>
                  <a:lnTo>
                    <a:pt x="181686" y="101600"/>
                  </a:lnTo>
                  <a:lnTo>
                    <a:pt x="182537" y="101600"/>
                  </a:lnTo>
                  <a:lnTo>
                    <a:pt x="183388" y="102870"/>
                  </a:lnTo>
                  <a:lnTo>
                    <a:pt x="184238" y="102870"/>
                  </a:lnTo>
                  <a:lnTo>
                    <a:pt x="184238" y="101600"/>
                  </a:lnTo>
                  <a:lnTo>
                    <a:pt x="183388" y="100330"/>
                  </a:lnTo>
                  <a:lnTo>
                    <a:pt x="183388" y="99060"/>
                  </a:lnTo>
                  <a:lnTo>
                    <a:pt x="182537" y="97790"/>
                  </a:lnTo>
                  <a:lnTo>
                    <a:pt x="182537" y="96520"/>
                  </a:lnTo>
                  <a:lnTo>
                    <a:pt x="183388" y="96520"/>
                  </a:lnTo>
                  <a:lnTo>
                    <a:pt x="184238" y="99060"/>
                  </a:lnTo>
                  <a:lnTo>
                    <a:pt x="184238" y="96520"/>
                  </a:lnTo>
                  <a:lnTo>
                    <a:pt x="185089" y="96520"/>
                  </a:lnTo>
                  <a:lnTo>
                    <a:pt x="185089" y="97790"/>
                  </a:lnTo>
                  <a:lnTo>
                    <a:pt x="186804" y="97790"/>
                  </a:lnTo>
                  <a:lnTo>
                    <a:pt x="185953" y="99060"/>
                  </a:lnTo>
                  <a:lnTo>
                    <a:pt x="187655" y="99060"/>
                  </a:lnTo>
                  <a:lnTo>
                    <a:pt x="188518" y="99060"/>
                  </a:lnTo>
                  <a:lnTo>
                    <a:pt x="189369" y="97790"/>
                  </a:lnTo>
                  <a:lnTo>
                    <a:pt x="191071" y="97790"/>
                  </a:lnTo>
                  <a:lnTo>
                    <a:pt x="191071" y="95250"/>
                  </a:lnTo>
                  <a:lnTo>
                    <a:pt x="192773" y="96520"/>
                  </a:lnTo>
                  <a:lnTo>
                    <a:pt x="193624" y="95250"/>
                  </a:lnTo>
                  <a:lnTo>
                    <a:pt x="194487" y="95250"/>
                  </a:lnTo>
                  <a:lnTo>
                    <a:pt x="195770" y="93980"/>
                  </a:lnTo>
                  <a:lnTo>
                    <a:pt x="197040" y="92710"/>
                  </a:lnTo>
                  <a:lnTo>
                    <a:pt x="197891" y="92710"/>
                  </a:lnTo>
                  <a:lnTo>
                    <a:pt x="198742" y="92710"/>
                  </a:lnTo>
                  <a:lnTo>
                    <a:pt x="198742" y="90170"/>
                  </a:lnTo>
                  <a:lnTo>
                    <a:pt x="202158" y="90170"/>
                  </a:lnTo>
                  <a:lnTo>
                    <a:pt x="203022" y="88900"/>
                  </a:lnTo>
                  <a:lnTo>
                    <a:pt x="203873" y="88900"/>
                  </a:lnTo>
                  <a:lnTo>
                    <a:pt x="203873" y="86360"/>
                  </a:lnTo>
                  <a:lnTo>
                    <a:pt x="204724" y="86360"/>
                  </a:lnTo>
                  <a:lnTo>
                    <a:pt x="204724" y="87630"/>
                  </a:lnTo>
                  <a:lnTo>
                    <a:pt x="206425" y="87630"/>
                  </a:lnTo>
                  <a:lnTo>
                    <a:pt x="205574" y="86360"/>
                  </a:lnTo>
                  <a:lnTo>
                    <a:pt x="206425" y="85090"/>
                  </a:lnTo>
                  <a:lnTo>
                    <a:pt x="206425" y="86360"/>
                  </a:lnTo>
                  <a:lnTo>
                    <a:pt x="208127" y="85090"/>
                  </a:lnTo>
                  <a:lnTo>
                    <a:pt x="208978" y="85090"/>
                  </a:lnTo>
                  <a:lnTo>
                    <a:pt x="208978" y="83820"/>
                  </a:lnTo>
                  <a:lnTo>
                    <a:pt x="211543" y="83820"/>
                  </a:lnTo>
                  <a:lnTo>
                    <a:pt x="211543" y="81280"/>
                  </a:lnTo>
                  <a:lnTo>
                    <a:pt x="212394" y="81280"/>
                  </a:lnTo>
                  <a:lnTo>
                    <a:pt x="212394" y="82550"/>
                  </a:lnTo>
                  <a:lnTo>
                    <a:pt x="213245" y="82550"/>
                  </a:lnTo>
                  <a:lnTo>
                    <a:pt x="213245" y="81280"/>
                  </a:lnTo>
                  <a:lnTo>
                    <a:pt x="216662" y="81280"/>
                  </a:lnTo>
                  <a:lnTo>
                    <a:pt x="217525" y="82550"/>
                  </a:lnTo>
                  <a:lnTo>
                    <a:pt x="218376" y="82550"/>
                  </a:lnTo>
                  <a:lnTo>
                    <a:pt x="218376" y="83820"/>
                  </a:lnTo>
                  <a:lnTo>
                    <a:pt x="220078" y="83820"/>
                  </a:lnTo>
                  <a:lnTo>
                    <a:pt x="220929" y="85090"/>
                  </a:lnTo>
                  <a:lnTo>
                    <a:pt x="221780" y="85090"/>
                  </a:lnTo>
                  <a:lnTo>
                    <a:pt x="222631" y="86360"/>
                  </a:lnTo>
                  <a:lnTo>
                    <a:pt x="223481" y="86360"/>
                  </a:lnTo>
                  <a:lnTo>
                    <a:pt x="223481" y="87630"/>
                  </a:lnTo>
                  <a:lnTo>
                    <a:pt x="222631" y="87630"/>
                  </a:lnTo>
                  <a:lnTo>
                    <a:pt x="222631" y="88900"/>
                  </a:lnTo>
                  <a:lnTo>
                    <a:pt x="223481" y="90170"/>
                  </a:lnTo>
                  <a:lnTo>
                    <a:pt x="223481" y="88900"/>
                  </a:lnTo>
                  <a:lnTo>
                    <a:pt x="224332" y="88900"/>
                  </a:lnTo>
                  <a:lnTo>
                    <a:pt x="224332" y="90170"/>
                  </a:lnTo>
                  <a:lnTo>
                    <a:pt x="223481" y="91440"/>
                  </a:lnTo>
                  <a:lnTo>
                    <a:pt x="224332" y="91440"/>
                  </a:lnTo>
                  <a:lnTo>
                    <a:pt x="225183" y="90170"/>
                  </a:lnTo>
                  <a:lnTo>
                    <a:pt x="225183" y="88900"/>
                  </a:lnTo>
                  <a:lnTo>
                    <a:pt x="226047" y="90170"/>
                  </a:lnTo>
                  <a:lnTo>
                    <a:pt x="225183" y="90170"/>
                  </a:lnTo>
                  <a:lnTo>
                    <a:pt x="225183" y="92710"/>
                  </a:lnTo>
                  <a:lnTo>
                    <a:pt x="224332" y="93980"/>
                  </a:lnTo>
                  <a:lnTo>
                    <a:pt x="222631" y="93980"/>
                  </a:lnTo>
                  <a:lnTo>
                    <a:pt x="221780" y="92710"/>
                  </a:lnTo>
                  <a:lnTo>
                    <a:pt x="221780" y="93980"/>
                  </a:lnTo>
                  <a:lnTo>
                    <a:pt x="220929" y="93980"/>
                  </a:lnTo>
                  <a:lnTo>
                    <a:pt x="222631" y="95250"/>
                  </a:lnTo>
                  <a:lnTo>
                    <a:pt x="220929" y="97790"/>
                  </a:lnTo>
                  <a:lnTo>
                    <a:pt x="220078" y="97790"/>
                  </a:lnTo>
                  <a:lnTo>
                    <a:pt x="220078" y="99060"/>
                  </a:lnTo>
                  <a:lnTo>
                    <a:pt x="218376" y="100330"/>
                  </a:lnTo>
                  <a:lnTo>
                    <a:pt x="217525" y="100330"/>
                  </a:lnTo>
                  <a:lnTo>
                    <a:pt x="216662" y="101600"/>
                  </a:lnTo>
                  <a:lnTo>
                    <a:pt x="214947" y="101600"/>
                  </a:lnTo>
                  <a:lnTo>
                    <a:pt x="214947" y="102870"/>
                  </a:lnTo>
                  <a:lnTo>
                    <a:pt x="214096" y="102870"/>
                  </a:lnTo>
                  <a:lnTo>
                    <a:pt x="214096" y="104140"/>
                  </a:lnTo>
                  <a:lnTo>
                    <a:pt x="212394" y="104140"/>
                  </a:lnTo>
                  <a:lnTo>
                    <a:pt x="212394" y="101600"/>
                  </a:lnTo>
                  <a:lnTo>
                    <a:pt x="213245" y="101600"/>
                  </a:lnTo>
                  <a:lnTo>
                    <a:pt x="213245" y="100330"/>
                  </a:lnTo>
                  <a:lnTo>
                    <a:pt x="212394" y="100330"/>
                  </a:lnTo>
                  <a:lnTo>
                    <a:pt x="211543" y="101600"/>
                  </a:lnTo>
                  <a:lnTo>
                    <a:pt x="210693" y="101600"/>
                  </a:lnTo>
                  <a:lnTo>
                    <a:pt x="211543" y="102870"/>
                  </a:lnTo>
                  <a:lnTo>
                    <a:pt x="211543" y="105410"/>
                  </a:lnTo>
                  <a:lnTo>
                    <a:pt x="209842" y="104140"/>
                  </a:lnTo>
                  <a:lnTo>
                    <a:pt x="209842" y="106680"/>
                  </a:lnTo>
                  <a:lnTo>
                    <a:pt x="398640" y="106680"/>
                  </a:lnTo>
                  <a:lnTo>
                    <a:pt x="397891" y="105410"/>
                  </a:lnTo>
                  <a:lnTo>
                    <a:pt x="397129" y="104140"/>
                  </a:lnTo>
                  <a:lnTo>
                    <a:pt x="394093" y="99060"/>
                  </a:lnTo>
                  <a:lnTo>
                    <a:pt x="386232" y="88900"/>
                  </a:lnTo>
                  <a:lnTo>
                    <a:pt x="380326" y="81280"/>
                  </a:lnTo>
                  <a:lnTo>
                    <a:pt x="377380" y="77470"/>
                  </a:lnTo>
                  <a:lnTo>
                    <a:pt x="338289" y="38100"/>
                  </a:lnTo>
                  <a:lnTo>
                    <a:pt x="306692" y="16510"/>
                  </a:lnTo>
                  <a:lnTo>
                    <a:pt x="237985" y="0"/>
                  </a:lnTo>
                  <a:lnTo>
                    <a:pt x="201587" y="5080"/>
                  </a:lnTo>
                  <a:lnTo>
                    <a:pt x="134315" y="40640"/>
                  </a:lnTo>
                  <a:lnTo>
                    <a:pt x="104267" y="69850"/>
                  </a:lnTo>
                  <a:lnTo>
                    <a:pt x="77190" y="105410"/>
                  </a:lnTo>
                  <a:lnTo>
                    <a:pt x="53492" y="148590"/>
                  </a:lnTo>
                  <a:lnTo>
                    <a:pt x="33578" y="195580"/>
                  </a:lnTo>
                  <a:lnTo>
                    <a:pt x="17894" y="248920"/>
                  </a:lnTo>
                  <a:lnTo>
                    <a:pt x="6845" y="304800"/>
                  </a:lnTo>
                  <a:lnTo>
                    <a:pt x="850" y="365760"/>
                  </a:lnTo>
                  <a:lnTo>
                    <a:pt x="20840" y="394970"/>
                  </a:lnTo>
                  <a:lnTo>
                    <a:pt x="52031" y="411480"/>
                  </a:lnTo>
                  <a:lnTo>
                    <a:pt x="80022" y="430530"/>
                  </a:lnTo>
                  <a:lnTo>
                    <a:pt x="90411" y="466090"/>
                  </a:lnTo>
                  <a:lnTo>
                    <a:pt x="89560" y="468630"/>
                  </a:lnTo>
                  <a:lnTo>
                    <a:pt x="84442" y="468630"/>
                  </a:lnTo>
                  <a:lnTo>
                    <a:pt x="73050" y="445770"/>
                  </a:lnTo>
                  <a:lnTo>
                    <a:pt x="57886" y="426720"/>
                  </a:lnTo>
                  <a:lnTo>
                    <a:pt x="38735" y="412750"/>
                  </a:lnTo>
                  <a:lnTo>
                    <a:pt x="15341" y="406400"/>
                  </a:lnTo>
                  <a:lnTo>
                    <a:pt x="11938" y="400050"/>
                  </a:lnTo>
                  <a:lnTo>
                    <a:pt x="5118" y="393700"/>
                  </a:lnTo>
                  <a:lnTo>
                    <a:pt x="0" y="387350"/>
                  </a:lnTo>
                  <a:lnTo>
                    <a:pt x="0" y="416560"/>
                  </a:lnTo>
                  <a:lnTo>
                    <a:pt x="20701" y="426720"/>
                  </a:lnTo>
                  <a:lnTo>
                    <a:pt x="43497" y="435610"/>
                  </a:lnTo>
                  <a:lnTo>
                    <a:pt x="61175" y="449580"/>
                  </a:lnTo>
                  <a:lnTo>
                    <a:pt x="66535" y="473710"/>
                  </a:lnTo>
                  <a:lnTo>
                    <a:pt x="64820" y="481330"/>
                  </a:lnTo>
                  <a:lnTo>
                    <a:pt x="69938" y="490220"/>
                  </a:lnTo>
                  <a:lnTo>
                    <a:pt x="62268" y="494030"/>
                  </a:lnTo>
                  <a:lnTo>
                    <a:pt x="56299" y="494030"/>
                  </a:lnTo>
                  <a:lnTo>
                    <a:pt x="48615" y="468630"/>
                  </a:lnTo>
                  <a:lnTo>
                    <a:pt x="42862" y="457200"/>
                  </a:lnTo>
                  <a:lnTo>
                    <a:pt x="33261" y="445770"/>
                  </a:lnTo>
                  <a:lnTo>
                    <a:pt x="24828" y="444500"/>
                  </a:lnTo>
                  <a:lnTo>
                    <a:pt x="16306" y="441960"/>
                  </a:lnTo>
                  <a:lnTo>
                    <a:pt x="7950" y="438150"/>
                  </a:lnTo>
                  <a:lnTo>
                    <a:pt x="0" y="434340"/>
                  </a:lnTo>
                  <a:lnTo>
                    <a:pt x="5549" y="496570"/>
                  </a:lnTo>
                  <a:lnTo>
                    <a:pt x="16306" y="554990"/>
                  </a:lnTo>
                  <a:lnTo>
                    <a:pt x="31838" y="608330"/>
                  </a:lnTo>
                  <a:lnTo>
                    <a:pt x="51701" y="657860"/>
                  </a:lnTo>
                  <a:lnTo>
                    <a:pt x="75488" y="701040"/>
                  </a:lnTo>
                  <a:lnTo>
                    <a:pt x="102743" y="739140"/>
                  </a:lnTo>
                  <a:lnTo>
                    <a:pt x="133057" y="769620"/>
                  </a:lnTo>
                  <a:lnTo>
                    <a:pt x="165989" y="792480"/>
                  </a:lnTo>
                  <a:lnTo>
                    <a:pt x="237985" y="810260"/>
                  </a:lnTo>
                  <a:lnTo>
                    <a:pt x="264515" y="807720"/>
                  </a:lnTo>
                  <a:lnTo>
                    <a:pt x="290233" y="801370"/>
                  </a:lnTo>
                  <a:lnTo>
                    <a:pt x="314998" y="788670"/>
                  </a:lnTo>
                  <a:lnTo>
                    <a:pt x="338645" y="773430"/>
                  </a:lnTo>
                  <a:lnTo>
                    <a:pt x="335229" y="768350"/>
                  </a:lnTo>
                  <a:lnTo>
                    <a:pt x="332676" y="763270"/>
                  </a:lnTo>
                  <a:lnTo>
                    <a:pt x="329260" y="758190"/>
                  </a:lnTo>
                  <a:lnTo>
                    <a:pt x="333527" y="751840"/>
                  </a:lnTo>
                  <a:lnTo>
                    <a:pt x="334378" y="751840"/>
                  </a:lnTo>
                  <a:lnTo>
                    <a:pt x="335229" y="753110"/>
                  </a:lnTo>
                  <a:lnTo>
                    <a:pt x="336092" y="753110"/>
                  </a:lnTo>
                  <a:lnTo>
                    <a:pt x="341198" y="756920"/>
                  </a:lnTo>
                  <a:lnTo>
                    <a:pt x="343750" y="762000"/>
                  </a:lnTo>
                  <a:lnTo>
                    <a:pt x="345465" y="767080"/>
                  </a:lnTo>
                  <a:lnTo>
                    <a:pt x="350570" y="762000"/>
                  </a:lnTo>
                  <a:lnTo>
                    <a:pt x="355600" y="758190"/>
                  </a:lnTo>
                  <a:lnTo>
                    <a:pt x="360464" y="753110"/>
                  </a:lnTo>
                  <a:lnTo>
                    <a:pt x="361619" y="751840"/>
                  </a:lnTo>
                  <a:lnTo>
                    <a:pt x="365086" y="748030"/>
                  </a:lnTo>
                  <a:lnTo>
                    <a:pt x="352298" y="726440"/>
                  </a:lnTo>
                  <a:lnTo>
                    <a:pt x="331279" y="713740"/>
                  </a:lnTo>
                  <a:lnTo>
                    <a:pt x="306908" y="706120"/>
                  </a:lnTo>
                  <a:lnTo>
                    <a:pt x="284048" y="694690"/>
                  </a:lnTo>
                  <a:lnTo>
                    <a:pt x="250583" y="670560"/>
                  </a:lnTo>
                  <a:lnTo>
                    <a:pt x="248221" y="657860"/>
                  </a:lnTo>
                  <a:lnTo>
                    <a:pt x="257987" y="660400"/>
                  </a:lnTo>
                  <a:lnTo>
                    <a:pt x="265607" y="668020"/>
                  </a:lnTo>
                  <a:lnTo>
                    <a:pt x="273050" y="676910"/>
                  </a:lnTo>
                  <a:lnTo>
                    <a:pt x="282346" y="683260"/>
                  </a:lnTo>
                  <a:lnTo>
                    <a:pt x="331711" y="703580"/>
                  </a:lnTo>
                  <a:lnTo>
                    <a:pt x="354914" y="717550"/>
                  </a:lnTo>
                  <a:lnTo>
                    <a:pt x="375323" y="735330"/>
                  </a:lnTo>
                  <a:lnTo>
                    <a:pt x="379666" y="730250"/>
                  </a:lnTo>
                  <a:lnTo>
                    <a:pt x="388035" y="720090"/>
                  </a:lnTo>
                  <a:lnTo>
                    <a:pt x="392391" y="713740"/>
                  </a:lnTo>
                  <a:lnTo>
                    <a:pt x="339496" y="678180"/>
                  </a:lnTo>
                  <a:lnTo>
                    <a:pt x="339496" y="671830"/>
                  </a:lnTo>
                  <a:lnTo>
                    <a:pt x="384721" y="690880"/>
                  </a:lnTo>
                  <a:lnTo>
                    <a:pt x="397497" y="702310"/>
                  </a:lnTo>
                  <a:lnTo>
                    <a:pt x="399199" y="702310"/>
                  </a:lnTo>
                  <a:lnTo>
                    <a:pt x="413029" y="678180"/>
                  </a:lnTo>
                  <a:lnTo>
                    <a:pt x="421754" y="662940"/>
                  </a:lnTo>
                  <a:lnTo>
                    <a:pt x="428167" y="647700"/>
                  </a:lnTo>
                  <a:lnTo>
                    <a:pt x="433501" y="635000"/>
                  </a:lnTo>
                  <a:lnTo>
                    <a:pt x="438315" y="623570"/>
                  </a:lnTo>
                  <a:lnTo>
                    <a:pt x="454469" y="574040"/>
                  </a:lnTo>
                  <a:lnTo>
                    <a:pt x="463410" y="534670"/>
                  </a:lnTo>
                  <a:lnTo>
                    <a:pt x="474268" y="457200"/>
                  </a:lnTo>
                  <a:lnTo>
                    <a:pt x="475119" y="445770"/>
                  </a:lnTo>
                  <a:lnTo>
                    <a:pt x="449173" y="450850"/>
                  </a:lnTo>
                  <a:lnTo>
                    <a:pt x="422338" y="458470"/>
                  </a:lnTo>
                  <a:lnTo>
                    <a:pt x="405180" y="466610"/>
                  </a:lnTo>
                  <a:lnTo>
                    <a:pt x="405180" y="675640"/>
                  </a:lnTo>
                  <a:lnTo>
                    <a:pt x="402615" y="678180"/>
                  </a:lnTo>
                  <a:lnTo>
                    <a:pt x="398094" y="671830"/>
                  </a:lnTo>
                  <a:lnTo>
                    <a:pt x="396290" y="669290"/>
                  </a:lnTo>
                  <a:lnTo>
                    <a:pt x="388988" y="664210"/>
                  </a:lnTo>
                  <a:lnTo>
                    <a:pt x="387159" y="662940"/>
                  </a:lnTo>
                  <a:lnTo>
                    <a:pt x="376593" y="659130"/>
                  </a:lnTo>
                  <a:lnTo>
                    <a:pt x="365937" y="656590"/>
                  </a:lnTo>
                  <a:lnTo>
                    <a:pt x="313804" y="664210"/>
                  </a:lnTo>
                  <a:lnTo>
                    <a:pt x="289052" y="661670"/>
                  </a:lnTo>
                  <a:lnTo>
                    <a:pt x="284353" y="657860"/>
                  </a:lnTo>
                  <a:lnTo>
                    <a:pt x="281216" y="655320"/>
                  </a:lnTo>
                  <a:lnTo>
                    <a:pt x="268693" y="645160"/>
                  </a:lnTo>
                  <a:lnTo>
                    <a:pt x="267843" y="637540"/>
                  </a:lnTo>
                  <a:lnTo>
                    <a:pt x="268693" y="636270"/>
                  </a:lnTo>
                  <a:lnTo>
                    <a:pt x="274675" y="635000"/>
                  </a:lnTo>
                  <a:lnTo>
                    <a:pt x="306451" y="650240"/>
                  </a:lnTo>
                  <a:lnTo>
                    <a:pt x="345363" y="647700"/>
                  </a:lnTo>
                  <a:lnTo>
                    <a:pt x="381546" y="648970"/>
                  </a:lnTo>
                  <a:lnTo>
                    <a:pt x="405180" y="675640"/>
                  </a:lnTo>
                  <a:lnTo>
                    <a:pt x="405180" y="466610"/>
                  </a:lnTo>
                  <a:lnTo>
                    <a:pt x="398233" y="469900"/>
                  </a:lnTo>
                  <a:lnTo>
                    <a:pt x="380441" y="491490"/>
                  </a:lnTo>
                  <a:lnTo>
                    <a:pt x="381787" y="508000"/>
                  </a:lnTo>
                  <a:lnTo>
                    <a:pt x="375856" y="519430"/>
                  </a:lnTo>
                  <a:lnTo>
                    <a:pt x="364959" y="528320"/>
                  </a:lnTo>
                  <a:lnTo>
                    <a:pt x="351434" y="534670"/>
                  </a:lnTo>
                  <a:lnTo>
                    <a:pt x="347395" y="529590"/>
                  </a:lnTo>
                  <a:lnTo>
                    <a:pt x="347319" y="524510"/>
                  </a:lnTo>
                  <a:lnTo>
                    <a:pt x="347281" y="521970"/>
                  </a:lnTo>
                  <a:lnTo>
                    <a:pt x="346036" y="515620"/>
                  </a:lnTo>
                  <a:lnTo>
                    <a:pt x="338645" y="514350"/>
                  </a:lnTo>
                  <a:lnTo>
                    <a:pt x="334378" y="519430"/>
                  </a:lnTo>
                  <a:lnTo>
                    <a:pt x="329260" y="524510"/>
                  </a:lnTo>
                  <a:lnTo>
                    <a:pt x="321589" y="524510"/>
                  </a:lnTo>
                  <a:lnTo>
                    <a:pt x="326212" y="514350"/>
                  </a:lnTo>
                  <a:lnTo>
                    <a:pt x="333629" y="506730"/>
                  </a:lnTo>
                  <a:lnTo>
                    <a:pt x="341858" y="500380"/>
                  </a:lnTo>
                  <a:lnTo>
                    <a:pt x="348881" y="491490"/>
                  </a:lnTo>
                  <a:lnTo>
                    <a:pt x="350240" y="463550"/>
                  </a:lnTo>
                  <a:lnTo>
                    <a:pt x="350177" y="455930"/>
                  </a:lnTo>
                  <a:lnTo>
                    <a:pt x="349186" y="440690"/>
                  </a:lnTo>
                  <a:lnTo>
                    <a:pt x="348449" y="429260"/>
                  </a:lnTo>
                  <a:lnTo>
                    <a:pt x="343192" y="414020"/>
                  </a:lnTo>
                  <a:lnTo>
                    <a:pt x="342315" y="411480"/>
                  </a:lnTo>
                  <a:lnTo>
                    <a:pt x="338797" y="401320"/>
                  </a:lnTo>
                  <a:lnTo>
                    <a:pt x="326694" y="389877"/>
                  </a:lnTo>
                  <a:lnTo>
                    <a:pt x="326694" y="499110"/>
                  </a:lnTo>
                  <a:lnTo>
                    <a:pt x="308787" y="511810"/>
                  </a:lnTo>
                  <a:lnTo>
                    <a:pt x="314706" y="525780"/>
                  </a:lnTo>
                  <a:lnTo>
                    <a:pt x="313270" y="542290"/>
                  </a:lnTo>
                  <a:lnTo>
                    <a:pt x="314071" y="556260"/>
                  </a:lnTo>
                  <a:lnTo>
                    <a:pt x="326694" y="566420"/>
                  </a:lnTo>
                  <a:lnTo>
                    <a:pt x="326694" y="574040"/>
                  </a:lnTo>
                  <a:lnTo>
                    <a:pt x="312635" y="568960"/>
                  </a:lnTo>
                  <a:lnTo>
                    <a:pt x="305054" y="576580"/>
                  </a:lnTo>
                  <a:lnTo>
                    <a:pt x="300189" y="589280"/>
                  </a:lnTo>
                  <a:lnTo>
                    <a:pt x="294284" y="599440"/>
                  </a:lnTo>
                  <a:lnTo>
                    <a:pt x="295668" y="605790"/>
                  </a:lnTo>
                  <a:lnTo>
                    <a:pt x="298983" y="610870"/>
                  </a:lnTo>
                  <a:lnTo>
                    <a:pt x="301002" y="617220"/>
                  </a:lnTo>
                  <a:lnTo>
                    <a:pt x="298551" y="623570"/>
                  </a:lnTo>
                  <a:lnTo>
                    <a:pt x="292696" y="622300"/>
                  </a:lnTo>
                  <a:lnTo>
                    <a:pt x="287566" y="617220"/>
                  </a:lnTo>
                  <a:lnTo>
                    <a:pt x="282600" y="613410"/>
                  </a:lnTo>
                  <a:lnTo>
                    <a:pt x="277228" y="617220"/>
                  </a:lnTo>
                  <a:lnTo>
                    <a:pt x="270941" y="626110"/>
                  </a:lnTo>
                  <a:lnTo>
                    <a:pt x="262191" y="629920"/>
                  </a:lnTo>
                  <a:lnTo>
                    <a:pt x="252628" y="633730"/>
                  </a:lnTo>
                  <a:lnTo>
                    <a:pt x="243954" y="638810"/>
                  </a:lnTo>
                  <a:lnTo>
                    <a:pt x="241668" y="643890"/>
                  </a:lnTo>
                  <a:lnTo>
                    <a:pt x="241617" y="648970"/>
                  </a:lnTo>
                  <a:lnTo>
                    <a:pt x="240601" y="654050"/>
                  </a:lnTo>
                  <a:lnTo>
                    <a:pt x="235432" y="655320"/>
                  </a:lnTo>
                  <a:lnTo>
                    <a:pt x="229679" y="646430"/>
                  </a:lnTo>
                  <a:lnTo>
                    <a:pt x="220179" y="642620"/>
                  </a:lnTo>
                  <a:lnTo>
                    <a:pt x="197891" y="642620"/>
                  </a:lnTo>
                  <a:lnTo>
                    <a:pt x="194132" y="647700"/>
                  </a:lnTo>
                  <a:lnTo>
                    <a:pt x="190855" y="654050"/>
                  </a:lnTo>
                  <a:lnTo>
                    <a:pt x="186613" y="657860"/>
                  </a:lnTo>
                  <a:lnTo>
                    <a:pt x="179984" y="659130"/>
                  </a:lnTo>
                  <a:lnTo>
                    <a:pt x="180454" y="646430"/>
                  </a:lnTo>
                  <a:lnTo>
                    <a:pt x="171564" y="638810"/>
                  </a:lnTo>
                  <a:lnTo>
                    <a:pt x="158991" y="632460"/>
                  </a:lnTo>
                  <a:lnTo>
                    <a:pt x="148424" y="627380"/>
                  </a:lnTo>
                  <a:lnTo>
                    <a:pt x="122631" y="627380"/>
                  </a:lnTo>
                  <a:lnTo>
                    <a:pt x="115150" y="624840"/>
                  </a:lnTo>
                  <a:lnTo>
                    <a:pt x="119964" y="613410"/>
                  </a:lnTo>
                  <a:lnTo>
                    <a:pt x="112699" y="605790"/>
                  </a:lnTo>
                  <a:lnTo>
                    <a:pt x="101117" y="599440"/>
                  </a:lnTo>
                  <a:lnTo>
                    <a:pt x="92976" y="589280"/>
                  </a:lnTo>
                  <a:lnTo>
                    <a:pt x="82740" y="584200"/>
                  </a:lnTo>
                  <a:lnTo>
                    <a:pt x="84175" y="579120"/>
                  </a:lnTo>
                  <a:lnTo>
                    <a:pt x="89128" y="576580"/>
                  </a:lnTo>
                  <a:lnTo>
                    <a:pt x="92811" y="574040"/>
                  </a:lnTo>
                  <a:lnTo>
                    <a:pt x="90411" y="568960"/>
                  </a:lnTo>
                  <a:lnTo>
                    <a:pt x="85521" y="553720"/>
                  </a:lnTo>
                  <a:lnTo>
                    <a:pt x="84543" y="537210"/>
                  </a:lnTo>
                  <a:lnTo>
                    <a:pt x="81178" y="520700"/>
                  </a:lnTo>
                  <a:lnTo>
                    <a:pt x="69088" y="508000"/>
                  </a:lnTo>
                  <a:lnTo>
                    <a:pt x="69088" y="499110"/>
                  </a:lnTo>
                  <a:lnTo>
                    <a:pt x="75057" y="501650"/>
                  </a:lnTo>
                  <a:lnTo>
                    <a:pt x="78473" y="505460"/>
                  </a:lnTo>
                  <a:lnTo>
                    <a:pt x="85293" y="504190"/>
                  </a:lnTo>
                  <a:lnTo>
                    <a:pt x="86233" y="499110"/>
                  </a:lnTo>
                  <a:lnTo>
                    <a:pt x="87172" y="494030"/>
                  </a:lnTo>
                  <a:lnTo>
                    <a:pt x="87642" y="491490"/>
                  </a:lnTo>
                  <a:lnTo>
                    <a:pt x="91909" y="478790"/>
                  </a:lnTo>
                  <a:lnTo>
                    <a:pt x="97116" y="468630"/>
                  </a:lnTo>
                  <a:lnTo>
                    <a:pt x="97777" y="467360"/>
                  </a:lnTo>
                  <a:lnTo>
                    <a:pt x="104914" y="457200"/>
                  </a:lnTo>
                  <a:lnTo>
                    <a:pt x="102997" y="450850"/>
                  </a:lnTo>
                  <a:lnTo>
                    <a:pt x="102362" y="444500"/>
                  </a:lnTo>
                  <a:lnTo>
                    <a:pt x="102997" y="436880"/>
                  </a:lnTo>
                  <a:lnTo>
                    <a:pt x="104914" y="431800"/>
                  </a:lnTo>
                  <a:lnTo>
                    <a:pt x="112966" y="434340"/>
                  </a:lnTo>
                  <a:lnTo>
                    <a:pt x="116217" y="443230"/>
                  </a:lnTo>
                  <a:lnTo>
                    <a:pt x="119786" y="448310"/>
                  </a:lnTo>
                  <a:lnTo>
                    <a:pt x="128790" y="440690"/>
                  </a:lnTo>
                  <a:lnTo>
                    <a:pt x="148424" y="435610"/>
                  </a:lnTo>
                  <a:lnTo>
                    <a:pt x="149809" y="431800"/>
                  </a:lnTo>
                  <a:lnTo>
                    <a:pt x="151676" y="426720"/>
                  </a:lnTo>
                  <a:lnTo>
                    <a:pt x="155879" y="416560"/>
                  </a:lnTo>
                  <a:lnTo>
                    <a:pt x="162331" y="411480"/>
                  </a:lnTo>
                  <a:lnTo>
                    <a:pt x="172300" y="411480"/>
                  </a:lnTo>
                  <a:lnTo>
                    <a:pt x="169735" y="424180"/>
                  </a:lnTo>
                  <a:lnTo>
                    <a:pt x="200990" y="426720"/>
                  </a:lnTo>
                  <a:lnTo>
                    <a:pt x="216166" y="424180"/>
                  </a:lnTo>
                  <a:lnTo>
                    <a:pt x="227749" y="414020"/>
                  </a:lnTo>
                  <a:lnTo>
                    <a:pt x="238836" y="416560"/>
                  </a:lnTo>
                  <a:lnTo>
                    <a:pt x="240538" y="424180"/>
                  </a:lnTo>
                  <a:lnTo>
                    <a:pt x="227749" y="425450"/>
                  </a:lnTo>
                  <a:lnTo>
                    <a:pt x="231165" y="434340"/>
                  </a:lnTo>
                  <a:lnTo>
                    <a:pt x="243687" y="438150"/>
                  </a:lnTo>
                  <a:lnTo>
                    <a:pt x="255892" y="444500"/>
                  </a:lnTo>
                  <a:lnTo>
                    <a:pt x="268109" y="447040"/>
                  </a:lnTo>
                  <a:lnTo>
                    <a:pt x="280644" y="440690"/>
                  </a:lnTo>
                  <a:lnTo>
                    <a:pt x="284048" y="443230"/>
                  </a:lnTo>
                  <a:lnTo>
                    <a:pt x="288315" y="443230"/>
                  </a:lnTo>
                  <a:lnTo>
                    <a:pt x="290880" y="447040"/>
                  </a:lnTo>
                  <a:lnTo>
                    <a:pt x="277228" y="464820"/>
                  </a:lnTo>
                  <a:lnTo>
                    <a:pt x="289572" y="473710"/>
                  </a:lnTo>
                  <a:lnTo>
                    <a:pt x="297268" y="486410"/>
                  </a:lnTo>
                  <a:lnTo>
                    <a:pt x="306260" y="496570"/>
                  </a:lnTo>
                  <a:lnTo>
                    <a:pt x="322440" y="496570"/>
                  </a:lnTo>
                  <a:lnTo>
                    <a:pt x="326694" y="499110"/>
                  </a:lnTo>
                  <a:lnTo>
                    <a:pt x="326694" y="389877"/>
                  </a:lnTo>
                  <a:lnTo>
                    <a:pt x="317322" y="381000"/>
                  </a:lnTo>
                  <a:lnTo>
                    <a:pt x="303872" y="375920"/>
                  </a:lnTo>
                  <a:lnTo>
                    <a:pt x="300507" y="374650"/>
                  </a:lnTo>
                  <a:lnTo>
                    <a:pt x="283298" y="373380"/>
                  </a:lnTo>
                  <a:lnTo>
                    <a:pt x="265607" y="375920"/>
                  </a:lnTo>
                  <a:lnTo>
                    <a:pt x="247370" y="373380"/>
                  </a:lnTo>
                  <a:lnTo>
                    <a:pt x="247370" y="372110"/>
                  </a:lnTo>
                  <a:lnTo>
                    <a:pt x="237832" y="372110"/>
                  </a:lnTo>
                  <a:lnTo>
                    <a:pt x="227965" y="369570"/>
                  </a:lnTo>
                  <a:lnTo>
                    <a:pt x="219062" y="365760"/>
                  </a:lnTo>
                  <a:lnTo>
                    <a:pt x="212394" y="358140"/>
                  </a:lnTo>
                  <a:lnTo>
                    <a:pt x="215823" y="354330"/>
                  </a:lnTo>
                  <a:lnTo>
                    <a:pt x="227152" y="354330"/>
                  </a:lnTo>
                  <a:lnTo>
                    <a:pt x="232016" y="351790"/>
                  </a:lnTo>
                  <a:lnTo>
                    <a:pt x="222885" y="344170"/>
                  </a:lnTo>
                  <a:lnTo>
                    <a:pt x="212077" y="341630"/>
                  </a:lnTo>
                  <a:lnTo>
                    <a:pt x="201422" y="340360"/>
                  </a:lnTo>
                  <a:lnTo>
                    <a:pt x="192773" y="332740"/>
                  </a:lnTo>
                  <a:lnTo>
                    <a:pt x="189941" y="327660"/>
                  </a:lnTo>
                  <a:lnTo>
                    <a:pt x="184238" y="325120"/>
                  </a:lnTo>
                  <a:lnTo>
                    <a:pt x="177901" y="322580"/>
                  </a:lnTo>
                  <a:lnTo>
                    <a:pt x="173164" y="317500"/>
                  </a:lnTo>
                  <a:lnTo>
                    <a:pt x="179133" y="314960"/>
                  </a:lnTo>
                  <a:lnTo>
                    <a:pt x="188518" y="317500"/>
                  </a:lnTo>
                  <a:lnTo>
                    <a:pt x="196189" y="317500"/>
                  </a:lnTo>
                  <a:lnTo>
                    <a:pt x="197040" y="323850"/>
                  </a:lnTo>
                  <a:lnTo>
                    <a:pt x="202158" y="327660"/>
                  </a:lnTo>
                  <a:lnTo>
                    <a:pt x="210693" y="326390"/>
                  </a:lnTo>
                  <a:lnTo>
                    <a:pt x="212394" y="325120"/>
                  </a:lnTo>
                  <a:lnTo>
                    <a:pt x="208127" y="320040"/>
                  </a:lnTo>
                  <a:lnTo>
                    <a:pt x="205282" y="314960"/>
                  </a:lnTo>
                  <a:lnTo>
                    <a:pt x="203873" y="312420"/>
                  </a:lnTo>
                  <a:lnTo>
                    <a:pt x="200444" y="307340"/>
                  </a:lnTo>
                  <a:lnTo>
                    <a:pt x="215049" y="313690"/>
                  </a:lnTo>
                  <a:lnTo>
                    <a:pt x="228282" y="321310"/>
                  </a:lnTo>
                  <a:lnTo>
                    <a:pt x="240398" y="330200"/>
                  </a:lnTo>
                  <a:lnTo>
                    <a:pt x="251637" y="342900"/>
                  </a:lnTo>
                  <a:lnTo>
                    <a:pt x="255041" y="341630"/>
                  </a:lnTo>
                  <a:lnTo>
                    <a:pt x="260172" y="342900"/>
                  </a:lnTo>
                  <a:lnTo>
                    <a:pt x="261023" y="341630"/>
                  </a:lnTo>
                  <a:lnTo>
                    <a:pt x="261874" y="340360"/>
                  </a:lnTo>
                  <a:lnTo>
                    <a:pt x="249923" y="326390"/>
                  </a:lnTo>
                  <a:lnTo>
                    <a:pt x="236067" y="314960"/>
                  </a:lnTo>
                  <a:lnTo>
                    <a:pt x="220611" y="307340"/>
                  </a:lnTo>
                  <a:lnTo>
                    <a:pt x="203873" y="300990"/>
                  </a:lnTo>
                  <a:lnTo>
                    <a:pt x="202158" y="295910"/>
                  </a:lnTo>
                  <a:lnTo>
                    <a:pt x="196189" y="293370"/>
                  </a:lnTo>
                  <a:lnTo>
                    <a:pt x="197891" y="285750"/>
                  </a:lnTo>
                  <a:lnTo>
                    <a:pt x="201307" y="285750"/>
                  </a:lnTo>
                  <a:lnTo>
                    <a:pt x="204724" y="287020"/>
                  </a:lnTo>
                  <a:lnTo>
                    <a:pt x="205282" y="285750"/>
                  </a:lnTo>
                  <a:lnTo>
                    <a:pt x="206425" y="283210"/>
                  </a:lnTo>
                  <a:lnTo>
                    <a:pt x="199910" y="280670"/>
                  </a:lnTo>
                  <a:lnTo>
                    <a:pt x="193306" y="276860"/>
                  </a:lnTo>
                  <a:lnTo>
                    <a:pt x="186867" y="273050"/>
                  </a:lnTo>
                  <a:lnTo>
                    <a:pt x="180835" y="267970"/>
                  </a:lnTo>
                  <a:lnTo>
                    <a:pt x="177419" y="266700"/>
                  </a:lnTo>
                  <a:lnTo>
                    <a:pt x="178282" y="264160"/>
                  </a:lnTo>
                  <a:lnTo>
                    <a:pt x="178282" y="261620"/>
                  </a:lnTo>
                  <a:lnTo>
                    <a:pt x="184238" y="259080"/>
                  </a:lnTo>
                  <a:lnTo>
                    <a:pt x="190220" y="267970"/>
                  </a:lnTo>
                  <a:lnTo>
                    <a:pt x="196189" y="269240"/>
                  </a:lnTo>
                  <a:lnTo>
                    <a:pt x="204724" y="265430"/>
                  </a:lnTo>
                  <a:lnTo>
                    <a:pt x="203301" y="259080"/>
                  </a:lnTo>
                  <a:lnTo>
                    <a:pt x="203022" y="257810"/>
                  </a:lnTo>
                  <a:lnTo>
                    <a:pt x="202158" y="247650"/>
                  </a:lnTo>
                  <a:lnTo>
                    <a:pt x="210693" y="247650"/>
                  </a:lnTo>
                  <a:lnTo>
                    <a:pt x="212394" y="227330"/>
                  </a:lnTo>
                  <a:lnTo>
                    <a:pt x="216636" y="228600"/>
                  </a:lnTo>
                  <a:lnTo>
                    <a:pt x="220713" y="232410"/>
                  </a:lnTo>
                  <a:lnTo>
                    <a:pt x="225107" y="234950"/>
                  </a:lnTo>
                  <a:lnTo>
                    <a:pt x="230301" y="229870"/>
                  </a:lnTo>
                  <a:lnTo>
                    <a:pt x="222631" y="227330"/>
                  </a:lnTo>
                  <a:lnTo>
                    <a:pt x="226898" y="219710"/>
                  </a:lnTo>
                  <a:lnTo>
                    <a:pt x="226047" y="214630"/>
                  </a:lnTo>
                  <a:lnTo>
                    <a:pt x="230479" y="209550"/>
                  </a:lnTo>
                  <a:lnTo>
                    <a:pt x="227647" y="203200"/>
                  </a:lnTo>
                  <a:lnTo>
                    <a:pt x="225920" y="198120"/>
                  </a:lnTo>
                  <a:lnTo>
                    <a:pt x="233730" y="196850"/>
                  </a:lnTo>
                  <a:lnTo>
                    <a:pt x="241198" y="208280"/>
                  </a:lnTo>
                  <a:lnTo>
                    <a:pt x="240436" y="219710"/>
                  </a:lnTo>
                  <a:lnTo>
                    <a:pt x="240804" y="229870"/>
                  </a:lnTo>
                  <a:lnTo>
                    <a:pt x="251637" y="236220"/>
                  </a:lnTo>
                  <a:lnTo>
                    <a:pt x="253339" y="243840"/>
                  </a:lnTo>
                  <a:lnTo>
                    <a:pt x="255892" y="251460"/>
                  </a:lnTo>
                  <a:lnTo>
                    <a:pt x="263575" y="254000"/>
                  </a:lnTo>
                  <a:lnTo>
                    <a:pt x="266141" y="254000"/>
                  </a:lnTo>
                  <a:lnTo>
                    <a:pt x="267728" y="243840"/>
                  </a:lnTo>
                  <a:lnTo>
                    <a:pt x="267309" y="233680"/>
                  </a:lnTo>
                  <a:lnTo>
                    <a:pt x="264820" y="223520"/>
                  </a:lnTo>
                  <a:lnTo>
                    <a:pt x="260172" y="214630"/>
                  </a:lnTo>
                  <a:lnTo>
                    <a:pt x="256743" y="212090"/>
                  </a:lnTo>
                  <a:lnTo>
                    <a:pt x="253339" y="212090"/>
                  </a:lnTo>
                  <a:lnTo>
                    <a:pt x="251637" y="209550"/>
                  </a:lnTo>
                  <a:lnTo>
                    <a:pt x="251637" y="201930"/>
                  </a:lnTo>
                  <a:lnTo>
                    <a:pt x="255892" y="199390"/>
                  </a:lnTo>
                  <a:lnTo>
                    <a:pt x="261023" y="200660"/>
                  </a:lnTo>
                  <a:lnTo>
                    <a:pt x="266141" y="200660"/>
                  </a:lnTo>
                  <a:lnTo>
                    <a:pt x="269544" y="203200"/>
                  </a:lnTo>
                  <a:lnTo>
                    <a:pt x="272961" y="199390"/>
                  </a:lnTo>
                  <a:lnTo>
                    <a:pt x="275234" y="196850"/>
                  </a:lnTo>
                  <a:lnTo>
                    <a:pt x="276377" y="195580"/>
                  </a:lnTo>
                  <a:lnTo>
                    <a:pt x="283197" y="194310"/>
                  </a:lnTo>
                  <a:lnTo>
                    <a:pt x="291731" y="191770"/>
                  </a:lnTo>
                  <a:lnTo>
                    <a:pt x="295986" y="194310"/>
                  </a:lnTo>
                  <a:lnTo>
                    <a:pt x="298551" y="201930"/>
                  </a:lnTo>
                  <a:lnTo>
                    <a:pt x="305384" y="200660"/>
                  </a:lnTo>
                  <a:lnTo>
                    <a:pt x="306070" y="193040"/>
                  </a:lnTo>
                  <a:lnTo>
                    <a:pt x="305828" y="191770"/>
                  </a:lnTo>
                  <a:lnTo>
                    <a:pt x="303885" y="181610"/>
                  </a:lnTo>
                  <a:lnTo>
                    <a:pt x="303885" y="180340"/>
                  </a:lnTo>
                  <a:lnTo>
                    <a:pt x="303898" y="179070"/>
                  </a:lnTo>
                  <a:lnTo>
                    <a:pt x="303936" y="171450"/>
                  </a:lnTo>
                  <a:lnTo>
                    <a:pt x="311340" y="166370"/>
                  </a:lnTo>
                  <a:lnTo>
                    <a:pt x="316458" y="170180"/>
                  </a:lnTo>
                  <a:lnTo>
                    <a:pt x="313905" y="177800"/>
                  </a:lnTo>
                  <a:lnTo>
                    <a:pt x="321589" y="181610"/>
                  </a:lnTo>
                  <a:lnTo>
                    <a:pt x="330339" y="180340"/>
                  </a:lnTo>
                  <a:lnTo>
                    <a:pt x="337261" y="185420"/>
                  </a:lnTo>
                  <a:lnTo>
                    <a:pt x="342099" y="191770"/>
                  </a:lnTo>
                  <a:lnTo>
                    <a:pt x="344614" y="199390"/>
                  </a:lnTo>
                  <a:lnTo>
                    <a:pt x="347179" y="195580"/>
                  </a:lnTo>
                  <a:lnTo>
                    <a:pt x="347179" y="190500"/>
                  </a:lnTo>
                  <a:lnTo>
                    <a:pt x="352298" y="190500"/>
                  </a:lnTo>
                  <a:lnTo>
                    <a:pt x="348792" y="184150"/>
                  </a:lnTo>
                  <a:lnTo>
                    <a:pt x="348678" y="180340"/>
                  </a:lnTo>
                  <a:lnTo>
                    <a:pt x="348564" y="176530"/>
                  </a:lnTo>
                  <a:lnTo>
                    <a:pt x="347853" y="168910"/>
                  </a:lnTo>
                  <a:lnTo>
                    <a:pt x="345376" y="166370"/>
                  </a:lnTo>
                  <a:lnTo>
                    <a:pt x="344144" y="165100"/>
                  </a:lnTo>
                  <a:lnTo>
                    <a:pt x="342900" y="163830"/>
                  </a:lnTo>
                  <a:lnTo>
                    <a:pt x="343839" y="156210"/>
                  </a:lnTo>
                  <a:lnTo>
                    <a:pt x="344614" y="149860"/>
                  </a:lnTo>
                  <a:lnTo>
                    <a:pt x="349808" y="154940"/>
                  </a:lnTo>
                  <a:lnTo>
                    <a:pt x="352933" y="161290"/>
                  </a:lnTo>
                  <a:lnTo>
                    <a:pt x="356374" y="167640"/>
                  </a:lnTo>
                  <a:lnTo>
                    <a:pt x="362534" y="171450"/>
                  </a:lnTo>
                  <a:lnTo>
                    <a:pt x="364236" y="177800"/>
                  </a:lnTo>
                  <a:lnTo>
                    <a:pt x="359105" y="187960"/>
                  </a:lnTo>
                  <a:lnTo>
                    <a:pt x="366788" y="191770"/>
                  </a:lnTo>
                  <a:lnTo>
                    <a:pt x="371233" y="187960"/>
                  </a:lnTo>
                  <a:lnTo>
                    <a:pt x="373507" y="182880"/>
                  </a:lnTo>
                  <a:lnTo>
                    <a:pt x="376262" y="179070"/>
                  </a:lnTo>
                  <a:lnTo>
                    <a:pt x="382143" y="177800"/>
                  </a:lnTo>
                  <a:lnTo>
                    <a:pt x="386410" y="196850"/>
                  </a:lnTo>
                  <a:lnTo>
                    <a:pt x="404329" y="185420"/>
                  </a:lnTo>
                  <a:lnTo>
                    <a:pt x="414553" y="196850"/>
                  </a:lnTo>
                  <a:lnTo>
                    <a:pt x="417118" y="195580"/>
                  </a:lnTo>
                  <a:lnTo>
                    <a:pt x="415417" y="190500"/>
                  </a:lnTo>
                  <a:lnTo>
                    <a:pt x="420535" y="191770"/>
                  </a:lnTo>
                  <a:lnTo>
                    <a:pt x="424967" y="201930"/>
                  </a:lnTo>
                  <a:lnTo>
                    <a:pt x="427253" y="214630"/>
                  </a:lnTo>
                  <a:lnTo>
                    <a:pt x="428091" y="227330"/>
                  </a:lnTo>
                  <a:lnTo>
                    <a:pt x="428205" y="238760"/>
                  </a:lnTo>
                  <a:lnTo>
                    <a:pt x="443560" y="224790"/>
                  </a:lnTo>
                  <a:lnTo>
                    <a:pt x="445262" y="227330"/>
                  </a:lnTo>
                  <a:lnTo>
                    <a:pt x="449541" y="232410"/>
                  </a:lnTo>
                  <a:lnTo>
                    <a:pt x="447840" y="238760"/>
                  </a:lnTo>
                  <a:lnTo>
                    <a:pt x="444347" y="242570"/>
                  </a:lnTo>
                  <a:lnTo>
                    <a:pt x="440474" y="246380"/>
                  </a:lnTo>
                  <a:lnTo>
                    <a:pt x="438353" y="251460"/>
                  </a:lnTo>
                  <a:lnTo>
                    <a:pt x="440156" y="255270"/>
                  </a:lnTo>
                  <a:lnTo>
                    <a:pt x="453796" y="265430"/>
                  </a:lnTo>
                  <a:lnTo>
                    <a:pt x="450392" y="275590"/>
                  </a:lnTo>
                  <a:lnTo>
                    <a:pt x="441858" y="273050"/>
                  </a:lnTo>
                  <a:lnTo>
                    <a:pt x="435889" y="267970"/>
                  </a:lnTo>
                  <a:lnTo>
                    <a:pt x="429907" y="267970"/>
                  </a:lnTo>
                  <a:lnTo>
                    <a:pt x="431622" y="275590"/>
                  </a:lnTo>
                  <a:lnTo>
                    <a:pt x="429907" y="279400"/>
                  </a:lnTo>
                  <a:lnTo>
                    <a:pt x="434924" y="281940"/>
                  </a:lnTo>
                  <a:lnTo>
                    <a:pt x="440575" y="284480"/>
                  </a:lnTo>
                  <a:lnTo>
                    <a:pt x="446227" y="285750"/>
                  </a:lnTo>
                  <a:lnTo>
                    <a:pt x="451243" y="281940"/>
                  </a:lnTo>
                  <a:lnTo>
                    <a:pt x="453796" y="281940"/>
                  </a:lnTo>
                  <a:lnTo>
                    <a:pt x="453783" y="293370"/>
                  </a:lnTo>
                  <a:lnTo>
                    <a:pt x="444093" y="298450"/>
                  </a:lnTo>
                  <a:lnTo>
                    <a:pt x="433285" y="303530"/>
                  </a:lnTo>
                  <a:lnTo>
                    <a:pt x="429907" y="314960"/>
                  </a:lnTo>
                  <a:lnTo>
                    <a:pt x="425056" y="316230"/>
                  </a:lnTo>
                  <a:lnTo>
                    <a:pt x="419150" y="316230"/>
                  </a:lnTo>
                  <a:lnTo>
                    <a:pt x="413727" y="317500"/>
                  </a:lnTo>
                  <a:lnTo>
                    <a:pt x="410298" y="320040"/>
                  </a:lnTo>
                  <a:lnTo>
                    <a:pt x="416509" y="322580"/>
                  </a:lnTo>
                  <a:lnTo>
                    <a:pt x="423519" y="323850"/>
                  </a:lnTo>
                  <a:lnTo>
                    <a:pt x="429260" y="326390"/>
                  </a:lnTo>
                  <a:lnTo>
                    <a:pt x="431622" y="332740"/>
                  </a:lnTo>
                  <a:lnTo>
                    <a:pt x="412978" y="347980"/>
                  </a:lnTo>
                  <a:lnTo>
                    <a:pt x="395058" y="364490"/>
                  </a:lnTo>
                  <a:lnTo>
                    <a:pt x="381127" y="383540"/>
                  </a:lnTo>
                  <a:lnTo>
                    <a:pt x="374472" y="406400"/>
                  </a:lnTo>
                  <a:lnTo>
                    <a:pt x="368503" y="412750"/>
                  </a:lnTo>
                  <a:lnTo>
                    <a:pt x="380441" y="463550"/>
                  </a:lnTo>
                  <a:lnTo>
                    <a:pt x="386054" y="463550"/>
                  </a:lnTo>
                  <a:lnTo>
                    <a:pt x="391426" y="459740"/>
                  </a:lnTo>
                  <a:lnTo>
                    <a:pt x="396633" y="455930"/>
                  </a:lnTo>
                  <a:lnTo>
                    <a:pt x="401764" y="450850"/>
                  </a:lnTo>
                  <a:lnTo>
                    <a:pt x="438556" y="440690"/>
                  </a:lnTo>
                  <a:lnTo>
                    <a:pt x="457784" y="434340"/>
                  </a:lnTo>
                  <a:lnTo>
                    <a:pt x="475983" y="427990"/>
                  </a:lnTo>
                  <a:lnTo>
                    <a:pt x="475983" y="40513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686" y="5920853"/>
              <a:ext cx="72516" cy="10631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9130" y="887267"/>
            <a:ext cx="3287796" cy="511207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29995" y="2630423"/>
            <a:ext cx="1347470" cy="1015365"/>
          </a:xfrm>
          <a:prstGeom prst="rect">
            <a:avLst/>
          </a:prstGeom>
          <a:ln w="9528">
            <a:solidFill>
              <a:srgbClr val="0099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algn="just" marL="91440" marR="118745">
              <a:lnSpc>
                <a:spcPct val="100000"/>
              </a:lnSpc>
              <a:spcBef>
                <a:spcPts val="335"/>
              </a:spcBef>
            </a:pP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CC</a:t>
            </a:r>
            <a:r>
              <a:rPr dirty="0" sz="1000" spc="-15">
                <a:solidFill>
                  <a:srgbClr val="00AF50"/>
                </a:solidFill>
                <a:latin typeface="Arial MT"/>
                <a:cs typeface="Arial MT"/>
              </a:rPr>
              <a:t> pays</a:t>
            </a:r>
            <a:r>
              <a:rPr dirty="0" sz="100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de</a:t>
            </a:r>
            <a:r>
              <a:rPr dirty="0" sz="1000" spc="-4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Cunlhat </a:t>
            </a:r>
            <a:r>
              <a:rPr dirty="0" sz="1000" spc="-26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7</a:t>
            </a:r>
            <a:r>
              <a:rPr dirty="0" sz="1000" spc="-1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communes</a:t>
            </a:r>
            <a:endParaRPr sz="1000">
              <a:latin typeface="Arial MT"/>
              <a:cs typeface="Arial MT"/>
            </a:endParaRPr>
          </a:p>
          <a:p>
            <a:pPr algn="just" marL="91440" marR="389890">
              <a:lnSpc>
                <a:spcPct val="100000"/>
              </a:lnSpc>
            </a:pP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3500 habitants </a:t>
            </a:r>
            <a:r>
              <a:rPr dirty="0" sz="1000" spc="-26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F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or</a:t>
            </a:r>
            <a:r>
              <a:rPr dirty="0" sz="1000" spc="15">
                <a:solidFill>
                  <a:srgbClr val="00AF50"/>
                </a:solidFill>
                <a:latin typeface="Arial MT"/>
                <a:cs typeface="Arial MT"/>
              </a:rPr>
              <a:t>m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at</a:t>
            </a:r>
            <a:r>
              <a:rPr dirty="0" sz="1000" spc="-15">
                <a:solidFill>
                  <a:srgbClr val="00AF50"/>
                </a:solidFill>
                <a:latin typeface="Arial MT"/>
                <a:cs typeface="Arial MT"/>
              </a:rPr>
              <a:t>i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on</a:t>
            </a:r>
            <a:r>
              <a:rPr dirty="0" sz="1000" spc="-2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urba  </a:t>
            </a:r>
            <a:r>
              <a:rPr dirty="0" sz="1000" spc="-10">
                <a:solidFill>
                  <a:srgbClr val="00AF50"/>
                </a:solidFill>
                <a:latin typeface="Arial MT"/>
                <a:cs typeface="Arial MT"/>
              </a:rPr>
              <a:t>2009</a:t>
            </a:r>
            <a:endParaRPr sz="1000">
              <a:latin typeface="Arial MT"/>
              <a:cs typeface="Arial MT"/>
            </a:endParaRPr>
          </a:p>
          <a:p>
            <a:pPr algn="just" marL="91440">
              <a:lnSpc>
                <a:spcPct val="100000"/>
              </a:lnSpc>
              <a:spcBef>
                <a:spcPts val="5"/>
              </a:spcBef>
            </a:pP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PLUI</a:t>
            </a:r>
            <a:r>
              <a:rPr dirty="0" sz="1000" spc="-3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en</a:t>
            </a:r>
            <a:r>
              <a:rPr dirty="0" sz="1000" spc="-3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cours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7868" y="1267967"/>
            <a:ext cx="1363980" cy="862965"/>
          </a:xfrm>
          <a:prstGeom prst="rect">
            <a:avLst/>
          </a:prstGeom>
          <a:ln w="9528">
            <a:solidFill>
              <a:srgbClr val="0033CC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dirty="0" sz="1000" spc="-5">
                <a:solidFill>
                  <a:srgbClr val="006FC0"/>
                </a:solidFill>
                <a:latin typeface="Arial MT"/>
                <a:cs typeface="Arial MT"/>
              </a:rPr>
              <a:t>CC</a:t>
            </a:r>
            <a:r>
              <a:rPr dirty="0" sz="10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6FC0"/>
                </a:solidFill>
                <a:latin typeface="Arial MT"/>
                <a:cs typeface="Arial MT"/>
              </a:rPr>
              <a:t>Billom-St</a:t>
            </a:r>
            <a:r>
              <a:rPr dirty="0" sz="10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6FC0"/>
                </a:solidFill>
                <a:latin typeface="Arial MT"/>
                <a:cs typeface="Arial MT"/>
              </a:rPr>
              <a:t>Dier</a:t>
            </a:r>
            <a:endParaRPr sz="10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1000" spc="-5">
                <a:solidFill>
                  <a:srgbClr val="006FC0"/>
                </a:solidFill>
                <a:latin typeface="Arial MT"/>
                <a:cs typeface="Arial MT"/>
              </a:rPr>
              <a:t>15</a:t>
            </a:r>
            <a:r>
              <a:rPr dirty="0" sz="1000" spc="-3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6FC0"/>
                </a:solidFill>
                <a:latin typeface="Arial MT"/>
                <a:cs typeface="Arial MT"/>
              </a:rPr>
              <a:t>communes</a:t>
            </a:r>
            <a:endParaRPr sz="10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</a:pPr>
            <a:r>
              <a:rPr dirty="0" sz="1000" spc="-5">
                <a:solidFill>
                  <a:srgbClr val="006FC0"/>
                </a:solidFill>
                <a:latin typeface="Arial MT"/>
                <a:cs typeface="Arial MT"/>
              </a:rPr>
              <a:t>12000</a:t>
            </a:r>
            <a:r>
              <a:rPr dirty="0" sz="1000" spc="-6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6FC0"/>
                </a:solidFill>
                <a:latin typeface="Arial MT"/>
                <a:cs typeface="Arial MT"/>
              </a:rPr>
              <a:t>habitants</a:t>
            </a:r>
            <a:endParaRPr sz="1000">
              <a:latin typeface="Arial MT"/>
              <a:cs typeface="Arial MT"/>
            </a:endParaRPr>
          </a:p>
          <a:p>
            <a:pPr marL="91440" marR="134620">
              <a:lnSpc>
                <a:spcPct val="100000"/>
              </a:lnSpc>
            </a:pPr>
            <a:r>
              <a:rPr dirty="0" sz="1000">
                <a:solidFill>
                  <a:srgbClr val="006FC0"/>
                </a:solidFill>
                <a:latin typeface="Arial MT"/>
                <a:cs typeface="Arial MT"/>
              </a:rPr>
              <a:t>formation</a:t>
            </a:r>
            <a:r>
              <a:rPr dirty="0" sz="1000" spc="-6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6FC0"/>
                </a:solidFill>
                <a:latin typeface="Arial MT"/>
                <a:cs typeface="Arial MT"/>
              </a:rPr>
              <a:t>urba</a:t>
            </a:r>
            <a:r>
              <a:rPr dirty="0" sz="1000" spc="-5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006FC0"/>
                </a:solidFill>
                <a:latin typeface="Arial MT"/>
                <a:cs typeface="Arial MT"/>
              </a:rPr>
              <a:t>2009 </a:t>
            </a:r>
            <a:r>
              <a:rPr dirty="0" sz="1000" spc="-26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6FC0"/>
                </a:solidFill>
                <a:latin typeface="Arial MT"/>
                <a:cs typeface="Arial MT"/>
              </a:rPr>
              <a:t>PLH</a:t>
            </a:r>
            <a:r>
              <a:rPr dirty="0" sz="1000" spc="-1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006FC0"/>
                </a:solidFill>
                <a:latin typeface="Arial MT"/>
                <a:cs typeface="Arial MT"/>
              </a:rPr>
              <a:t>approuvé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59880" y="2276855"/>
            <a:ext cx="2143125" cy="1277620"/>
          </a:xfrm>
          <a:prstGeom prst="rect">
            <a:avLst/>
          </a:prstGeom>
          <a:ln w="9528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CC</a:t>
            </a:r>
            <a:r>
              <a:rPr dirty="0" sz="11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pays</a:t>
            </a:r>
            <a:r>
              <a:rPr dirty="0" sz="11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d’Olliergues</a:t>
            </a:r>
            <a:endParaRPr sz="11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dirty="0" sz="1050">
                <a:solidFill>
                  <a:srgbClr val="FF0000"/>
                </a:solidFill>
                <a:latin typeface="Arial MT"/>
                <a:cs typeface="Arial MT"/>
              </a:rPr>
              <a:t>6</a:t>
            </a:r>
            <a:r>
              <a:rPr dirty="0" sz="1050" spc="-3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0000"/>
                </a:solidFill>
                <a:latin typeface="Arial MT"/>
                <a:cs typeface="Arial MT"/>
              </a:rPr>
              <a:t>communes</a:t>
            </a:r>
            <a:endParaRPr sz="1050">
              <a:latin typeface="Arial MT"/>
              <a:cs typeface="Arial MT"/>
            </a:endParaRPr>
          </a:p>
          <a:p>
            <a:pPr marL="92075">
              <a:lnSpc>
                <a:spcPts val="1260"/>
              </a:lnSpc>
            </a:pPr>
            <a:r>
              <a:rPr dirty="0" sz="1050">
                <a:solidFill>
                  <a:srgbClr val="FF0000"/>
                </a:solidFill>
                <a:latin typeface="Arial MT"/>
                <a:cs typeface="Arial MT"/>
              </a:rPr>
              <a:t>2900</a:t>
            </a:r>
            <a:r>
              <a:rPr dirty="0" sz="1050" spc="-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0000"/>
                </a:solidFill>
                <a:latin typeface="Arial MT"/>
                <a:cs typeface="Arial MT"/>
              </a:rPr>
              <a:t>hab</a:t>
            </a:r>
            <a:r>
              <a:rPr dirty="0" sz="1050" spc="5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dirty="0" sz="1050" spc="-1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dirty="0" sz="1050">
                <a:solidFill>
                  <a:srgbClr val="FF0000"/>
                </a:solidFill>
                <a:latin typeface="Arial MT"/>
                <a:cs typeface="Arial MT"/>
              </a:rPr>
              <a:t>an</a:t>
            </a:r>
            <a:r>
              <a:rPr dirty="0" sz="1050" spc="-5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dirty="0" sz="105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endParaRPr sz="1050">
              <a:latin typeface="Arial MT"/>
              <a:cs typeface="Arial MT"/>
            </a:endParaRPr>
          </a:p>
          <a:p>
            <a:pPr marL="92075" marR="281940">
              <a:lnSpc>
                <a:spcPct val="100000"/>
              </a:lnSpc>
            </a:pP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Formation</a:t>
            </a:r>
            <a:r>
              <a:rPr dirty="0" sz="11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urba/gestion</a:t>
            </a:r>
            <a:r>
              <a:rPr dirty="0" sz="11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dirty="0" sz="1100" spc="-2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l’espace</a:t>
            </a:r>
            <a:r>
              <a:rPr dirty="0" sz="11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2008</a:t>
            </a:r>
            <a:endParaRPr sz="1100">
              <a:latin typeface="Arial"/>
              <a:cs typeface="Arial"/>
            </a:endParaRPr>
          </a:p>
          <a:p>
            <a:pPr marL="92075" marR="110489">
              <a:lnSpc>
                <a:spcPct val="100000"/>
              </a:lnSpc>
            </a:pP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Prescription</a:t>
            </a:r>
            <a:r>
              <a:rPr dirty="0" sz="11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PLUi</a:t>
            </a:r>
            <a:r>
              <a:rPr dirty="0" sz="11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2006 </a:t>
            </a:r>
            <a:r>
              <a:rPr dirty="0" sz="1100" spc="-2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puis</a:t>
            </a:r>
            <a:r>
              <a:rPr dirty="0" sz="11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2009</a:t>
            </a:r>
            <a:r>
              <a:rPr dirty="0" sz="11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0000"/>
                </a:solidFill>
                <a:latin typeface="Arial MT"/>
                <a:cs typeface="Arial MT"/>
              </a:rPr>
              <a:t>(ajout</a:t>
            </a:r>
            <a:r>
              <a:rPr dirty="0" sz="1050" spc="-2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dirty="0" sz="1050" spc="-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0000"/>
                </a:solidFill>
                <a:latin typeface="Arial MT"/>
                <a:cs typeface="Arial MT"/>
              </a:rPr>
              <a:t>commune)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85076" y="4035552"/>
            <a:ext cx="1367155" cy="861060"/>
          </a:xfrm>
          <a:prstGeom prst="rect">
            <a:avLst/>
          </a:prstGeom>
          <a:ln w="9528">
            <a:solidFill>
              <a:srgbClr val="92D05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92075" marR="239395">
              <a:lnSpc>
                <a:spcPct val="100000"/>
              </a:lnSpc>
              <a:spcBef>
                <a:spcPts val="335"/>
              </a:spcBef>
            </a:pPr>
            <a:r>
              <a:rPr dirty="0" sz="1000" spc="-10">
                <a:solidFill>
                  <a:srgbClr val="00AF50"/>
                </a:solidFill>
                <a:latin typeface="Arial MT"/>
                <a:cs typeface="Arial MT"/>
              </a:rPr>
              <a:t>CC </a:t>
            </a:r>
            <a:r>
              <a:rPr dirty="0" sz="1000" spc="-15">
                <a:solidFill>
                  <a:srgbClr val="00AF50"/>
                </a:solidFill>
                <a:latin typeface="Arial MT"/>
                <a:cs typeface="Arial MT"/>
              </a:rPr>
              <a:t>pays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d’Ambert </a:t>
            </a:r>
            <a:r>
              <a:rPr dirty="0" sz="1000" spc="-26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7</a:t>
            </a:r>
            <a:r>
              <a:rPr dirty="0" sz="1000" spc="-1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communes</a:t>
            </a:r>
            <a:endParaRPr sz="100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</a:pP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9500</a:t>
            </a:r>
            <a:r>
              <a:rPr dirty="0" sz="1000" spc="-6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habitants</a:t>
            </a:r>
            <a:endParaRPr sz="1000">
              <a:latin typeface="Arial MT"/>
              <a:cs typeface="Arial MT"/>
            </a:endParaRPr>
          </a:p>
          <a:p>
            <a:pPr marL="92075" marR="93980">
              <a:lnSpc>
                <a:spcPct val="100000"/>
              </a:lnSpc>
            </a:pP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Formation</a:t>
            </a:r>
            <a:r>
              <a:rPr dirty="0" sz="1000" spc="-3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urba</a:t>
            </a:r>
            <a:r>
              <a:rPr dirty="0" sz="1000" spc="-3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00AF50"/>
                </a:solidFill>
                <a:latin typeface="Arial MT"/>
                <a:cs typeface="Arial MT"/>
              </a:rPr>
              <a:t>2008 </a:t>
            </a:r>
            <a:r>
              <a:rPr dirty="0" sz="1000" spc="-26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PLUI</a:t>
            </a:r>
            <a:r>
              <a:rPr dirty="0" sz="1000" spc="-1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en</a:t>
            </a:r>
            <a:r>
              <a:rPr dirty="0" sz="1000" spc="-1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00AF50"/>
                </a:solidFill>
                <a:latin typeface="Arial MT"/>
                <a:cs typeface="Arial MT"/>
              </a:rPr>
              <a:t>cours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7400" y="5157215"/>
            <a:ext cx="3131820" cy="708660"/>
          </a:xfrm>
          <a:prstGeom prst="rect">
            <a:avLst/>
          </a:prstGeom>
          <a:ln w="12700">
            <a:solidFill>
              <a:srgbClr val="538235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45"/>
              </a:spcBef>
            </a:pPr>
            <a:r>
              <a:rPr dirty="0" sz="1000" spc="-10">
                <a:solidFill>
                  <a:srgbClr val="538235"/>
                </a:solidFill>
                <a:latin typeface="Arial MT"/>
                <a:cs typeface="Arial MT"/>
              </a:rPr>
              <a:t>CC vallée</a:t>
            </a:r>
            <a:r>
              <a:rPr dirty="0" sz="1000" spc="-20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538235"/>
                </a:solidFill>
                <a:latin typeface="Arial MT"/>
                <a:cs typeface="Arial MT"/>
              </a:rPr>
              <a:t>de</a:t>
            </a:r>
            <a:r>
              <a:rPr dirty="0" sz="1000" spc="-25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538235"/>
                </a:solidFill>
                <a:latin typeface="Arial MT"/>
                <a:cs typeface="Arial MT"/>
              </a:rPr>
              <a:t>l’Ance</a:t>
            </a:r>
            <a:endParaRPr sz="100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</a:pPr>
            <a:r>
              <a:rPr dirty="0" sz="1000" spc="-5">
                <a:solidFill>
                  <a:srgbClr val="538235"/>
                </a:solidFill>
                <a:latin typeface="Arial MT"/>
                <a:cs typeface="Arial MT"/>
              </a:rPr>
              <a:t>10</a:t>
            </a:r>
            <a:r>
              <a:rPr dirty="0" sz="1000" spc="-15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538235"/>
                </a:solidFill>
                <a:latin typeface="Arial MT"/>
                <a:cs typeface="Arial MT"/>
              </a:rPr>
              <a:t>communes,</a:t>
            </a:r>
            <a:r>
              <a:rPr dirty="0" sz="1000" spc="-50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538235"/>
                </a:solidFill>
                <a:latin typeface="Arial MT"/>
                <a:cs typeface="Arial MT"/>
              </a:rPr>
              <a:t>3200</a:t>
            </a:r>
            <a:r>
              <a:rPr dirty="0" sz="1000" spc="-30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538235"/>
                </a:solidFill>
                <a:latin typeface="Arial MT"/>
                <a:cs typeface="Arial MT"/>
              </a:rPr>
              <a:t>habitants</a:t>
            </a:r>
            <a:endParaRPr sz="1000">
              <a:latin typeface="Arial MT"/>
              <a:cs typeface="Arial MT"/>
            </a:endParaRPr>
          </a:p>
          <a:p>
            <a:pPr marL="92075" marR="1859280">
              <a:lnSpc>
                <a:spcPct val="100000"/>
              </a:lnSpc>
            </a:pPr>
            <a:r>
              <a:rPr dirty="0" sz="1000" spc="-5">
                <a:solidFill>
                  <a:srgbClr val="538235"/>
                </a:solidFill>
                <a:latin typeface="Arial MT"/>
                <a:cs typeface="Arial MT"/>
              </a:rPr>
              <a:t>Formation</a:t>
            </a:r>
            <a:r>
              <a:rPr dirty="0" sz="1000" spc="-35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538235"/>
                </a:solidFill>
                <a:latin typeface="Arial MT"/>
                <a:cs typeface="Arial MT"/>
              </a:rPr>
              <a:t>urba</a:t>
            </a:r>
            <a:r>
              <a:rPr dirty="0" sz="1000" spc="-35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538235"/>
                </a:solidFill>
                <a:latin typeface="Arial MT"/>
                <a:cs typeface="Arial MT"/>
              </a:rPr>
              <a:t>2009 </a:t>
            </a:r>
            <a:r>
              <a:rPr dirty="0" sz="1000" spc="-265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538235"/>
                </a:solidFill>
                <a:latin typeface="Arial MT"/>
                <a:cs typeface="Arial MT"/>
              </a:rPr>
              <a:t>PLUI</a:t>
            </a:r>
            <a:r>
              <a:rPr dirty="0" sz="1000" spc="-15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538235"/>
                </a:solidFill>
                <a:latin typeface="Arial MT"/>
                <a:cs typeface="Arial MT"/>
              </a:rPr>
              <a:t>en</a:t>
            </a:r>
            <a:r>
              <a:rPr dirty="0" sz="1000" spc="-10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538235"/>
                </a:solidFill>
                <a:latin typeface="Arial MT"/>
                <a:cs typeface="Arial MT"/>
              </a:rPr>
              <a:t>cours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8491" y="5006340"/>
            <a:ext cx="3380740" cy="861060"/>
          </a:xfrm>
          <a:prstGeom prst="rect">
            <a:avLst/>
          </a:prstGeom>
          <a:ln w="9528">
            <a:solidFill>
              <a:srgbClr val="FFFF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90805" marR="1610360">
              <a:lnSpc>
                <a:spcPct val="100000"/>
              </a:lnSpc>
              <a:spcBef>
                <a:spcPts val="340"/>
              </a:spcBef>
            </a:pPr>
            <a:r>
              <a:rPr dirty="0" sz="1000" spc="-5">
                <a:solidFill>
                  <a:srgbClr val="CC9900"/>
                </a:solidFill>
                <a:latin typeface="Arial MT"/>
                <a:cs typeface="Arial MT"/>
              </a:rPr>
              <a:t>CC plateau</a:t>
            </a:r>
            <a:r>
              <a:rPr dirty="0" sz="1000" spc="-35">
                <a:solidFill>
                  <a:srgbClr val="CC990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CC9900"/>
                </a:solidFill>
                <a:latin typeface="Arial MT"/>
                <a:cs typeface="Arial MT"/>
              </a:rPr>
              <a:t>de</a:t>
            </a:r>
            <a:r>
              <a:rPr dirty="0" sz="1000" spc="-20">
                <a:solidFill>
                  <a:srgbClr val="CC9900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CC9900"/>
                </a:solidFill>
                <a:latin typeface="Arial MT"/>
                <a:cs typeface="Arial MT"/>
              </a:rPr>
              <a:t>la</a:t>
            </a:r>
            <a:r>
              <a:rPr dirty="0" sz="1000" spc="-5">
                <a:solidFill>
                  <a:srgbClr val="CC9900"/>
                </a:solidFill>
                <a:latin typeface="Arial MT"/>
                <a:cs typeface="Arial MT"/>
              </a:rPr>
              <a:t> Chaise-Dieu </a:t>
            </a:r>
            <a:r>
              <a:rPr dirty="0" sz="1000" spc="-265">
                <a:solidFill>
                  <a:srgbClr val="CC990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CC9900"/>
                </a:solidFill>
                <a:latin typeface="Arial MT"/>
                <a:cs typeface="Arial MT"/>
              </a:rPr>
              <a:t>11</a:t>
            </a:r>
            <a:r>
              <a:rPr dirty="0" sz="1000" spc="-10">
                <a:solidFill>
                  <a:srgbClr val="CC990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CC9900"/>
                </a:solidFill>
                <a:latin typeface="Arial MT"/>
                <a:cs typeface="Arial MT"/>
              </a:rPr>
              <a:t>communes</a:t>
            </a:r>
            <a:endParaRPr sz="1000">
              <a:latin typeface="Arial MT"/>
              <a:cs typeface="Arial MT"/>
            </a:endParaRPr>
          </a:p>
          <a:p>
            <a:pPr marL="90805">
              <a:lnSpc>
                <a:spcPct val="100000"/>
              </a:lnSpc>
            </a:pPr>
            <a:r>
              <a:rPr dirty="0" sz="1000" spc="-5">
                <a:solidFill>
                  <a:srgbClr val="CC9900"/>
                </a:solidFill>
                <a:latin typeface="Arial MT"/>
                <a:cs typeface="Arial MT"/>
              </a:rPr>
              <a:t>2100</a:t>
            </a:r>
            <a:r>
              <a:rPr dirty="0" sz="1000" spc="-60">
                <a:solidFill>
                  <a:srgbClr val="CC990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CC9900"/>
                </a:solidFill>
                <a:latin typeface="Arial MT"/>
                <a:cs typeface="Arial MT"/>
              </a:rPr>
              <a:t>habitants</a:t>
            </a:r>
            <a:endParaRPr sz="1000">
              <a:latin typeface="Arial MT"/>
              <a:cs typeface="Arial MT"/>
            </a:endParaRPr>
          </a:p>
          <a:p>
            <a:pPr marL="90805" marR="678180">
              <a:lnSpc>
                <a:spcPct val="100000"/>
              </a:lnSpc>
            </a:pPr>
            <a:r>
              <a:rPr dirty="0" sz="1000" spc="-5">
                <a:solidFill>
                  <a:srgbClr val="CC9900"/>
                </a:solidFill>
                <a:latin typeface="Arial MT"/>
                <a:cs typeface="Arial MT"/>
              </a:rPr>
              <a:t>Formation urba/gestion de </a:t>
            </a:r>
            <a:r>
              <a:rPr dirty="0" sz="1000" spc="-10">
                <a:solidFill>
                  <a:srgbClr val="CC9900"/>
                </a:solidFill>
                <a:latin typeface="Arial MT"/>
                <a:cs typeface="Arial MT"/>
              </a:rPr>
              <a:t>l’espace 2008/2009 </a:t>
            </a:r>
            <a:r>
              <a:rPr dirty="0" sz="1000" spc="-265">
                <a:solidFill>
                  <a:srgbClr val="CC990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CC9900"/>
                </a:solidFill>
                <a:latin typeface="Arial MT"/>
                <a:cs typeface="Arial MT"/>
              </a:rPr>
              <a:t>PLH?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19471" y="2738602"/>
            <a:ext cx="1741805" cy="2444750"/>
            <a:chOff x="4919471" y="2738602"/>
            <a:chExt cx="1741805" cy="244475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19471" y="2738602"/>
              <a:ext cx="1738629" cy="22532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034533" y="2780665"/>
              <a:ext cx="1626870" cy="156845"/>
            </a:xfrm>
            <a:custGeom>
              <a:avLst/>
              <a:gdLst/>
              <a:ahLst/>
              <a:cxnLst/>
              <a:rect l="l" t="t" r="r" b="b"/>
              <a:pathLst>
                <a:path w="1626870" h="156844">
                  <a:moveTo>
                    <a:pt x="72755" y="44526"/>
                  </a:moveTo>
                  <a:lnTo>
                    <a:pt x="50243" y="56018"/>
                  </a:lnTo>
                  <a:lnTo>
                    <a:pt x="71315" y="69920"/>
                  </a:lnTo>
                  <a:lnTo>
                    <a:pt x="1624838" y="156337"/>
                  </a:lnTo>
                  <a:lnTo>
                    <a:pt x="1626362" y="131063"/>
                  </a:lnTo>
                  <a:lnTo>
                    <a:pt x="72755" y="44526"/>
                  </a:lnTo>
                  <a:close/>
                </a:path>
                <a:path w="1626870" h="156844">
                  <a:moveTo>
                    <a:pt x="104139" y="0"/>
                  </a:moveTo>
                  <a:lnTo>
                    <a:pt x="0" y="53212"/>
                  </a:lnTo>
                  <a:lnTo>
                    <a:pt x="91693" y="113792"/>
                  </a:lnTo>
                  <a:lnTo>
                    <a:pt x="97536" y="117729"/>
                  </a:lnTo>
                  <a:lnTo>
                    <a:pt x="105410" y="116077"/>
                  </a:lnTo>
                  <a:lnTo>
                    <a:pt x="109346" y="110236"/>
                  </a:lnTo>
                  <a:lnTo>
                    <a:pt x="113156" y="104394"/>
                  </a:lnTo>
                  <a:lnTo>
                    <a:pt x="111632" y="96520"/>
                  </a:lnTo>
                  <a:lnTo>
                    <a:pt x="71315" y="69920"/>
                  </a:lnTo>
                  <a:lnTo>
                    <a:pt x="24383" y="67310"/>
                  </a:lnTo>
                  <a:lnTo>
                    <a:pt x="25780" y="41910"/>
                  </a:lnTo>
                  <a:lnTo>
                    <a:pt x="77881" y="41910"/>
                  </a:lnTo>
                  <a:lnTo>
                    <a:pt x="115696" y="22606"/>
                  </a:lnTo>
                  <a:lnTo>
                    <a:pt x="118110" y="14986"/>
                  </a:lnTo>
                  <a:lnTo>
                    <a:pt x="114935" y="8636"/>
                  </a:lnTo>
                  <a:lnTo>
                    <a:pt x="111760" y="2412"/>
                  </a:lnTo>
                  <a:lnTo>
                    <a:pt x="104139" y="0"/>
                  </a:lnTo>
                  <a:close/>
                </a:path>
                <a:path w="1626870" h="156844">
                  <a:moveTo>
                    <a:pt x="25780" y="41910"/>
                  </a:moveTo>
                  <a:lnTo>
                    <a:pt x="24383" y="67310"/>
                  </a:lnTo>
                  <a:lnTo>
                    <a:pt x="71315" y="69920"/>
                  </a:lnTo>
                  <a:lnTo>
                    <a:pt x="65240" y="65912"/>
                  </a:lnTo>
                  <a:lnTo>
                    <a:pt x="30861" y="65912"/>
                  </a:lnTo>
                  <a:lnTo>
                    <a:pt x="32130" y="44069"/>
                  </a:lnTo>
                  <a:lnTo>
                    <a:pt x="64541" y="44069"/>
                  </a:lnTo>
                  <a:lnTo>
                    <a:pt x="25780" y="41910"/>
                  </a:lnTo>
                  <a:close/>
                </a:path>
                <a:path w="1626870" h="156844">
                  <a:moveTo>
                    <a:pt x="32130" y="44069"/>
                  </a:moveTo>
                  <a:lnTo>
                    <a:pt x="30861" y="65912"/>
                  </a:lnTo>
                  <a:lnTo>
                    <a:pt x="50243" y="56018"/>
                  </a:lnTo>
                  <a:lnTo>
                    <a:pt x="32130" y="44069"/>
                  </a:lnTo>
                  <a:close/>
                </a:path>
                <a:path w="1626870" h="156844">
                  <a:moveTo>
                    <a:pt x="50243" y="56018"/>
                  </a:moveTo>
                  <a:lnTo>
                    <a:pt x="30861" y="65912"/>
                  </a:lnTo>
                  <a:lnTo>
                    <a:pt x="65240" y="65912"/>
                  </a:lnTo>
                  <a:lnTo>
                    <a:pt x="50243" y="56018"/>
                  </a:lnTo>
                  <a:close/>
                </a:path>
                <a:path w="1626870" h="156844">
                  <a:moveTo>
                    <a:pt x="64541" y="44069"/>
                  </a:moveTo>
                  <a:lnTo>
                    <a:pt x="32130" y="44069"/>
                  </a:lnTo>
                  <a:lnTo>
                    <a:pt x="50243" y="56018"/>
                  </a:lnTo>
                  <a:lnTo>
                    <a:pt x="72755" y="44526"/>
                  </a:lnTo>
                  <a:lnTo>
                    <a:pt x="64541" y="44069"/>
                  </a:lnTo>
                  <a:close/>
                </a:path>
                <a:path w="1626870" h="156844">
                  <a:moveTo>
                    <a:pt x="77881" y="41910"/>
                  </a:moveTo>
                  <a:lnTo>
                    <a:pt x="25780" y="41910"/>
                  </a:lnTo>
                  <a:lnTo>
                    <a:pt x="72755" y="44526"/>
                  </a:lnTo>
                  <a:lnTo>
                    <a:pt x="77881" y="41910"/>
                  </a:lnTo>
                  <a:close/>
                </a:path>
              </a:pathLst>
            </a:custGeom>
            <a:solidFill>
              <a:srgbClr val="000000">
                <a:alpha val="490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81471" y="4126941"/>
              <a:ext cx="699325" cy="105592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96533" y="4222241"/>
              <a:ext cx="587375" cy="943610"/>
            </a:xfrm>
            <a:custGeom>
              <a:avLst/>
              <a:gdLst/>
              <a:ahLst/>
              <a:cxnLst/>
              <a:rect l="l" t="t" r="r" b="b"/>
              <a:pathLst>
                <a:path w="587375" h="943610">
                  <a:moveTo>
                    <a:pt x="26409" y="42882"/>
                  </a:moveTo>
                  <a:lnTo>
                    <a:pt x="26988" y="68015"/>
                  </a:lnTo>
                  <a:lnTo>
                    <a:pt x="565403" y="943228"/>
                  </a:lnTo>
                  <a:lnTo>
                    <a:pt x="587120" y="930020"/>
                  </a:lnTo>
                  <a:lnTo>
                    <a:pt x="48624" y="54751"/>
                  </a:lnTo>
                  <a:lnTo>
                    <a:pt x="26409" y="42882"/>
                  </a:lnTo>
                  <a:close/>
                </a:path>
                <a:path w="587375" h="943610">
                  <a:moveTo>
                    <a:pt x="0" y="0"/>
                  </a:moveTo>
                  <a:lnTo>
                    <a:pt x="2539" y="109854"/>
                  </a:lnTo>
                  <a:lnTo>
                    <a:pt x="2666" y="116966"/>
                  </a:lnTo>
                  <a:lnTo>
                    <a:pt x="8508" y="122427"/>
                  </a:lnTo>
                  <a:lnTo>
                    <a:pt x="22605" y="122173"/>
                  </a:lnTo>
                  <a:lnTo>
                    <a:pt x="28066" y="116331"/>
                  </a:lnTo>
                  <a:lnTo>
                    <a:pt x="27939" y="109346"/>
                  </a:lnTo>
                  <a:lnTo>
                    <a:pt x="26988" y="68015"/>
                  </a:lnTo>
                  <a:lnTo>
                    <a:pt x="2412" y="28066"/>
                  </a:lnTo>
                  <a:lnTo>
                    <a:pt x="24002" y="14731"/>
                  </a:lnTo>
                  <a:lnTo>
                    <a:pt x="27550" y="14731"/>
                  </a:lnTo>
                  <a:lnTo>
                    <a:pt x="0" y="0"/>
                  </a:lnTo>
                  <a:close/>
                </a:path>
                <a:path w="587375" h="943610">
                  <a:moveTo>
                    <a:pt x="27550" y="14731"/>
                  </a:moveTo>
                  <a:lnTo>
                    <a:pt x="24002" y="14731"/>
                  </a:lnTo>
                  <a:lnTo>
                    <a:pt x="48624" y="54751"/>
                  </a:lnTo>
                  <a:lnTo>
                    <a:pt x="84962" y="74167"/>
                  </a:lnTo>
                  <a:lnTo>
                    <a:pt x="91186" y="77596"/>
                  </a:lnTo>
                  <a:lnTo>
                    <a:pt x="98805" y="75183"/>
                  </a:lnTo>
                  <a:lnTo>
                    <a:pt x="102235" y="68960"/>
                  </a:lnTo>
                  <a:lnTo>
                    <a:pt x="105537" y="62864"/>
                  </a:lnTo>
                  <a:lnTo>
                    <a:pt x="103124" y="55117"/>
                  </a:lnTo>
                  <a:lnTo>
                    <a:pt x="27550" y="14731"/>
                  </a:lnTo>
                  <a:close/>
                </a:path>
                <a:path w="587375" h="943610">
                  <a:moveTo>
                    <a:pt x="24002" y="14731"/>
                  </a:moveTo>
                  <a:lnTo>
                    <a:pt x="2412" y="28066"/>
                  </a:lnTo>
                  <a:lnTo>
                    <a:pt x="26988" y="68015"/>
                  </a:lnTo>
                  <a:lnTo>
                    <a:pt x="26409" y="42882"/>
                  </a:lnTo>
                  <a:lnTo>
                    <a:pt x="7238" y="32638"/>
                  </a:lnTo>
                  <a:lnTo>
                    <a:pt x="25907" y="21081"/>
                  </a:lnTo>
                  <a:lnTo>
                    <a:pt x="27909" y="21081"/>
                  </a:lnTo>
                  <a:lnTo>
                    <a:pt x="24002" y="14731"/>
                  </a:lnTo>
                  <a:close/>
                </a:path>
                <a:path w="587375" h="943610">
                  <a:moveTo>
                    <a:pt x="27909" y="21081"/>
                  </a:moveTo>
                  <a:lnTo>
                    <a:pt x="25907" y="21081"/>
                  </a:lnTo>
                  <a:lnTo>
                    <a:pt x="26409" y="42882"/>
                  </a:lnTo>
                  <a:lnTo>
                    <a:pt x="48624" y="54751"/>
                  </a:lnTo>
                  <a:lnTo>
                    <a:pt x="27909" y="21081"/>
                  </a:lnTo>
                  <a:close/>
                </a:path>
                <a:path w="587375" h="943610">
                  <a:moveTo>
                    <a:pt x="25907" y="21081"/>
                  </a:moveTo>
                  <a:lnTo>
                    <a:pt x="7238" y="32638"/>
                  </a:lnTo>
                  <a:lnTo>
                    <a:pt x="26409" y="42882"/>
                  </a:lnTo>
                  <a:lnTo>
                    <a:pt x="25907" y="2108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5940552" y="981455"/>
            <a:ext cx="1685925" cy="861060"/>
          </a:xfrm>
          <a:prstGeom prst="rect">
            <a:avLst/>
          </a:prstGeom>
          <a:ln w="9528">
            <a:solidFill>
              <a:srgbClr val="385622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2075" marR="335915">
              <a:lnSpc>
                <a:spcPct val="100000"/>
              </a:lnSpc>
              <a:spcBef>
                <a:spcPts val="330"/>
              </a:spcBef>
            </a:pPr>
            <a:r>
              <a:rPr dirty="0" sz="1000" spc="-5">
                <a:solidFill>
                  <a:srgbClr val="385622"/>
                </a:solidFill>
                <a:latin typeface="Arial MT"/>
                <a:cs typeface="Arial MT"/>
              </a:rPr>
              <a:t>CC </a:t>
            </a:r>
            <a:r>
              <a:rPr dirty="0" sz="1000" spc="-15">
                <a:solidFill>
                  <a:srgbClr val="385622"/>
                </a:solidFill>
                <a:latin typeface="Arial MT"/>
                <a:cs typeface="Arial MT"/>
              </a:rPr>
              <a:t>pays </a:t>
            </a:r>
            <a:r>
              <a:rPr dirty="0" sz="1000" spc="-5">
                <a:solidFill>
                  <a:srgbClr val="385622"/>
                </a:solidFill>
                <a:latin typeface="Arial MT"/>
                <a:cs typeface="Arial MT"/>
              </a:rPr>
              <a:t>de Courpière </a:t>
            </a:r>
            <a:r>
              <a:rPr dirty="0" sz="1000" spc="-27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85622"/>
                </a:solidFill>
                <a:latin typeface="Arial MT"/>
                <a:cs typeface="Arial MT"/>
              </a:rPr>
              <a:t>10</a:t>
            </a:r>
            <a:r>
              <a:rPr dirty="0" sz="1000" spc="-1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85622"/>
                </a:solidFill>
                <a:latin typeface="Arial MT"/>
                <a:cs typeface="Arial MT"/>
              </a:rPr>
              <a:t>communes</a:t>
            </a:r>
            <a:endParaRPr sz="100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</a:pPr>
            <a:r>
              <a:rPr dirty="0" sz="1000" spc="-5">
                <a:solidFill>
                  <a:srgbClr val="385622"/>
                </a:solidFill>
                <a:latin typeface="Arial MT"/>
                <a:cs typeface="Arial MT"/>
              </a:rPr>
              <a:t>8300</a:t>
            </a:r>
            <a:r>
              <a:rPr dirty="0" sz="1000" spc="-6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85622"/>
                </a:solidFill>
                <a:latin typeface="Arial MT"/>
                <a:cs typeface="Arial MT"/>
              </a:rPr>
              <a:t>habitants</a:t>
            </a:r>
            <a:endParaRPr sz="1000">
              <a:latin typeface="Arial MT"/>
              <a:cs typeface="Arial MT"/>
            </a:endParaRPr>
          </a:p>
          <a:p>
            <a:pPr marL="92075" marR="97790">
              <a:lnSpc>
                <a:spcPct val="100000"/>
              </a:lnSpc>
            </a:pPr>
            <a:r>
              <a:rPr dirty="0" sz="1000" spc="-5">
                <a:solidFill>
                  <a:srgbClr val="385622"/>
                </a:solidFill>
                <a:latin typeface="Arial MT"/>
                <a:cs typeface="Arial MT"/>
              </a:rPr>
              <a:t>Formation</a:t>
            </a:r>
            <a:r>
              <a:rPr dirty="0" sz="1000" spc="-30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85622"/>
                </a:solidFill>
                <a:latin typeface="Arial MT"/>
                <a:cs typeface="Arial MT"/>
              </a:rPr>
              <a:t>urba</a:t>
            </a:r>
            <a:r>
              <a:rPr dirty="0" sz="1000" spc="-2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385622"/>
                </a:solidFill>
                <a:latin typeface="Arial MT"/>
                <a:cs typeface="Arial MT"/>
              </a:rPr>
              <a:t>2007/2008 </a:t>
            </a:r>
            <a:r>
              <a:rPr dirty="0" sz="1000" spc="-26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385622"/>
                </a:solidFill>
                <a:latin typeface="Arial MT"/>
                <a:cs typeface="Arial MT"/>
              </a:rPr>
              <a:t>SADD</a:t>
            </a:r>
            <a:r>
              <a:rPr dirty="0" sz="1000" spc="5">
                <a:solidFill>
                  <a:srgbClr val="385622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85622"/>
                </a:solidFill>
                <a:latin typeface="Arial MT"/>
                <a:cs typeface="Arial MT"/>
              </a:rPr>
              <a:t>approuvé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260092" y="1620266"/>
            <a:ext cx="4831080" cy="3844925"/>
            <a:chOff x="2260092" y="1620266"/>
            <a:chExt cx="4831080" cy="3844925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9600" y="1781505"/>
              <a:ext cx="1523746" cy="72979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34662" y="1763014"/>
              <a:ext cx="1411605" cy="632460"/>
            </a:xfrm>
            <a:custGeom>
              <a:avLst/>
              <a:gdLst/>
              <a:ahLst/>
              <a:cxnLst/>
              <a:rect l="l" t="t" r="r" b="b"/>
              <a:pathLst>
                <a:path w="1411604" h="632460">
                  <a:moveTo>
                    <a:pt x="77342" y="522732"/>
                  </a:moveTo>
                  <a:lnTo>
                    <a:pt x="69468" y="524001"/>
                  </a:lnTo>
                  <a:lnTo>
                    <a:pt x="65277" y="529589"/>
                  </a:lnTo>
                  <a:lnTo>
                    <a:pt x="0" y="618109"/>
                  </a:lnTo>
                  <a:lnTo>
                    <a:pt x="109092" y="631444"/>
                  </a:lnTo>
                  <a:lnTo>
                    <a:pt x="116077" y="632206"/>
                  </a:lnTo>
                  <a:lnTo>
                    <a:pt x="122427" y="627252"/>
                  </a:lnTo>
                  <a:lnTo>
                    <a:pt x="123386" y="619760"/>
                  </a:lnTo>
                  <a:lnTo>
                    <a:pt x="28066" y="619760"/>
                  </a:lnTo>
                  <a:lnTo>
                    <a:pt x="18034" y="596519"/>
                  </a:lnTo>
                  <a:lnTo>
                    <a:pt x="61191" y="577909"/>
                  </a:lnTo>
                  <a:lnTo>
                    <a:pt x="85725" y="544702"/>
                  </a:lnTo>
                  <a:lnTo>
                    <a:pt x="89915" y="539114"/>
                  </a:lnTo>
                  <a:lnTo>
                    <a:pt x="88646" y="531113"/>
                  </a:lnTo>
                  <a:lnTo>
                    <a:pt x="83058" y="526923"/>
                  </a:lnTo>
                  <a:lnTo>
                    <a:pt x="77342" y="522732"/>
                  </a:lnTo>
                  <a:close/>
                </a:path>
                <a:path w="1411604" h="632460">
                  <a:moveTo>
                    <a:pt x="61191" y="577909"/>
                  </a:moveTo>
                  <a:lnTo>
                    <a:pt x="18034" y="596519"/>
                  </a:lnTo>
                  <a:lnTo>
                    <a:pt x="28066" y="619760"/>
                  </a:lnTo>
                  <a:lnTo>
                    <a:pt x="37494" y="615696"/>
                  </a:lnTo>
                  <a:lnTo>
                    <a:pt x="33274" y="615696"/>
                  </a:lnTo>
                  <a:lnTo>
                    <a:pt x="24637" y="595502"/>
                  </a:lnTo>
                  <a:lnTo>
                    <a:pt x="48192" y="595502"/>
                  </a:lnTo>
                  <a:lnTo>
                    <a:pt x="61191" y="577909"/>
                  </a:lnTo>
                  <a:close/>
                </a:path>
                <a:path w="1411604" h="632460">
                  <a:moveTo>
                    <a:pt x="71191" y="601170"/>
                  </a:moveTo>
                  <a:lnTo>
                    <a:pt x="28066" y="619760"/>
                  </a:lnTo>
                  <a:lnTo>
                    <a:pt x="123386" y="619760"/>
                  </a:lnTo>
                  <a:lnTo>
                    <a:pt x="124078" y="613410"/>
                  </a:lnTo>
                  <a:lnTo>
                    <a:pt x="119125" y="607060"/>
                  </a:lnTo>
                  <a:lnTo>
                    <a:pt x="71191" y="601170"/>
                  </a:lnTo>
                  <a:close/>
                </a:path>
                <a:path w="1411604" h="632460">
                  <a:moveTo>
                    <a:pt x="24637" y="595502"/>
                  </a:moveTo>
                  <a:lnTo>
                    <a:pt x="33274" y="615696"/>
                  </a:lnTo>
                  <a:lnTo>
                    <a:pt x="46249" y="598133"/>
                  </a:lnTo>
                  <a:lnTo>
                    <a:pt x="24637" y="595502"/>
                  </a:lnTo>
                  <a:close/>
                </a:path>
                <a:path w="1411604" h="632460">
                  <a:moveTo>
                    <a:pt x="46249" y="598133"/>
                  </a:moveTo>
                  <a:lnTo>
                    <a:pt x="33274" y="615696"/>
                  </a:lnTo>
                  <a:lnTo>
                    <a:pt x="37494" y="615696"/>
                  </a:lnTo>
                  <a:lnTo>
                    <a:pt x="71191" y="601170"/>
                  </a:lnTo>
                  <a:lnTo>
                    <a:pt x="46249" y="598133"/>
                  </a:lnTo>
                  <a:close/>
                </a:path>
                <a:path w="1411604" h="632460">
                  <a:moveTo>
                    <a:pt x="1401445" y="0"/>
                  </a:moveTo>
                  <a:lnTo>
                    <a:pt x="61191" y="577909"/>
                  </a:lnTo>
                  <a:lnTo>
                    <a:pt x="46249" y="598133"/>
                  </a:lnTo>
                  <a:lnTo>
                    <a:pt x="71191" y="601170"/>
                  </a:lnTo>
                  <a:lnTo>
                    <a:pt x="1411604" y="23368"/>
                  </a:lnTo>
                  <a:lnTo>
                    <a:pt x="1401445" y="0"/>
                  </a:lnTo>
                  <a:close/>
                </a:path>
                <a:path w="1411604" h="632460">
                  <a:moveTo>
                    <a:pt x="48192" y="595502"/>
                  </a:moveTo>
                  <a:lnTo>
                    <a:pt x="24637" y="595502"/>
                  </a:lnTo>
                  <a:lnTo>
                    <a:pt x="46249" y="598133"/>
                  </a:lnTo>
                  <a:lnTo>
                    <a:pt x="48192" y="595502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99304" y="3582873"/>
              <a:ext cx="1988566" cy="9126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214366" y="3663061"/>
              <a:ext cx="1877060" cy="816610"/>
            </a:xfrm>
            <a:custGeom>
              <a:avLst/>
              <a:gdLst/>
              <a:ahLst/>
              <a:cxnLst/>
              <a:rect l="l" t="t" r="r" b="b"/>
              <a:pathLst>
                <a:path w="1877059" h="816610">
                  <a:moveTo>
                    <a:pt x="71321" y="31457"/>
                  </a:moveTo>
                  <a:lnTo>
                    <a:pt x="46331" y="34682"/>
                  </a:lnTo>
                  <a:lnTo>
                    <a:pt x="61391" y="54762"/>
                  </a:lnTo>
                  <a:lnTo>
                    <a:pt x="1866773" y="816482"/>
                  </a:lnTo>
                  <a:lnTo>
                    <a:pt x="1876552" y="793114"/>
                  </a:lnTo>
                  <a:lnTo>
                    <a:pt x="71321" y="31457"/>
                  </a:lnTo>
                  <a:close/>
                </a:path>
                <a:path w="1877059" h="816610">
                  <a:moveTo>
                    <a:pt x="115950" y="0"/>
                  </a:moveTo>
                  <a:lnTo>
                    <a:pt x="109093" y="1015"/>
                  </a:lnTo>
                  <a:lnTo>
                    <a:pt x="0" y="15112"/>
                  </a:lnTo>
                  <a:lnTo>
                    <a:pt x="70104" y="108712"/>
                  </a:lnTo>
                  <a:lnTo>
                    <a:pt x="78105" y="109855"/>
                  </a:lnTo>
                  <a:lnTo>
                    <a:pt x="89281" y="101472"/>
                  </a:lnTo>
                  <a:lnTo>
                    <a:pt x="90424" y="93471"/>
                  </a:lnTo>
                  <a:lnTo>
                    <a:pt x="61391" y="54762"/>
                  </a:lnTo>
                  <a:lnTo>
                    <a:pt x="18287" y="36575"/>
                  </a:lnTo>
                  <a:lnTo>
                    <a:pt x="28067" y="13207"/>
                  </a:lnTo>
                  <a:lnTo>
                    <a:pt x="123478" y="13207"/>
                  </a:lnTo>
                  <a:lnTo>
                    <a:pt x="123317" y="11937"/>
                  </a:lnTo>
                  <a:lnTo>
                    <a:pt x="122300" y="4952"/>
                  </a:lnTo>
                  <a:lnTo>
                    <a:pt x="115950" y="0"/>
                  </a:lnTo>
                  <a:close/>
                </a:path>
                <a:path w="1877059" h="816610">
                  <a:moveTo>
                    <a:pt x="28067" y="13207"/>
                  </a:moveTo>
                  <a:lnTo>
                    <a:pt x="18287" y="36575"/>
                  </a:lnTo>
                  <a:lnTo>
                    <a:pt x="61391" y="54762"/>
                  </a:lnTo>
                  <a:lnTo>
                    <a:pt x="48418" y="37464"/>
                  </a:lnTo>
                  <a:lnTo>
                    <a:pt x="24764" y="37464"/>
                  </a:lnTo>
                  <a:lnTo>
                    <a:pt x="33274" y="17271"/>
                  </a:lnTo>
                  <a:lnTo>
                    <a:pt x="37699" y="17271"/>
                  </a:lnTo>
                  <a:lnTo>
                    <a:pt x="28067" y="13207"/>
                  </a:lnTo>
                  <a:close/>
                </a:path>
                <a:path w="1877059" h="816610">
                  <a:moveTo>
                    <a:pt x="33274" y="17271"/>
                  </a:moveTo>
                  <a:lnTo>
                    <a:pt x="24764" y="37464"/>
                  </a:lnTo>
                  <a:lnTo>
                    <a:pt x="46331" y="34682"/>
                  </a:lnTo>
                  <a:lnTo>
                    <a:pt x="33274" y="17271"/>
                  </a:lnTo>
                  <a:close/>
                </a:path>
                <a:path w="1877059" h="816610">
                  <a:moveTo>
                    <a:pt x="46331" y="34682"/>
                  </a:moveTo>
                  <a:lnTo>
                    <a:pt x="24764" y="37464"/>
                  </a:lnTo>
                  <a:lnTo>
                    <a:pt x="48418" y="37464"/>
                  </a:lnTo>
                  <a:lnTo>
                    <a:pt x="46331" y="34682"/>
                  </a:lnTo>
                  <a:close/>
                </a:path>
                <a:path w="1877059" h="816610">
                  <a:moveTo>
                    <a:pt x="37699" y="17271"/>
                  </a:moveTo>
                  <a:lnTo>
                    <a:pt x="33274" y="17271"/>
                  </a:lnTo>
                  <a:lnTo>
                    <a:pt x="46331" y="34682"/>
                  </a:lnTo>
                  <a:lnTo>
                    <a:pt x="71321" y="31457"/>
                  </a:lnTo>
                  <a:lnTo>
                    <a:pt x="37699" y="17271"/>
                  </a:lnTo>
                  <a:close/>
                </a:path>
                <a:path w="1877059" h="816610">
                  <a:moveTo>
                    <a:pt x="123478" y="13207"/>
                  </a:moveTo>
                  <a:lnTo>
                    <a:pt x="28067" y="13207"/>
                  </a:lnTo>
                  <a:lnTo>
                    <a:pt x="71321" y="31457"/>
                  </a:lnTo>
                  <a:lnTo>
                    <a:pt x="119253" y="25272"/>
                  </a:lnTo>
                  <a:lnTo>
                    <a:pt x="124206" y="18922"/>
                  </a:lnTo>
                  <a:lnTo>
                    <a:pt x="123478" y="13207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71772" y="4922494"/>
              <a:ext cx="662749" cy="54231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273931" y="5017769"/>
              <a:ext cx="551180" cy="431165"/>
            </a:xfrm>
            <a:custGeom>
              <a:avLst/>
              <a:gdLst/>
              <a:ahLst/>
              <a:cxnLst/>
              <a:rect l="l" t="t" r="r" b="b"/>
              <a:pathLst>
                <a:path w="551179" h="431164">
                  <a:moveTo>
                    <a:pt x="510924" y="30791"/>
                  </a:moveTo>
                  <a:lnTo>
                    <a:pt x="485861" y="34101"/>
                  </a:lnTo>
                  <a:lnTo>
                    <a:pt x="0" y="410590"/>
                  </a:lnTo>
                  <a:lnTo>
                    <a:pt x="15494" y="430783"/>
                  </a:lnTo>
                  <a:lnTo>
                    <a:pt x="501488" y="54165"/>
                  </a:lnTo>
                  <a:lnTo>
                    <a:pt x="510924" y="30791"/>
                  </a:lnTo>
                  <a:close/>
                </a:path>
                <a:path w="551179" h="431164">
                  <a:moveTo>
                    <a:pt x="548519" y="5333"/>
                  </a:moveTo>
                  <a:lnTo>
                    <a:pt x="522986" y="5333"/>
                  </a:lnTo>
                  <a:lnTo>
                    <a:pt x="538607" y="25399"/>
                  </a:lnTo>
                  <a:lnTo>
                    <a:pt x="501488" y="54165"/>
                  </a:lnTo>
                  <a:lnTo>
                    <a:pt x="486029" y="92455"/>
                  </a:lnTo>
                  <a:lnTo>
                    <a:pt x="483362" y="98932"/>
                  </a:lnTo>
                  <a:lnTo>
                    <a:pt x="486537" y="106425"/>
                  </a:lnTo>
                  <a:lnTo>
                    <a:pt x="493014" y="108965"/>
                  </a:lnTo>
                  <a:lnTo>
                    <a:pt x="499491" y="111632"/>
                  </a:lnTo>
                  <a:lnTo>
                    <a:pt x="506984" y="108457"/>
                  </a:lnTo>
                  <a:lnTo>
                    <a:pt x="509524" y="101980"/>
                  </a:lnTo>
                  <a:lnTo>
                    <a:pt x="548519" y="5333"/>
                  </a:lnTo>
                  <a:close/>
                </a:path>
                <a:path w="551179" h="431164">
                  <a:moveTo>
                    <a:pt x="527138" y="10667"/>
                  </a:moveTo>
                  <a:lnTo>
                    <a:pt x="519049" y="10667"/>
                  </a:lnTo>
                  <a:lnTo>
                    <a:pt x="532511" y="27939"/>
                  </a:lnTo>
                  <a:lnTo>
                    <a:pt x="510924" y="30791"/>
                  </a:lnTo>
                  <a:lnTo>
                    <a:pt x="501488" y="54165"/>
                  </a:lnTo>
                  <a:lnTo>
                    <a:pt x="538607" y="25399"/>
                  </a:lnTo>
                  <a:lnTo>
                    <a:pt x="527138" y="10667"/>
                  </a:lnTo>
                  <a:close/>
                </a:path>
                <a:path w="551179" h="431164">
                  <a:moveTo>
                    <a:pt x="550672" y="0"/>
                  </a:moveTo>
                  <a:lnTo>
                    <a:pt x="434721" y="15239"/>
                  </a:lnTo>
                  <a:lnTo>
                    <a:pt x="429768" y="21589"/>
                  </a:lnTo>
                  <a:lnTo>
                    <a:pt x="430784" y="28574"/>
                  </a:lnTo>
                  <a:lnTo>
                    <a:pt x="431673" y="35559"/>
                  </a:lnTo>
                  <a:lnTo>
                    <a:pt x="438023" y="40385"/>
                  </a:lnTo>
                  <a:lnTo>
                    <a:pt x="485861" y="34101"/>
                  </a:lnTo>
                  <a:lnTo>
                    <a:pt x="522986" y="5333"/>
                  </a:lnTo>
                  <a:lnTo>
                    <a:pt x="548519" y="5333"/>
                  </a:lnTo>
                  <a:lnTo>
                    <a:pt x="550672" y="0"/>
                  </a:lnTo>
                  <a:close/>
                </a:path>
                <a:path w="551179" h="431164">
                  <a:moveTo>
                    <a:pt x="522986" y="5333"/>
                  </a:moveTo>
                  <a:lnTo>
                    <a:pt x="485861" y="34101"/>
                  </a:lnTo>
                  <a:lnTo>
                    <a:pt x="510924" y="30791"/>
                  </a:lnTo>
                  <a:lnTo>
                    <a:pt x="519049" y="10667"/>
                  </a:lnTo>
                  <a:lnTo>
                    <a:pt x="527138" y="10667"/>
                  </a:lnTo>
                  <a:lnTo>
                    <a:pt x="522986" y="5333"/>
                  </a:lnTo>
                  <a:close/>
                </a:path>
                <a:path w="551179" h="431164">
                  <a:moveTo>
                    <a:pt x="519049" y="10667"/>
                  </a:moveTo>
                  <a:lnTo>
                    <a:pt x="510924" y="30791"/>
                  </a:lnTo>
                  <a:lnTo>
                    <a:pt x="532511" y="27939"/>
                  </a:lnTo>
                  <a:lnTo>
                    <a:pt x="519049" y="10667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91740" y="3119602"/>
              <a:ext cx="1988565" cy="22532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494026" y="3155950"/>
              <a:ext cx="1876425" cy="118110"/>
            </a:xfrm>
            <a:custGeom>
              <a:avLst/>
              <a:gdLst/>
              <a:ahLst/>
              <a:cxnLst/>
              <a:rect l="l" t="t" r="r" b="b"/>
              <a:pathLst>
                <a:path w="1876425" h="118110">
                  <a:moveTo>
                    <a:pt x="1826205" y="58927"/>
                  </a:moveTo>
                  <a:lnTo>
                    <a:pt x="1768728" y="92455"/>
                  </a:lnTo>
                  <a:lnTo>
                    <a:pt x="1762633" y="95885"/>
                  </a:lnTo>
                  <a:lnTo>
                    <a:pt x="1760601" y="103759"/>
                  </a:lnTo>
                  <a:lnTo>
                    <a:pt x="1764157" y="109727"/>
                  </a:lnTo>
                  <a:lnTo>
                    <a:pt x="1767586" y="115824"/>
                  </a:lnTo>
                  <a:lnTo>
                    <a:pt x="1775460" y="117855"/>
                  </a:lnTo>
                  <a:lnTo>
                    <a:pt x="1781428" y="114300"/>
                  </a:lnTo>
                  <a:lnTo>
                    <a:pt x="1854636" y="71627"/>
                  </a:lnTo>
                  <a:lnTo>
                    <a:pt x="1851278" y="71627"/>
                  </a:lnTo>
                  <a:lnTo>
                    <a:pt x="1851278" y="69850"/>
                  </a:lnTo>
                  <a:lnTo>
                    <a:pt x="1844928" y="69850"/>
                  </a:lnTo>
                  <a:lnTo>
                    <a:pt x="1826205" y="58927"/>
                  </a:lnTo>
                  <a:close/>
                </a:path>
                <a:path w="1876425" h="118110">
                  <a:moveTo>
                    <a:pt x="1804434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1804434" y="71627"/>
                  </a:lnTo>
                  <a:lnTo>
                    <a:pt x="1826205" y="58927"/>
                  </a:lnTo>
                  <a:lnTo>
                    <a:pt x="1804434" y="46227"/>
                  </a:lnTo>
                  <a:close/>
                </a:path>
                <a:path w="1876425" h="118110">
                  <a:moveTo>
                    <a:pt x="1854636" y="46227"/>
                  </a:moveTo>
                  <a:lnTo>
                    <a:pt x="1851278" y="46227"/>
                  </a:lnTo>
                  <a:lnTo>
                    <a:pt x="1851278" y="71627"/>
                  </a:lnTo>
                  <a:lnTo>
                    <a:pt x="1854636" y="71627"/>
                  </a:lnTo>
                  <a:lnTo>
                    <a:pt x="1876425" y="58927"/>
                  </a:lnTo>
                  <a:lnTo>
                    <a:pt x="1854636" y="46227"/>
                  </a:lnTo>
                  <a:close/>
                </a:path>
                <a:path w="1876425" h="118110">
                  <a:moveTo>
                    <a:pt x="1844928" y="48005"/>
                  </a:moveTo>
                  <a:lnTo>
                    <a:pt x="1826205" y="58927"/>
                  </a:lnTo>
                  <a:lnTo>
                    <a:pt x="1844928" y="69850"/>
                  </a:lnTo>
                  <a:lnTo>
                    <a:pt x="1844928" y="48005"/>
                  </a:lnTo>
                  <a:close/>
                </a:path>
                <a:path w="1876425" h="118110">
                  <a:moveTo>
                    <a:pt x="1851278" y="48005"/>
                  </a:moveTo>
                  <a:lnTo>
                    <a:pt x="1844928" y="48005"/>
                  </a:lnTo>
                  <a:lnTo>
                    <a:pt x="1844928" y="69850"/>
                  </a:lnTo>
                  <a:lnTo>
                    <a:pt x="1851278" y="69850"/>
                  </a:lnTo>
                  <a:lnTo>
                    <a:pt x="1851278" y="48005"/>
                  </a:lnTo>
                  <a:close/>
                </a:path>
                <a:path w="1876425" h="118110">
                  <a:moveTo>
                    <a:pt x="1775460" y="0"/>
                  </a:moveTo>
                  <a:lnTo>
                    <a:pt x="1767586" y="2032"/>
                  </a:lnTo>
                  <a:lnTo>
                    <a:pt x="1764157" y="8127"/>
                  </a:lnTo>
                  <a:lnTo>
                    <a:pt x="1760601" y="14097"/>
                  </a:lnTo>
                  <a:lnTo>
                    <a:pt x="1762633" y="21971"/>
                  </a:lnTo>
                  <a:lnTo>
                    <a:pt x="1768728" y="25400"/>
                  </a:lnTo>
                  <a:lnTo>
                    <a:pt x="1826205" y="58927"/>
                  </a:lnTo>
                  <a:lnTo>
                    <a:pt x="1844928" y="48005"/>
                  </a:lnTo>
                  <a:lnTo>
                    <a:pt x="1851278" y="48005"/>
                  </a:lnTo>
                  <a:lnTo>
                    <a:pt x="1851278" y="46227"/>
                  </a:lnTo>
                  <a:lnTo>
                    <a:pt x="1854636" y="46227"/>
                  </a:lnTo>
                  <a:lnTo>
                    <a:pt x="1781428" y="3555"/>
                  </a:lnTo>
                  <a:lnTo>
                    <a:pt x="1775460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60092" y="1638236"/>
              <a:ext cx="1339342" cy="115804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261743" y="1620266"/>
              <a:ext cx="1227455" cy="1046480"/>
            </a:xfrm>
            <a:custGeom>
              <a:avLst/>
              <a:gdLst/>
              <a:ahLst/>
              <a:cxnLst/>
              <a:rect l="l" t="t" r="r" b="b"/>
              <a:pathLst>
                <a:path w="1227454" h="1046480">
                  <a:moveTo>
                    <a:pt x="1116710" y="1000760"/>
                  </a:moveTo>
                  <a:lnTo>
                    <a:pt x="1110233" y="1005332"/>
                  </a:lnTo>
                  <a:lnTo>
                    <a:pt x="1107694" y="1019175"/>
                  </a:lnTo>
                  <a:lnTo>
                    <a:pt x="1112266" y="1025779"/>
                  </a:lnTo>
                  <a:lnTo>
                    <a:pt x="1227455" y="1046353"/>
                  </a:lnTo>
                  <a:lnTo>
                    <a:pt x="1225090" y="1039622"/>
                  </a:lnTo>
                  <a:lnTo>
                    <a:pt x="1200022" y="1039622"/>
                  </a:lnTo>
                  <a:lnTo>
                    <a:pt x="1164335" y="1009278"/>
                  </a:lnTo>
                  <a:lnTo>
                    <a:pt x="1116710" y="1000760"/>
                  </a:lnTo>
                  <a:close/>
                </a:path>
                <a:path w="1227454" h="1046480">
                  <a:moveTo>
                    <a:pt x="1164335" y="1009278"/>
                  </a:moveTo>
                  <a:lnTo>
                    <a:pt x="1200022" y="1039622"/>
                  </a:lnTo>
                  <a:lnTo>
                    <a:pt x="1204693" y="1034161"/>
                  </a:lnTo>
                  <a:lnTo>
                    <a:pt x="1196340" y="1034161"/>
                  </a:lnTo>
                  <a:lnTo>
                    <a:pt x="1189123" y="1013699"/>
                  </a:lnTo>
                  <a:lnTo>
                    <a:pt x="1164335" y="1009278"/>
                  </a:lnTo>
                  <a:close/>
                </a:path>
                <a:path w="1227454" h="1046480">
                  <a:moveTo>
                    <a:pt x="1181481" y="932434"/>
                  </a:moveTo>
                  <a:lnTo>
                    <a:pt x="1174877" y="934847"/>
                  </a:lnTo>
                  <a:lnTo>
                    <a:pt x="1168145" y="937133"/>
                  </a:lnTo>
                  <a:lnTo>
                    <a:pt x="1164717" y="944372"/>
                  </a:lnTo>
                  <a:lnTo>
                    <a:pt x="1167003" y="950976"/>
                  </a:lnTo>
                  <a:lnTo>
                    <a:pt x="1180718" y="989866"/>
                  </a:lnTo>
                  <a:lnTo>
                    <a:pt x="1216533" y="1020318"/>
                  </a:lnTo>
                  <a:lnTo>
                    <a:pt x="1200022" y="1039622"/>
                  </a:lnTo>
                  <a:lnTo>
                    <a:pt x="1225090" y="1039622"/>
                  </a:lnTo>
                  <a:lnTo>
                    <a:pt x="1191006" y="942594"/>
                  </a:lnTo>
                  <a:lnTo>
                    <a:pt x="1188720" y="935989"/>
                  </a:lnTo>
                  <a:lnTo>
                    <a:pt x="1181481" y="932434"/>
                  </a:lnTo>
                  <a:close/>
                </a:path>
                <a:path w="1227454" h="1046480">
                  <a:moveTo>
                    <a:pt x="1189123" y="1013699"/>
                  </a:moveTo>
                  <a:lnTo>
                    <a:pt x="1196340" y="1034161"/>
                  </a:lnTo>
                  <a:lnTo>
                    <a:pt x="1210564" y="1017524"/>
                  </a:lnTo>
                  <a:lnTo>
                    <a:pt x="1189123" y="1013699"/>
                  </a:lnTo>
                  <a:close/>
                </a:path>
                <a:path w="1227454" h="1046480">
                  <a:moveTo>
                    <a:pt x="1180718" y="989866"/>
                  </a:moveTo>
                  <a:lnTo>
                    <a:pt x="1189123" y="1013699"/>
                  </a:lnTo>
                  <a:lnTo>
                    <a:pt x="1210564" y="1017524"/>
                  </a:lnTo>
                  <a:lnTo>
                    <a:pt x="1196340" y="1034161"/>
                  </a:lnTo>
                  <a:lnTo>
                    <a:pt x="1204693" y="1034161"/>
                  </a:lnTo>
                  <a:lnTo>
                    <a:pt x="1216533" y="1020318"/>
                  </a:lnTo>
                  <a:lnTo>
                    <a:pt x="1180718" y="989866"/>
                  </a:lnTo>
                  <a:close/>
                </a:path>
                <a:path w="1227454" h="1046480">
                  <a:moveTo>
                    <a:pt x="16509" y="0"/>
                  </a:moveTo>
                  <a:lnTo>
                    <a:pt x="0" y="19304"/>
                  </a:lnTo>
                  <a:lnTo>
                    <a:pt x="1164335" y="1009278"/>
                  </a:lnTo>
                  <a:lnTo>
                    <a:pt x="1189123" y="1013699"/>
                  </a:lnTo>
                  <a:lnTo>
                    <a:pt x="1180718" y="989866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78480" y="4425746"/>
              <a:ext cx="1875790" cy="28023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079623" y="4471035"/>
              <a:ext cx="1765300" cy="218440"/>
            </a:xfrm>
            <a:custGeom>
              <a:avLst/>
              <a:gdLst/>
              <a:ahLst/>
              <a:cxnLst/>
              <a:rect l="l" t="t" r="r" b="b"/>
              <a:pathLst>
                <a:path w="1765300" h="218439">
                  <a:moveTo>
                    <a:pt x="1691934" y="43624"/>
                  </a:moveTo>
                  <a:lnTo>
                    <a:pt x="0" y="192785"/>
                  </a:lnTo>
                  <a:lnTo>
                    <a:pt x="2285" y="218185"/>
                  </a:lnTo>
                  <a:lnTo>
                    <a:pt x="1694057" y="68904"/>
                  </a:lnTo>
                  <a:lnTo>
                    <a:pt x="1714672" y="54325"/>
                  </a:lnTo>
                  <a:lnTo>
                    <a:pt x="1691934" y="43624"/>
                  </a:lnTo>
                  <a:close/>
                </a:path>
                <a:path w="1765300" h="218439">
                  <a:moveTo>
                    <a:pt x="1742792" y="39496"/>
                  </a:moveTo>
                  <a:lnTo>
                    <a:pt x="1738756" y="39496"/>
                  </a:lnTo>
                  <a:lnTo>
                    <a:pt x="1740915" y="64769"/>
                  </a:lnTo>
                  <a:lnTo>
                    <a:pt x="1694057" y="68904"/>
                  </a:lnTo>
                  <a:lnTo>
                    <a:pt x="1654682" y="96773"/>
                  </a:lnTo>
                  <a:lnTo>
                    <a:pt x="1653413" y="104775"/>
                  </a:lnTo>
                  <a:lnTo>
                    <a:pt x="1661540" y="116204"/>
                  </a:lnTo>
                  <a:lnTo>
                    <a:pt x="1669414" y="117475"/>
                  </a:lnTo>
                  <a:lnTo>
                    <a:pt x="1764918" y="49910"/>
                  </a:lnTo>
                  <a:lnTo>
                    <a:pt x="1742792" y="39496"/>
                  </a:lnTo>
                  <a:close/>
                </a:path>
                <a:path w="1765300" h="218439">
                  <a:moveTo>
                    <a:pt x="1714672" y="54325"/>
                  </a:moveTo>
                  <a:lnTo>
                    <a:pt x="1694057" y="68904"/>
                  </a:lnTo>
                  <a:lnTo>
                    <a:pt x="1740915" y="64769"/>
                  </a:lnTo>
                  <a:lnTo>
                    <a:pt x="1740818" y="63626"/>
                  </a:lnTo>
                  <a:lnTo>
                    <a:pt x="1734439" y="63626"/>
                  </a:lnTo>
                  <a:lnTo>
                    <a:pt x="1714672" y="54325"/>
                  </a:lnTo>
                  <a:close/>
                </a:path>
                <a:path w="1765300" h="218439">
                  <a:moveTo>
                    <a:pt x="1732406" y="41782"/>
                  </a:moveTo>
                  <a:lnTo>
                    <a:pt x="1714672" y="54325"/>
                  </a:lnTo>
                  <a:lnTo>
                    <a:pt x="1734439" y="63626"/>
                  </a:lnTo>
                  <a:lnTo>
                    <a:pt x="1732406" y="41782"/>
                  </a:lnTo>
                  <a:close/>
                </a:path>
                <a:path w="1765300" h="218439">
                  <a:moveTo>
                    <a:pt x="1738952" y="41782"/>
                  </a:moveTo>
                  <a:lnTo>
                    <a:pt x="1732406" y="41782"/>
                  </a:lnTo>
                  <a:lnTo>
                    <a:pt x="1734439" y="63626"/>
                  </a:lnTo>
                  <a:lnTo>
                    <a:pt x="1740818" y="63626"/>
                  </a:lnTo>
                  <a:lnTo>
                    <a:pt x="1738952" y="41782"/>
                  </a:lnTo>
                  <a:close/>
                </a:path>
                <a:path w="1765300" h="218439">
                  <a:moveTo>
                    <a:pt x="1738756" y="39496"/>
                  </a:moveTo>
                  <a:lnTo>
                    <a:pt x="1691934" y="43624"/>
                  </a:lnTo>
                  <a:lnTo>
                    <a:pt x="1714672" y="54325"/>
                  </a:lnTo>
                  <a:lnTo>
                    <a:pt x="1732406" y="41782"/>
                  </a:lnTo>
                  <a:lnTo>
                    <a:pt x="1738952" y="41782"/>
                  </a:lnTo>
                  <a:lnTo>
                    <a:pt x="1738756" y="39496"/>
                  </a:lnTo>
                  <a:close/>
                </a:path>
                <a:path w="1765300" h="218439">
                  <a:moveTo>
                    <a:pt x="1659001" y="0"/>
                  </a:moveTo>
                  <a:lnTo>
                    <a:pt x="1651507" y="2793"/>
                  </a:lnTo>
                  <a:lnTo>
                    <a:pt x="1648460" y="9143"/>
                  </a:lnTo>
                  <a:lnTo>
                    <a:pt x="1645539" y="15493"/>
                  </a:lnTo>
                  <a:lnTo>
                    <a:pt x="1648205" y="22987"/>
                  </a:lnTo>
                  <a:lnTo>
                    <a:pt x="1691934" y="43624"/>
                  </a:lnTo>
                  <a:lnTo>
                    <a:pt x="1738756" y="39496"/>
                  </a:lnTo>
                  <a:lnTo>
                    <a:pt x="1742792" y="39496"/>
                  </a:lnTo>
                  <a:lnTo>
                    <a:pt x="1659001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1187196" y="3933444"/>
            <a:ext cx="1403985" cy="862965"/>
          </a:xfrm>
          <a:prstGeom prst="rect">
            <a:avLst/>
          </a:prstGeom>
          <a:ln w="9528">
            <a:solidFill>
              <a:srgbClr val="EC7C3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92075" marR="328295">
              <a:lnSpc>
                <a:spcPct val="100000"/>
              </a:lnSpc>
              <a:spcBef>
                <a:spcPts val="340"/>
              </a:spcBef>
            </a:pPr>
            <a:r>
              <a:rPr dirty="0" sz="1000" spc="-10">
                <a:solidFill>
                  <a:srgbClr val="C55A11"/>
                </a:solidFill>
                <a:latin typeface="Arial MT"/>
                <a:cs typeface="Arial MT"/>
              </a:rPr>
              <a:t>CC</a:t>
            </a:r>
            <a:r>
              <a:rPr dirty="0" sz="1000" spc="-15">
                <a:solidFill>
                  <a:srgbClr val="C55A11"/>
                </a:solidFill>
                <a:latin typeface="Arial MT"/>
                <a:cs typeface="Arial MT"/>
              </a:rPr>
              <a:t> pays</a:t>
            </a:r>
            <a:r>
              <a:rPr dirty="0" sz="100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C55A11"/>
                </a:solidFill>
                <a:latin typeface="Arial MT"/>
                <a:cs typeface="Arial MT"/>
              </a:rPr>
              <a:t>d’Arlanc </a:t>
            </a:r>
            <a:r>
              <a:rPr dirty="0" sz="1000" spc="-265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C55A11"/>
                </a:solidFill>
                <a:latin typeface="Arial MT"/>
                <a:cs typeface="Arial MT"/>
              </a:rPr>
              <a:t>9</a:t>
            </a:r>
            <a:r>
              <a:rPr dirty="0" sz="1000" spc="-15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C55A11"/>
                </a:solidFill>
                <a:latin typeface="Arial MT"/>
                <a:cs typeface="Arial MT"/>
              </a:rPr>
              <a:t>communes</a:t>
            </a:r>
            <a:endParaRPr sz="100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</a:pPr>
            <a:r>
              <a:rPr dirty="0" sz="1000" spc="-5">
                <a:solidFill>
                  <a:srgbClr val="C55A11"/>
                </a:solidFill>
                <a:latin typeface="Arial MT"/>
                <a:cs typeface="Arial MT"/>
              </a:rPr>
              <a:t>3800</a:t>
            </a:r>
            <a:r>
              <a:rPr dirty="0" sz="1000" spc="-6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C55A11"/>
                </a:solidFill>
                <a:latin typeface="Arial MT"/>
                <a:cs typeface="Arial MT"/>
              </a:rPr>
              <a:t>habitants</a:t>
            </a:r>
            <a:endParaRPr sz="100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</a:pPr>
            <a:r>
              <a:rPr dirty="0" sz="1000" spc="-5">
                <a:solidFill>
                  <a:srgbClr val="C55A11"/>
                </a:solidFill>
                <a:latin typeface="Arial MT"/>
                <a:cs typeface="Arial MT"/>
              </a:rPr>
              <a:t>Formation</a:t>
            </a:r>
            <a:r>
              <a:rPr dirty="0" sz="1000" spc="-35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C55A11"/>
                </a:solidFill>
                <a:latin typeface="Arial MT"/>
                <a:cs typeface="Arial MT"/>
              </a:rPr>
              <a:t>urba</a:t>
            </a:r>
            <a:r>
              <a:rPr dirty="0" sz="1000" spc="-3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C55A11"/>
                </a:solidFill>
                <a:latin typeface="Arial MT"/>
                <a:cs typeface="Arial MT"/>
              </a:rPr>
              <a:t>2011</a:t>
            </a:r>
            <a:endParaRPr sz="100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dirty="0" sz="1000" spc="-5">
                <a:solidFill>
                  <a:srgbClr val="C55A11"/>
                </a:solidFill>
                <a:latin typeface="Arial MT"/>
                <a:cs typeface="Arial MT"/>
              </a:rPr>
              <a:t>Projet</a:t>
            </a:r>
            <a:r>
              <a:rPr dirty="0" sz="1000" spc="-40">
                <a:solidFill>
                  <a:srgbClr val="C55A11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C55A11"/>
                </a:solidFill>
                <a:latin typeface="Arial MT"/>
                <a:cs typeface="Arial MT"/>
              </a:rPr>
              <a:t>PLUI?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861466" y="467105"/>
            <a:ext cx="72009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latin typeface="Arial"/>
                <a:cs typeface="Arial"/>
              </a:rPr>
              <a:t>Démarches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d’urbanisme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intercommunales</a:t>
            </a:r>
          </a:p>
        </p:txBody>
      </p:sp>
      <p:sp>
        <p:nvSpPr>
          <p:cNvPr id="40" name="object 40"/>
          <p:cNvSpPr/>
          <p:nvPr/>
        </p:nvSpPr>
        <p:spPr>
          <a:xfrm>
            <a:off x="241554" y="189737"/>
            <a:ext cx="2882900" cy="254000"/>
          </a:xfrm>
          <a:custGeom>
            <a:avLst/>
            <a:gdLst/>
            <a:ahLst/>
            <a:cxnLst/>
            <a:rect l="l" t="t" r="r" b="b"/>
            <a:pathLst>
              <a:path w="2882900" h="254000">
                <a:moveTo>
                  <a:pt x="0" y="253999"/>
                </a:moveTo>
                <a:lnTo>
                  <a:pt x="2882900" y="0"/>
                </a:lnTo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314069" y="6014415"/>
            <a:ext cx="6208395" cy="521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dirty="0" sz="1800" spc="-5">
                <a:solidFill>
                  <a:srgbClr val="384127"/>
                </a:solidFill>
                <a:latin typeface="Calibri"/>
                <a:cs typeface="Calibri"/>
              </a:rPr>
              <a:t>des</a:t>
            </a:r>
            <a:r>
              <a:rPr dirty="0" sz="1800" spc="5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84127"/>
                </a:solidFill>
                <a:latin typeface="Calibri"/>
                <a:cs typeface="Calibri"/>
              </a:rPr>
              <a:t>formations-actions</a:t>
            </a:r>
            <a:r>
              <a:rPr dirty="0" sz="1800" spc="5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84127"/>
                </a:solidFill>
                <a:latin typeface="Calibri"/>
                <a:cs typeface="Calibri"/>
              </a:rPr>
              <a:t>mises</a:t>
            </a:r>
            <a:r>
              <a:rPr dirty="0" sz="1800" spc="5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84127"/>
                </a:solidFill>
                <a:latin typeface="Calibri"/>
                <a:cs typeface="Calibri"/>
              </a:rPr>
              <a:t>au</a:t>
            </a:r>
            <a:r>
              <a:rPr dirty="0" sz="1800" spc="5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84127"/>
                </a:solidFill>
                <a:latin typeface="Calibri"/>
                <a:cs typeface="Calibri"/>
              </a:rPr>
              <a:t>point</a:t>
            </a:r>
            <a:r>
              <a:rPr dirty="0" sz="1800" spc="15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84127"/>
                </a:solidFill>
                <a:latin typeface="Calibri"/>
                <a:cs typeface="Calibri"/>
              </a:rPr>
              <a:t>en</a:t>
            </a:r>
            <a:r>
              <a:rPr dirty="0" sz="1800" spc="20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84127"/>
                </a:solidFill>
                <a:latin typeface="Calibri"/>
                <a:cs typeface="Calibri"/>
              </a:rPr>
              <a:t>partenariat</a:t>
            </a:r>
            <a:r>
              <a:rPr dirty="0" sz="1800" spc="15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84127"/>
                </a:solidFill>
                <a:latin typeface="Calibri"/>
                <a:cs typeface="Calibri"/>
              </a:rPr>
              <a:t>avec</a:t>
            </a:r>
            <a:r>
              <a:rPr dirty="0" sz="1800" spc="415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800" spc="-60">
                <a:solidFill>
                  <a:srgbClr val="384127"/>
                </a:solidFill>
                <a:latin typeface="Calibri"/>
                <a:cs typeface="Calibri"/>
              </a:rPr>
              <a:t>l’ARDTA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dirty="0" sz="1600" spc="-5">
                <a:solidFill>
                  <a:srgbClr val="384127"/>
                </a:solidFill>
                <a:latin typeface="Calibri"/>
                <a:cs typeface="Calibri"/>
              </a:rPr>
              <a:t>(</a:t>
            </a:r>
            <a:r>
              <a:rPr dirty="0" sz="1600" spc="5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84127"/>
                </a:solidFill>
                <a:latin typeface="Calibri"/>
                <a:cs typeface="Calibri"/>
              </a:rPr>
              <a:t>Agence</a:t>
            </a:r>
            <a:r>
              <a:rPr dirty="0" sz="1600" spc="5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84127"/>
                </a:solidFill>
                <a:latin typeface="Calibri"/>
                <a:cs typeface="Calibri"/>
              </a:rPr>
              <a:t>régionale</a:t>
            </a:r>
            <a:r>
              <a:rPr dirty="0" sz="1600" spc="10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84127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84127"/>
                </a:solidFill>
                <a:latin typeface="Calibri"/>
                <a:cs typeface="Calibri"/>
              </a:rPr>
              <a:t>développement</a:t>
            </a:r>
            <a:r>
              <a:rPr dirty="0" sz="1600" spc="40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84127"/>
                </a:solidFill>
                <a:latin typeface="Calibri"/>
                <a:cs typeface="Calibri"/>
              </a:rPr>
              <a:t>des</a:t>
            </a:r>
            <a:r>
              <a:rPr dirty="0" sz="1600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84127"/>
                </a:solidFill>
                <a:latin typeface="Calibri"/>
                <a:cs typeface="Calibri"/>
              </a:rPr>
              <a:t>territoires</a:t>
            </a:r>
            <a:r>
              <a:rPr dirty="0" sz="1600" spc="35">
                <a:solidFill>
                  <a:srgbClr val="384127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384127"/>
                </a:solidFill>
                <a:latin typeface="Calibri"/>
                <a:cs typeface="Calibri"/>
              </a:rPr>
              <a:t>d‘Auvergne)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4807" y="6334345"/>
            <a:ext cx="6759575" cy="523875"/>
          </a:xfrm>
          <a:custGeom>
            <a:avLst/>
            <a:gdLst/>
            <a:ahLst/>
            <a:cxnLst/>
            <a:rect l="l" t="t" r="r" b="b"/>
            <a:pathLst>
              <a:path w="6759575" h="523875">
                <a:moveTo>
                  <a:pt x="6759192" y="0"/>
                </a:moveTo>
                <a:lnTo>
                  <a:pt x="0" y="523652"/>
                </a:lnTo>
                <a:lnTo>
                  <a:pt x="6759192" y="523652"/>
                </a:lnTo>
                <a:lnTo>
                  <a:pt x="6759192" y="0"/>
                </a:lnTo>
                <a:close/>
              </a:path>
            </a:pathLst>
          </a:custGeom>
          <a:solidFill>
            <a:srgbClr val="20648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411" y="0"/>
            <a:ext cx="7353300" cy="53629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1466" y="5374030"/>
            <a:ext cx="7846059" cy="1160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Un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accompagnement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renforcé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du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Parc,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la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DDE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et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latin typeface="Calibri"/>
                <a:cs typeface="Calibri"/>
              </a:rPr>
              <a:t>du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CAUE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mais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aussi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du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CG63,</a:t>
            </a:r>
            <a:r>
              <a:rPr dirty="0" sz="2800" spc="5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45" b="1">
                <a:latin typeface="Calibri"/>
                <a:cs typeface="Calibri"/>
              </a:rPr>
              <a:t>l’Aduhme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et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70" b="1">
                <a:latin typeface="Calibri"/>
                <a:cs typeface="Calibri"/>
              </a:rPr>
              <a:t>l’ABF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800" spc="-10">
                <a:latin typeface="Calibri"/>
                <a:cs typeface="Calibri"/>
              </a:rPr>
              <a:t>(PPM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ZPPAU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cours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d’élaboration)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0791" y="5855665"/>
            <a:ext cx="476250" cy="810260"/>
            <a:chOff x="240791" y="5855665"/>
            <a:chExt cx="476250" cy="8102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430" y="6310307"/>
              <a:ext cx="165011" cy="1611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3090" y="6119152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20">
                  <a:moveTo>
                    <a:pt x="4254" y="78473"/>
                  </a:moveTo>
                  <a:lnTo>
                    <a:pt x="0" y="79311"/>
                  </a:lnTo>
                  <a:lnTo>
                    <a:pt x="0" y="96202"/>
                  </a:lnTo>
                  <a:lnTo>
                    <a:pt x="4254" y="95351"/>
                  </a:lnTo>
                  <a:lnTo>
                    <a:pt x="4254" y="78473"/>
                  </a:lnTo>
                  <a:close/>
                </a:path>
                <a:path w="62865" h="96520">
                  <a:moveTo>
                    <a:pt x="29845" y="38811"/>
                  </a:moveTo>
                  <a:lnTo>
                    <a:pt x="24739" y="38811"/>
                  </a:lnTo>
                  <a:lnTo>
                    <a:pt x="15354" y="42189"/>
                  </a:lnTo>
                  <a:lnTo>
                    <a:pt x="18757" y="50634"/>
                  </a:lnTo>
                  <a:lnTo>
                    <a:pt x="23609" y="50330"/>
                  </a:lnTo>
                  <a:lnTo>
                    <a:pt x="25590" y="46304"/>
                  </a:lnTo>
                  <a:lnTo>
                    <a:pt x="26911" y="41490"/>
                  </a:lnTo>
                  <a:lnTo>
                    <a:pt x="29845" y="38811"/>
                  </a:lnTo>
                  <a:close/>
                </a:path>
                <a:path w="62865" h="96520">
                  <a:moveTo>
                    <a:pt x="62255" y="1689"/>
                  </a:moveTo>
                  <a:lnTo>
                    <a:pt x="59702" y="1689"/>
                  </a:lnTo>
                  <a:lnTo>
                    <a:pt x="57150" y="2540"/>
                  </a:lnTo>
                  <a:lnTo>
                    <a:pt x="56299" y="0"/>
                  </a:lnTo>
                  <a:lnTo>
                    <a:pt x="51028" y="8382"/>
                  </a:lnTo>
                  <a:lnTo>
                    <a:pt x="48717" y="17614"/>
                  </a:lnTo>
                  <a:lnTo>
                    <a:pt x="46570" y="26695"/>
                  </a:lnTo>
                  <a:lnTo>
                    <a:pt x="41795" y="34594"/>
                  </a:lnTo>
                  <a:lnTo>
                    <a:pt x="49466" y="34594"/>
                  </a:lnTo>
                  <a:lnTo>
                    <a:pt x="50749" y="25539"/>
                  </a:lnTo>
                  <a:lnTo>
                    <a:pt x="54584" y="17195"/>
                  </a:lnTo>
                  <a:lnTo>
                    <a:pt x="59067" y="9321"/>
                  </a:lnTo>
                  <a:lnTo>
                    <a:pt x="62255" y="1689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106" y="6120836"/>
              <a:ext cx="99163" cy="9872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8731" y="5921717"/>
              <a:ext cx="264795" cy="322580"/>
            </a:xfrm>
            <a:custGeom>
              <a:avLst/>
              <a:gdLst/>
              <a:ahLst/>
              <a:cxnLst/>
              <a:rect l="l" t="t" r="r" b="b"/>
              <a:pathLst>
                <a:path w="264795" h="322579">
                  <a:moveTo>
                    <a:pt x="1714" y="23622"/>
                  </a:moveTo>
                  <a:lnTo>
                    <a:pt x="850" y="22771"/>
                  </a:lnTo>
                  <a:lnTo>
                    <a:pt x="0" y="23622"/>
                  </a:lnTo>
                  <a:lnTo>
                    <a:pt x="0" y="24460"/>
                  </a:lnTo>
                  <a:lnTo>
                    <a:pt x="1714" y="24460"/>
                  </a:lnTo>
                  <a:lnTo>
                    <a:pt x="1714" y="23622"/>
                  </a:lnTo>
                  <a:close/>
                </a:path>
                <a:path w="264795" h="322579">
                  <a:moveTo>
                    <a:pt x="2578" y="13487"/>
                  </a:moveTo>
                  <a:lnTo>
                    <a:pt x="1714" y="14338"/>
                  </a:lnTo>
                  <a:lnTo>
                    <a:pt x="1714" y="15176"/>
                  </a:lnTo>
                  <a:lnTo>
                    <a:pt x="2578" y="15176"/>
                  </a:lnTo>
                  <a:lnTo>
                    <a:pt x="2578" y="13487"/>
                  </a:lnTo>
                  <a:close/>
                </a:path>
                <a:path w="264795" h="322579">
                  <a:moveTo>
                    <a:pt x="6832" y="20231"/>
                  </a:moveTo>
                  <a:lnTo>
                    <a:pt x="5981" y="19392"/>
                  </a:lnTo>
                  <a:lnTo>
                    <a:pt x="5981" y="21082"/>
                  </a:lnTo>
                  <a:lnTo>
                    <a:pt x="6832" y="21082"/>
                  </a:lnTo>
                  <a:lnTo>
                    <a:pt x="6832" y="20231"/>
                  </a:lnTo>
                  <a:close/>
                </a:path>
                <a:path w="264795" h="322579">
                  <a:moveTo>
                    <a:pt x="7683" y="13487"/>
                  </a:moveTo>
                  <a:lnTo>
                    <a:pt x="6832" y="13487"/>
                  </a:lnTo>
                  <a:lnTo>
                    <a:pt x="5981" y="14338"/>
                  </a:lnTo>
                  <a:lnTo>
                    <a:pt x="6832" y="15176"/>
                  </a:lnTo>
                  <a:lnTo>
                    <a:pt x="6832" y="14338"/>
                  </a:lnTo>
                  <a:lnTo>
                    <a:pt x="7683" y="15176"/>
                  </a:lnTo>
                  <a:lnTo>
                    <a:pt x="7683" y="13487"/>
                  </a:lnTo>
                  <a:close/>
                </a:path>
                <a:path w="264795" h="322579">
                  <a:moveTo>
                    <a:pt x="8534" y="18554"/>
                  </a:moveTo>
                  <a:lnTo>
                    <a:pt x="7683" y="19392"/>
                  </a:lnTo>
                  <a:lnTo>
                    <a:pt x="8534" y="19392"/>
                  </a:lnTo>
                  <a:lnTo>
                    <a:pt x="8534" y="18554"/>
                  </a:lnTo>
                  <a:close/>
                </a:path>
                <a:path w="264795" h="322579">
                  <a:moveTo>
                    <a:pt x="9385" y="18554"/>
                  </a:moveTo>
                  <a:lnTo>
                    <a:pt x="8534" y="19392"/>
                  </a:lnTo>
                  <a:lnTo>
                    <a:pt x="9385" y="19392"/>
                  </a:lnTo>
                  <a:lnTo>
                    <a:pt x="9385" y="18554"/>
                  </a:lnTo>
                  <a:close/>
                </a:path>
                <a:path w="264795" h="322579">
                  <a:moveTo>
                    <a:pt x="9385" y="13487"/>
                  </a:moveTo>
                  <a:lnTo>
                    <a:pt x="8534" y="12649"/>
                  </a:lnTo>
                  <a:lnTo>
                    <a:pt x="8534" y="14338"/>
                  </a:lnTo>
                  <a:lnTo>
                    <a:pt x="9385" y="13487"/>
                  </a:lnTo>
                  <a:close/>
                </a:path>
                <a:path w="264795" h="322579">
                  <a:moveTo>
                    <a:pt x="11099" y="15176"/>
                  </a:moveTo>
                  <a:lnTo>
                    <a:pt x="10236" y="15176"/>
                  </a:lnTo>
                  <a:lnTo>
                    <a:pt x="10236" y="16027"/>
                  </a:lnTo>
                  <a:lnTo>
                    <a:pt x="11099" y="15176"/>
                  </a:lnTo>
                  <a:close/>
                </a:path>
                <a:path w="264795" h="322579">
                  <a:moveTo>
                    <a:pt x="11099" y="11811"/>
                  </a:moveTo>
                  <a:lnTo>
                    <a:pt x="10236" y="10960"/>
                  </a:lnTo>
                  <a:lnTo>
                    <a:pt x="10236" y="12649"/>
                  </a:lnTo>
                  <a:lnTo>
                    <a:pt x="11099" y="12649"/>
                  </a:lnTo>
                  <a:lnTo>
                    <a:pt x="11099" y="11811"/>
                  </a:lnTo>
                  <a:close/>
                </a:path>
                <a:path w="264795" h="322579">
                  <a:moveTo>
                    <a:pt x="11950" y="14338"/>
                  </a:moveTo>
                  <a:lnTo>
                    <a:pt x="11099" y="15176"/>
                  </a:lnTo>
                  <a:lnTo>
                    <a:pt x="11950" y="15176"/>
                  </a:lnTo>
                  <a:lnTo>
                    <a:pt x="11950" y="14338"/>
                  </a:lnTo>
                  <a:close/>
                </a:path>
                <a:path w="264795" h="322579">
                  <a:moveTo>
                    <a:pt x="11950" y="13487"/>
                  </a:moveTo>
                  <a:lnTo>
                    <a:pt x="10236" y="13487"/>
                  </a:lnTo>
                  <a:lnTo>
                    <a:pt x="9385" y="14338"/>
                  </a:lnTo>
                  <a:lnTo>
                    <a:pt x="11099" y="15176"/>
                  </a:lnTo>
                  <a:lnTo>
                    <a:pt x="10236" y="14338"/>
                  </a:lnTo>
                  <a:lnTo>
                    <a:pt x="11950" y="13487"/>
                  </a:lnTo>
                  <a:close/>
                </a:path>
                <a:path w="264795" h="322579">
                  <a:moveTo>
                    <a:pt x="14503" y="97028"/>
                  </a:moveTo>
                  <a:lnTo>
                    <a:pt x="12801" y="97028"/>
                  </a:lnTo>
                  <a:lnTo>
                    <a:pt x="12801" y="97878"/>
                  </a:lnTo>
                  <a:lnTo>
                    <a:pt x="14503" y="97878"/>
                  </a:lnTo>
                  <a:lnTo>
                    <a:pt x="14503" y="97028"/>
                  </a:lnTo>
                  <a:close/>
                </a:path>
                <a:path w="264795" h="322579">
                  <a:moveTo>
                    <a:pt x="14503" y="26987"/>
                  </a:moveTo>
                  <a:lnTo>
                    <a:pt x="13652" y="27838"/>
                  </a:lnTo>
                  <a:lnTo>
                    <a:pt x="14503" y="27838"/>
                  </a:lnTo>
                  <a:lnTo>
                    <a:pt x="14503" y="26987"/>
                  </a:lnTo>
                  <a:close/>
                </a:path>
                <a:path w="264795" h="322579">
                  <a:moveTo>
                    <a:pt x="15354" y="97878"/>
                  </a:moveTo>
                  <a:lnTo>
                    <a:pt x="14503" y="97878"/>
                  </a:lnTo>
                  <a:lnTo>
                    <a:pt x="14503" y="98717"/>
                  </a:lnTo>
                  <a:lnTo>
                    <a:pt x="12801" y="98717"/>
                  </a:lnTo>
                  <a:lnTo>
                    <a:pt x="12801" y="99555"/>
                  </a:lnTo>
                  <a:lnTo>
                    <a:pt x="11099" y="100406"/>
                  </a:lnTo>
                  <a:lnTo>
                    <a:pt x="11950" y="100406"/>
                  </a:lnTo>
                  <a:lnTo>
                    <a:pt x="12801" y="101244"/>
                  </a:lnTo>
                  <a:lnTo>
                    <a:pt x="14503" y="101244"/>
                  </a:lnTo>
                  <a:lnTo>
                    <a:pt x="13652" y="99555"/>
                  </a:lnTo>
                  <a:lnTo>
                    <a:pt x="15354" y="99555"/>
                  </a:lnTo>
                  <a:lnTo>
                    <a:pt x="15354" y="97878"/>
                  </a:lnTo>
                  <a:close/>
                </a:path>
                <a:path w="264795" h="322579">
                  <a:moveTo>
                    <a:pt x="16217" y="99555"/>
                  </a:moveTo>
                  <a:lnTo>
                    <a:pt x="15354" y="100406"/>
                  </a:lnTo>
                  <a:lnTo>
                    <a:pt x="16217" y="100406"/>
                  </a:lnTo>
                  <a:lnTo>
                    <a:pt x="16217" y="99555"/>
                  </a:lnTo>
                  <a:close/>
                </a:path>
                <a:path w="264795" h="322579">
                  <a:moveTo>
                    <a:pt x="16217" y="97028"/>
                  </a:moveTo>
                  <a:lnTo>
                    <a:pt x="15354" y="97028"/>
                  </a:lnTo>
                  <a:lnTo>
                    <a:pt x="15354" y="97878"/>
                  </a:lnTo>
                  <a:lnTo>
                    <a:pt x="16217" y="97878"/>
                  </a:lnTo>
                  <a:lnTo>
                    <a:pt x="16217" y="97028"/>
                  </a:lnTo>
                  <a:close/>
                </a:path>
                <a:path w="264795" h="322579">
                  <a:moveTo>
                    <a:pt x="16217" y="94488"/>
                  </a:moveTo>
                  <a:lnTo>
                    <a:pt x="15354" y="95338"/>
                  </a:lnTo>
                  <a:lnTo>
                    <a:pt x="16217" y="95338"/>
                  </a:lnTo>
                  <a:lnTo>
                    <a:pt x="16217" y="94488"/>
                  </a:lnTo>
                  <a:close/>
                </a:path>
                <a:path w="264795" h="322579">
                  <a:moveTo>
                    <a:pt x="16217" y="26987"/>
                  </a:moveTo>
                  <a:lnTo>
                    <a:pt x="15354" y="26149"/>
                  </a:lnTo>
                  <a:lnTo>
                    <a:pt x="13652" y="26149"/>
                  </a:lnTo>
                  <a:lnTo>
                    <a:pt x="14503" y="26987"/>
                  </a:lnTo>
                  <a:lnTo>
                    <a:pt x="16217" y="26987"/>
                  </a:lnTo>
                  <a:close/>
                </a:path>
                <a:path w="264795" h="322579">
                  <a:moveTo>
                    <a:pt x="17068" y="101244"/>
                  </a:moveTo>
                  <a:lnTo>
                    <a:pt x="16217" y="100406"/>
                  </a:lnTo>
                  <a:lnTo>
                    <a:pt x="16217" y="101244"/>
                  </a:lnTo>
                  <a:lnTo>
                    <a:pt x="17068" y="101244"/>
                  </a:lnTo>
                  <a:close/>
                </a:path>
                <a:path w="264795" h="322579">
                  <a:moveTo>
                    <a:pt x="17068" y="95338"/>
                  </a:moveTo>
                  <a:lnTo>
                    <a:pt x="16217" y="95338"/>
                  </a:lnTo>
                  <a:lnTo>
                    <a:pt x="16217" y="96177"/>
                  </a:lnTo>
                  <a:lnTo>
                    <a:pt x="17068" y="96177"/>
                  </a:lnTo>
                  <a:lnTo>
                    <a:pt x="17068" y="95338"/>
                  </a:lnTo>
                  <a:close/>
                </a:path>
                <a:path w="264795" h="322579">
                  <a:moveTo>
                    <a:pt x="17919" y="22771"/>
                  </a:moveTo>
                  <a:lnTo>
                    <a:pt x="17068" y="22771"/>
                  </a:lnTo>
                  <a:lnTo>
                    <a:pt x="17068" y="23622"/>
                  </a:lnTo>
                  <a:lnTo>
                    <a:pt x="17919" y="23622"/>
                  </a:lnTo>
                  <a:lnTo>
                    <a:pt x="17919" y="22771"/>
                  </a:lnTo>
                  <a:close/>
                </a:path>
                <a:path w="264795" h="322579">
                  <a:moveTo>
                    <a:pt x="18783" y="91960"/>
                  </a:moveTo>
                  <a:lnTo>
                    <a:pt x="17919" y="92811"/>
                  </a:lnTo>
                  <a:lnTo>
                    <a:pt x="17919" y="93649"/>
                  </a:lnTo>
                  <a:lnTo>
                    <a:pt x="18783" y="93649"/>
                  </a:lnTo>
                  <a:lnTo>
                    <a:pt x="18783" y="91960"/>
                  </a:lnTo>
                  <a:close/>
                </a:path>
                <a:path w="264795" h="322579">
                  <a:moveTo>
                    <a:pt x="18783" y="37122"/>
                  </a:moveTo>
                  <a:lnTo>
                    <a:pt x="17919" y="37122"/>
                  </a:lnTo>
                  <a:lnTo>
                    <a:pt x="17919" y="37960"/>
                  </a:lnTo>
                  <a:lnTo>
                    <a:pt x="18783" y="37122"/>
                  </a:lnTo>
                  <a:close/>
                </a:path>
                <a:path w="264795" h="322579">
                  <a:moveTo>
                    <a:pt x="18783" y="30365"/>
                  </a:moveTo>
                  <a:lnTo>
                    <a:pt x="17068" y="30365"/>
                  </a:lnTo>
                  <a:lnTo>
                    <a:pt x="17068" y="31203"/>
                  </a:lnTo>
                  <a:lnTo>
                    <a:pt x="17919" y="31203"/>
                  </a:lnTo>
                  <a:lnTo>
                    <a:pt x="18783" y="30365"/>
                  </a:lnTo>
                  <a:close/>
                </a:path>
                <a:path w="264795" h="322579">
                  <a:moveTo>
                    <a:pt x="18783" y="24460"/>
                  </a:moveTo>
                  <a:lnTo>
                    <a:pt x="17919" y="24460"/>
                  </a:lnTo>
                  <a:lnTo>
                    <a:pt x="17919" y="25311"/>
                  </a:lnTo>
                  <a:lnTo>
                    <a:pt x="18783" y="25311"/>
                  </a:lnTo>
                  <a:lnTo>
                    <a:pt x="18783" y="24460"/>
                  </a:lnTo>
                  <a:close/>
                </a:path>
                <a:path w="264795" h="322579">
                  <a:moveTo>
                    <a:pt x="19634" y="27838"/>
                  </a:moveTo>
                  <a:lnTo>
                    <a:pt x="18783" y="28676"/>
                  </a:lnTo>
                  <a:lnTo>
                    <a:pt x="18783" y="29514"/>
                  </a:lnTo>
                  <a:lnTo>
                    <a:pt x="19634" y="29514"/>
                  </a:lnTo>
                  <a:lnTo>
                    <a:pt x="19634" y="27838"/>
                  </a:lnTo>
                  <a:close/>
                </a:path>
                <a:path w="264795" h="322579">
                  <a:moveTo>
                    <a:pt x="19634" y="26149"/>
                  </a:moveTo>
                  <a:lnTo>
                    <a:pt x="18783" y="26149"/>
                  </a:lnTo>
                  <a:lnTo>
                    <a:pt x="18783" y="26987"/>
                  </a:lnTo>
                  <a:lnTo>
                    <a:pt x="19634" y="26149"/>
                  </a:lnTo>
                  <a:close/>
                </a:path>
                <a:path w="264795" h="322579">
                  <a:moveTo>
                    <a:pt x="20485" y="26987"/>
                  </a:moveTo>
                  <a:lnTo>
                    <a:pt x="18783" y="26987"/>
                  </a:lnTo>
                  <a:lnTo>
                    <a:pt x="18783" y="27838"/>
                  </a:lnTo>
                  <a:lnTo>
                    <a:pt x="19634" y="27838"/>
                  </a:lnTo>
                  <a:lnTo>
                    <a:pt x="20485" y="26987"/>
                  </a:lnTo>
                  <a:close/>
                </a:path>
                <a:path w="264795" h="322579">
                  <a:moveTo>
                    <a:pt x="21336" y="32905"/>
                  </a:moveTo>
                  <a:lnTo>
                    <a:pt x="20485" y="32054"/>
                  </a:lnTo>
                  <a:lnTo>
                    <a:pt x="20485" y="33743"/>
                  </a:lnTo>
                  <a:lnTo>
                    <a:pt x="21336" y="33743"/>
                  </a:lnTo>
                  <a:lnTo>
                    <a:pt x="21336" y="32905"/>
                  </a:lnTo>
                  <a:close/>
                </a:path>
                <a:path w="264795" h="322579">
                  <a:moveTo>
                    <a:pt x="22186" y="92811"/>
                  </a:moveTo>
                  <a:lnTo>
                    <a:pt x="21336" y="92811"/>
                  </a:lnTo>
                  <a:lnTo>
                    <a:pt x="20485" y="91122"/>
                  </a:lnTo>
                  <a:lnTo>
                    <a:pt x="21336" y="90271"/>
                  </a:lnTo>
                  <a:lnTo>
                    <a:pt x="21336" y="89433"/>
                  </a:lnTo>
                  <a:lnTo>
                    <a:pt x="20485" y="88595"/>
                  </a:lnTo>
                  <a:lnTo>
                    <a:pt x="18783" y="88595"/>
                  </a:lnTo>
                  <a:lnTo>
                    <a:pt x="18783" y="89433"/>
                  </a:lnTo>
                  <a:lnTo>
                    <a:pt x="19634" y="90271"/>
                  </a:lnTo>
                  <a:lnTo>
                    <a:pt x="19634" y="89433"/>
                  </a:lnTo>
                  <a:lnTo>
                    <a:pt x="20485" y="89433"/>
                  </a:lnTo>
                  <a:lnTo>
                    <a:pt x="19634" y="90271"/>
                  </a:lnTo>
                  <a:lnTo>
                    <a:pt x="21336" y="93649"/>
                  </a:lnTo>
                  <a:lnTo>
                    <a:pt x="21336" y="94488"/>
                  </a:lnTo>
                  <a:lnTo>
                    <a:pt x="21336" y="96177"/>
                  </a:lnTo>
                  <a:lnTo>
                    <a:pt x="22186" y="96177"/>
                  </a:lnTo>
                  <a:lnTo>
                    <a:pt x="22186" y="94488"/>
                  </a:lnTo>
                  <a:lnTo>
                    <a:pt x="22186" y="93649"/>
                  </a:lnTo>
                  <a:lnTo>
                    <a:pt x="22186" y="92811"/>
                  </a:lnTo>
                  <a:close/>
                </a:path>
                <a:path w="264795" h="322579">
                  <a:moveTo>
                    <a:pt x="22186" y="28676"/>
                  </a:moveTo>
                  <a:lnTo>
                    <a:pt x="21336" y="29514"/>
                  </a:lnTo>
                  <a:lnTo>
                    <a:pt x="22186" y="29514"/>
                  </a:lnTo>
                  <a:lnTo>
                    <a:pt x="22186" y="28676"/>
                  </a:lnTo>
                  <a:close/>
                </a:path>
                <a:path w="264795" h="322579">
                  <a:moveTo>
                    <a:pt x="23888" y="88595"/>
                  </a:moveTo>
                  <a:lnTo>
                    <a:pt x="23037" y="88595"/>
                  </a:lnTo>
                  <a:lnTo>
                    <a:pt x="22186" y="89433"/>
                  </a:lnTo>
                  <a:lnTo>
                    <a:pt x="23037" y="89433"/>
                  </a:lnTo>
                  <a:lnTo>
                    <a:pt x="23037" y="90271"/>
                  </a:lnTo>
                  <a:lnTo>
                    <a:pt x="23888" y="90271"/>
                  </a:lnTo>
                  <a:lnTo>
                    <a:pt x="23888" y="88595"/>
                  </a:lnTo>
                  <a:close/>
                </a:path>
                <a:path w="264795" h="322579">
                  <a:moveTo>
                    <a:pt x="23888" y="87744"/>
                  </a:moveTo>
                  <a:lnTo>
                    <a:pt x="23037" y="86906"/>
                  </a:lnTo>
                  <a:lnTo>
                    <a:pt x="22186" y="87744"/>
                  </a:lnTo>
                  <a:lnTo>
                    <a:pt x="22186" y="88595"/>
                  </a:lnTo>
                  <a:lnTo>
                    <a:pt x="23037" y="88595"/>
                  </a:lnTo>
                  <a:lnTo>
                    <a:pt x="23037" y="87744"/>
                  </a:lnTo>
                  <a:lnTo>
                    <a:pt x="23888" y="87744"/>
                  </a:lnTo>
                  <a:close/>
                </a:path>
                <a:path w="264795" h="322579">
                  <a:moveTo>
                    <a:pt x="23888" y="28676"/>
                  </a:moveTo>
                  <a:lnTo>
                    <a:pt x="23037" y="28676"/>
                  </a:lnTo>
                  <a:lnTo>
                    <a:pt x="23888" y="29514"/>
                  </a:lnTo>
                  <a:lnTo>
                    <a:pt x="23888" y="28676"/>
                  </a:lnTo>
                  <a:close/>
                </a:path>
                <a:path w="264795" h="322579">
                  <a:moveTo>
                    <a:pt x="24739" y="37122"/>
                  </a:moveTo>
                  <a:lnTo>
                    <a:pt x="23888" y="37122"/>
                  </a:lnTo>
                  <a:lnTo>
                    <a:pt x="23888" y="36271"/>
                  </a:lnTo>
                  <a:lnTo>
                    <a:pt x="23037" y="37122"/>
                  </a:lnTo>
                  <a:lnTo>
                    <a:pt x="23888" y="37960"/>
                  </a:lnTo>
                  <a:lnTo>
                    <a:pt x="24739" y="37960"/>
                  </a:lnTo>
                  <a:lnTo>
                    <a:pt x="24739" y="37122"/>
                  </a:lnTo>
                  <a:close/>
                </a:path>
                <a:path w="264795" h="322579">
                  <a:moveTo>
                    <a:pt x="24739" y="32905"/>
                  </a:moveTo>
                  <a:lnTo>
                    <a:pt x="23888" y="32905"/>
                  </a:lnTo>
                  <a:lnTo>
                    <a:pt x="23888" y="33743"/>
                  </a:lnTo>
                  <a:lnTo>
                    <a:pt x="24739" y="33743"/>
                  </a:lnTo>
                  <a:lnTo>
                    <a:pt x="24739" y="32905"/>
                  </a:lnTo>
                  <a:close/>
                </a:path>
                <a:path w="264795" h="322579">
                  <a:moveTo>
                    <a:pt x="24739" y="31203"/>
                  </a:moveTo>
                  <a:lnTo>
                    <a:pt x="23888" y="30365"/>
                  </a:lnTo>
                  <a:lnTo>
                    <a:pt x="23037" y="30365"/>
                  </a:lnTo>
                  <a:lnTo>
                    <a:pt x="21336" y="30365"/>
                  </a:lnTo>
                  <a:lnTo>
                    <a:pt x="22186" y="31203"/>
                  </a:lnTo>
                  <a:lnTo>
                    <a:pt x="24739" y="31203"/>
                  </a:lnTo>
                  <a:close/>
                </a:path>
                <a:path w="264795" h="322579">
                  <a:moveTo>
                    <a:pt x="27305" y="37122"/>
                  </a:moveTo>
                  <a:lnTo>
                    <a:pt x="26454" y="37122"/>
                  </a:lnTo>
                  <a:lnTo>
                    <a:pt x="27305" y="37960"/>
                  </a:lnTo>
                  <a:lnTo>
                    <a:pt x="27305" y="37122"/>
                  </a:lnTo>
                  <a:close/>
                </a:path>
                <a:path w="264795" h="322579">
                  <a:moveTo>
                    <a:pt x="27305" y="32054"/>
                  </a:moveTo>
                  <a:lnTo>
                    <a:pt x="26454" y="31203"/>
                  </a:lnTo>
                  <a:lnTo>
                    <a:pt x="25590" y="31203"/>
                  </a:lnTo>
                  <a:lnTo>
                    <a:pt x="25590" y="32054"/>
                  </a:lnTo>
                  <a:lnTo>
                    <a:pt x="26454" y="32054"/>
                  </a:lnTo>
                  <a:lnTo>
                    <a:pt x="26454" y="33743"/>
                  </a:lnTo>
                  <a:lnTo>
                    <a:pt x="27305" y="33743"/>
                  </a:lnTo>
                  <a:lnTo>
                    <a:pt x="27305" y="32054"/>
                  </a:lnTo>
                  <a:close/>
                </a:path>
                <a:path w="264795" h="322579">
                  <a:moveTo>
                    <a:pt x="28155" y="85204"/>
                  </a:moveTo>
                  <a:lnTo>
                    <a:pt x="26454" y="85204"/>
                  </a:lnTo>
                  <a:lnTo>
                    <a:pt x="27305" y="86055"/>
                  </a:lnTo>
                  <a:lnTo>
                    <a:pt x="26454" y="86906"/>
                  </a:lnTo>
                  <a:lnTo>
                    <a:pt x="26454" y="88595"/>
                  </a:lnTo>
                  <a:lnTo>
                    <a:pt x="27305" y="88595"/>
                  </a:lnTo>
                  <a:lnTo>
                    <a:pt x="27305" y="86906"/>
                  </a:lnTo>
                  <a:lnTo>
                    <a:pt x="28155" y="86906"/>
                  </a:lnTo>
                  <a:lnTo>
                    <a:pt x="28155" y="85204"/>
                  </a:lnTo>
                  <a:close/>
                </a:path>
                <a:path w="264795" h="322579">
                  <a:moveTo>
                    <a:pt x="29006" y="79311"/>
                  </a:moveTo>
                  <a:lnTo>
                    <a:pt x="28155" y="79311"/>
                  </a:lnTo>
                  <a:lnTo>
                    <a:pt x="28155" y="80149"/>
                  </a:lnTo>
                  <a:lnTo>
                    <a:pt x="29006" y="80149"/>
                  </a:lnTo>
                  <a:lnTo>
                    <a:pt x="29006" y="79311"/>
                  </a:lnTo>
                  <a:close/>
                </a:path>
                <a:path w="264795" h="322579">
                  <a:moveTo>
                    <a:pt x="29006" y="41325"/>
                  </a:moveTo>
                  <a:lnTo>
                    <a:pt x="28155" y="41325"/>
                  </a:lnTo>
                  <a:lnTo>
                    <a:pt x="29006" y="42176"/>
                  </a:lnTo>
                  <a:lnTo>
                    <a:pt x="29006" y="41325"/>
                  </a:lnTo>
                  <a:close/>
                </a:path>
                <a:path w="264795" h="322579">
                  <a:moveTo>
                    <a:pt x="29006" y="37960"/>
                  </a:moveTo>
                  <a:lnTo>
                    <a:pt x="28155" y="38798"/>
                  </a:lnTo>
                  <a:lnTo>
                    <a:pt x="29006" y="38798"/>
                  </a:lnTo>
                  <a:lnTo>
                    <a:pt x="29006" y="37960"/>
                  </a:lnTo>
                  <a:close/>
                </a:path>
                <a:path w="264795" h="322579">
                  <a:moveTo>
                    <a:pt x="29857" y="80987"/>
                  </a:moveTo>
                  <a:lnTo>
                    <a:pt x="29006" y="80149"/>
                  </a:lnTo>
                  <a:lnTo>
                    <a:pt x="28155" y="80987"/>
                  </a:lnTo>
                  <a:lnTo>
                    <a:pt x="28155" y="82677"/>
                  </a:lnTo>
                  <a:lnTo>
                    <a:pt x="29006" y="82677"/>
                  </a:lnTo>
                  <a:lnTo>
                    <a:pt x="29006" y="81838"/>
                  </a:lnTo>
                  <a:lnTo>
                    <a:pt x="29857" y="80987"/>
                  </a:lnTo>
                  <a:close/>
                </a:path>
                <a:path w="264795" h="322579">
                  <a:moveTo>
                    <a:pt x="29857" y="76784"/>
                  </a:moveTo>
                  <a:lnTo>
                    <a:pt x="29006" y="77622"/>
                  </a:lnTo>
                  <a:lnTo>
                    <a:pt x="29006" y="76784"/>
                  </a:lnTo>
                  <a:lnTo>
                    <a:pt x="28155" y="76784"/>
                  </a:lnTo>
                  <a:lnTo>
                    <a:pt x="28155" y="77622"/>
                  </a:lnTo>
                  <a:lnTo>
                    <a:pt x="29006" y="78460"/>
                  </a:lnTo>
                  <a:lnTo>
                    <a:pt x="29006" y="79311"/>
                  </a:lnTo>
                  <a:lnTo>
                    <a:pt x="29857" y="78460"/>
                  </a:lnTo>
                  <a:lnTo>
                    <a:pt x="29857" y="77622"/>
                  </a:lnTo>
                  <a:lnTo>
                    <a:pt x="29857" y="76784"/>
                  </a:lnTo>
                  <a:close/>
                </a:path>
                <a:path w="264795" h="322579">
                  <a:moveTo>
                    <a:pt x="29857" y="36271"/>
                  </a:moveTo>
                  <a:lnTo>
                    <a:pt x="29006" y="36271"/>
                  </a:lnTo>
                  <a:lnTo>
                    <a:pt x="28155" y="36271"/>
                  </a:lnTo>
                  <a:lnTo>
                    <a:pt x="28155" y="37960"/>
                  </a:lnTo>
                  <a:lnTo>
                    <a:pt x="29006" y="37960"/>
                  </a:lnTo>
                  <a:lnTo>
                    <a:pt x="29857" y="37122"/>
                  </a:lnTo>
                  <a:lnTo>
                    <a:pt x="29857" y="36271"/>
                  </a:lnTo>
                  <a:close/>
                </a:path>
                <a:path w="264795" h="322579">
                  <a:moveTo>
                    <a:pt x="31572" y="43027"/>
                  </a:moveTo>
                  <a:lnTo>
                    <a:pt x="30721" y="43027"/>
                  </a:lnTo>
                  <a:lnTo>
                    <a:pt x="29857" y="42176"/>
                  </a:lnTo>
                  <a:lnTo>
                    <a:pt x="29857" y="43865"/>
                  </a:lnTo>
                  <a:lnTo>
                    <a:pt x="30721" y="43865"/>
                  </a:lnTo>
                  <a:lnTo>
                    <a:pt x="31572" y="43027"/>
                  </a:lnTo>
                  <a:close/>
                </a:path>
                <a:path w="264795" h="322579">
                  <a:moveTo>
                    <a:pt x="31572" y="38798"/>
                  </a:moveTo>
                  <a:lnTo>
                    <a:pt x="30721" y="39649"/>
                  </a:lnTo>
                  <a:lnTo>
                    <a:pt x="31572" y="39649"/>
                  </a:lnTo>
                  <a:lnTo>
                    <a:pt x="31572" y="38798"/>
                  </a:lnTo>
                  <a:close/>
                </a:path>
                <a:path w="264795" h="322579">
                  <a:moveTo>
                    <a:pt x="32423" y="82677"/>
                  </a:moveTo>
                  <a:lnTo>
                    <a:pt x="30721" y="82677"/>
                  </a:lnTo>
                  <a:lnTo>
                    <a:pt x="30721" y="83527"/>
                  </a:lnTo>
                  <a:lnTo>
                    <a:pt x="31572" y="83527"/>
                  </a:lnTo>
                  <a:lnTo>
                    <a:pt x="32423" y="82677"/>
                  </a:lnTo>
                  <a:close/>
                </a:path>
                <a:path w="264795" h="322579">
                  <a:moveTo>
                    <a:pt x="32423" y="74244"/>
                  </a:moveTo>
                  <a:lnTo>
                    <a:pt x="31572" y="74244"/>
                  </a:lnTo>
                  <a:lnTo>
                    <a:pt x="31572" y="75933"/>
                  </a:lnTo>
                  <a:lnTo>
                    <a:pt x="32423" y="75082"/>
                  </a:lnTo>
                  <a:lnTo>
                    <a:pt x="32423" y="74244"/>
                  </a:lnTo>
                  <a:close/>
                </a:path>
                <a:path w="264795" h="322579">
                  <a:moveTo>
                    <a:pt x="32423" y="38798"/>
                  </a:moveTo>
                  <a:lnTo>
                    <a:pt x="31572" y="38798"/>
                  </a:lnTo>
                  <a:lnTo>
                    <a:pt x="32423" y="39649"/>
                  </a:lnTo>
                  <a:lnTo>
                    <a:pt x="32423" y="38798"/>
                  </a:lnTo>
                  <a:close/>
                </a:path>
                <a:path w="264795" h="322579">
                  <a:moveTo>
                    <a:pt x="33274" y="80149"/>
                  </a:moveTo>
                  <a:lnTo>
                    <a:pt x="32423" y="79311"/>
                  </a:lnTo>
                  <a:lnTo>
                    <a:pt x="32423" y="77622"/>
                  </a:lnTo>
                  <a:lnTo>
                    <a:pt x="31572" y="77622"/>
                  </a:lnTo>
                  <a:lnTo>
                    <a:pt x="31572" y="79311"/>
                  </a:lnTo>
                  <a:lnTo>
                    <a:pt x="30721" y="79311"/>
                  </a:lnTo>
                  <a:lnTo>
                    <a:pt x="30721" y="80149"/>
                  </a:lnTo>
                  <a:lnTo>
                    <a:pt x="32423" y="80149"/>
                  </a:lnTo>
                  <a:lnTo>
                    <a:pt x="31572" y="80987"/>
                  </a:lnTo>
                  <a:lnTo>
                    <a:pt x="31572" y="81838"/>
                  </a:lnTo>
                  <a:lnTo>
                    <a:pt x="32423" y="81838"/>
                  </a:lnTo>
                  <a:lnTo>
                    <a:pt x="33274" y="82677"/>
                  </a:lnTo>
                  <a:lnTo>
                    <a:pt x="33274" y="80149"/>
                  </a:lnTo>
                  <a:close/>
                </a:path>
                <a:path w="264795" h="322579">
                  <a:moveTo>
                    <a:pt x="34124" y="40487"/>
                  </a:moveTo>
                  <a:lnTo>
                    <a:pt x="33274" y="40487"/>
                  </a:lnTo>
                  <a:lnTo>
                    <a:pt x="33274" y="41325"/>
                  </a:lnTo>
                  <a:lnTo>
                    <a:pt x="32423" y="41325"/>
                  </a:lnTo>
                  <a:lnTo>
                    <a:pt x="33274" y="42176"/>
                  </a:lnTo>
                  <a:lnTo>
                    <a:pt x="34124" y="42176"/>
                  </a:lnTo>
                  <a:lnTo>
                    <a:pt x="34124" y="40487"/>
                  </a:lnTo>
                  <a:close/>
                </a:path>
                <a:path w="264795" h="322579">
                  <a:moveTo>
                    <a:pt x="34124" y="37122"/>
                  </a:moveTo>
                  <a:lnTo>
                    <a:pt x="33274" y="36271"/>
                  </a:lnTo>
                  <a:lnTo>
                    <a:pt x="32423" y="36271"/>
                  </a:lnTo>
                  <a:lnTo>
                    <a:pt x="32423" y="37122"/>
                  </a:lnTo>
                  <a:lnTo>
                    <a:pt x="34124" y="37122"/>
                  </a:lnTo>
                  <a:close/>
                </a:path>
                <a:path w="264795" h="322579">
                  <a:moveTo>
                    <a:pt x="34988" y="83527"/>
                  </a:moveTo>
                  <a:lnTo>
                    <a:pt x="33274" y="83527"/>
                  </a:lnTo>
                  <a:lnTo>
                    <a:pt x="33274" y="84366"/>
                  </a:lnTo>
                  <a:lnTo>
                    <a:pt x="34988" y="84366"/>
                  </a:lnTo>
                  <a:lnTo>
                    <a:pt x="34988" y="83527"/>
                  </a:lnTo>
                  <a:close/>
                </a:path>
                <a:path w="264795" h="322579">
                  <a:moveTo>
                    <a:pt x="35839" y="92811"/>
                  </a:moveTo>
                  <a:lnTo>
                    <a:pt x="34988" y="93649"/>
                  </a:lnTo>
                  <a:lnTo>
                    <a:pt x="35839" y="93649"/>
                  </a:lnTo>
                  <a:lnTo>
                    <a:pt x="35839" y="92811"/>
                  </a:lnTo>
                  <a:close/>
                </a:path>
                <a:path w="264795" h="322579">
                  <a:moveTo>
                    <a:pt x="35839" y="43027"/>
                  </a:moveTo>
                  <a:lnTo>
                    <a:pt x="34988" y="42176"/>
                  </a:lnTo>
                  <a:lnTo>
                    <a:pt x="34988" y="41325"/>
                  </a:lnTo>
                  <a:lnTo>
                    <a:pt x="34124" y="42176"/>
                  </a:lnTo>
                  <a:lnTo>
                    <a:pt x="34988" y="43027"/>
                  </a:lnTo>
                  <a:lnTo>
                    <a:pt x="34124" y="43865"/>
                  </a:lnTo>
                  <a:lnTo>
                    <a:pt x="34988" y="44716"/>
                  </a:lnTo>
                  <a:lnTo>
                    <a:pt x="35839" y="44716"/>
                  </a:lnTo>
                  <a:lnTo>
                    <a:pt x="35839" y="43027"/>
                  </a:lnTo>
                  <a:close/>
                </a:path>
                <a:path w="264795" h="322579">
                  <a:moveTo>
                    <a:pt x="37541" y="87744"/>
                  </a:moveTo>
                  <a:lnTo>
                    <a:pt x="36690" y="88595"/>
                  </a:lnTo>
                  <a:lnTo>
                    <a:pt x="36690" y="90271"/>
                  </a:lnTo>
                  <a:lnTo>
                    <a:pt x="37541" y="90271"/>
                  </a:lnTo>
                  <a:lnTo>
                    <a:pt x="37541" y="87744"/>
                  </a:lnTo>
                  <a:close/>
                </a:path>
                <a:path w="264795" h="322579">
                  <a:moveTo>
                    <a:pt x="39243" y="99555"/>
                  </a:moveTo>
                  <a:lnTo>
                    <a:pt x="38392" y="99555"/>
                  </a:lnTo>
                  <a:lnTo>
                    <a:pt x="38392" y="100406"/>
                  </a:lnTo>
                  <a:lnTo>
                    <a:pt x="39243" y="100406"/>
                  </a:lnTo>
                  <a:lnTo>
                    <a:pt x="39243" y="99555"/>
                  </a:lnTo>
                  <a:close/>
                </a:path>
                <a:path w="264795" h="322579">
                  <a:moveTo>
                    <a:pt x="45224" y="16027"/>
                  </a:moveTo>
                  <a:lnTo>
                    <a:pt x="44361" y="16027"/>
                  </a:lnTo>
                  <a:lnTo>
                    <a:pt x="44361" y="16865"/>
                  </a:lnTo>
                  <a:lnTo>
                    <a:pt x="45224" y="16865"/>
                  </a:lnTo>
                  <a:lnTo>
                    <a:pt x="45224" y="16027"/>
                  </a:lnTo>
                  <a:close/>
                </a:path>
                <a:path w="264795" h="322579">
                  <a:moveTo>
                    <a:pt x="46075" y="107149"/>
                  </a:moveTo>
                  <a:lnTo>
                    <a:pt x="45224" y="107149"/>
                  </a:lnTo>
                  <a:lnTo>
                    <a:pt x="45224" y="108839"/>
                  </a:lnTo>
                  <a:lnTo>
                    <a:pt x="46075" y="108000"/>
                  </a:lnTo>
                  <a:lnTo>
                    <a:pt x="46075" y="107149"/>
                  </a:lnTo>
                  <a:close/>
                </a:path>
                <a:path w="264795" h="322579">
                  <a:moveTo>
                    <a:pt x="56299" y="12649"/>
                  </a:moveTo>
                  <a:lnTo>
                    <a:pt x="55448" y="12649"/>
                  </a:lnTo>
                  <a:lnTo>
                    <a:pt x="55448" y="13487"/>
                  </a:lnTo>
                  <a:lnTo>
                    <a:pt x="56299" y="13487"/>
                  </a:lnTo>
                  <a:lnTo>
                    <a:pt x="56299" y="12649"/>
                  </a:lnTo>
                  <a:close/>
                </a:path>
                <a:path w="264795" h="322579">
                  <a:moveTo>
                    <a:pt x="56299" y="0"/>
                  </a:moveTo>
                  <a:lnTo>
                    <a:pt x="54597" y="0"/>
                  </a:lnTo>
                  <a:lnTo>
                    <a:pt x="54597" y="838"/>
                  </a:lnTo>
                  <a:lnTo>
                    <a:pt x="55448" y="1676"/>
                  </a:lnTo>
                  <a:lnTo>
                    <a:pt x="56299" y="1676"/>
                  </a:lnTo>
                  <a:lnTo>
                    <a:pt x="56299" y="0"/>
                  </a:lnTo>
                  <a:close/>
                </a:path>
                <a:path w="264795" h="322579">
                  <a:moveTo>
                    <a:pt x="57150" y="32905"/>
                  </a:moveTo>
                  <a:lnTo>
                    <a:pt x="56299" y="32905"/>
                  </a:lnTo>
                  <a:lnTo>
                    <a:pt x="56299" y="33743"/>
                  </a:lnTo>
                  <a:lnTo>
                    <a:pt x="57150" y="32905"/>
                  </a:lnTo>
                  <a:close/>
                </a:path>
                <a:path w="264795" h="322579">
                  <a:moveTo>
                    <a:pt x="57150" y="32054"/>
                  </a:moveTo>
                  <a:lnTo>
                    <a:pt x="55448" y="32054"/>
                  </a:lnTo>
                  <a:lnTo>
                    <a:pt x="55448" y="32905"/>
                  </a:lnTo>
                  <a:lnTo>
                    <a:pt x="56299" y="32905"/>
                  </a:lnTo>
                  <a:lnTo>
                    <a:pt x="57150" y="32054"/>
                  </a:lnTo>
                  <a:close/>
                </a:path>
                <a:path w="264795" h="322579">
                  <a:moveTo>
                    <a:pt x="57150" y="16027"/>
                  </a:moveTo>
                  <a:lnTo>
                    <a:pt x="56299" y="16027"/>
                  </a:lnTo>
                  <a:lnTo>
                    <a:pt x="56299" y="16865"/>
                  </a:lnTo>
                  <a:lnTo>
                    <a:pt x="57150" y="16027"/>
                  </a:lnTo>
                  <a:close/>
                </a:path>
                <a:path w="264795" h="322579">
                  <a:moveTo>
                    <a:pt x="57150" y="7581"/>
                  </a:moveTo>
                  <a:lnTo>
                    <a:pt x="56299" y="6743"/>
                  </a:lnTo>
                  <a:lnTo>
                    <a:pt x="56299" y="5054"/>
                  </a:lnTo>
                  <a:lnTo>
                    <a:pt x="55448" y="5054"/>
                  </a:lnTo>
                  <a:lnTo>
                    <a:pt x="55448" y="7581"/>
                  </a:lnTo>
                  <a:lnTo>
                    <a:pt x="57150" y="7581"/>
                  </a:lnTo>
                  <a:close/>
                </a:path>
                <a:path w="264795" h="322579">
                  <a:moveTo>
                    <a:pt x="58013" y="14338"/>
                  </a:moveTo>
                  <a:lnTo>
                    <a:pt x="57150" y="12649"/>
                  </a:lnTo>
                  <a:lnTo>
                    <a:pt x="57150" y="13487"/>
                  </a:lnTo>
                  <a:lnTo>
                    <a:pt x="58013" y="14338"/>
                  </a:lnTo>
                  <a:close/>
                </a:path>
                <a:path w="264795" h="322579">
                  <a:moveTo>
                    <a:pt x="58013" y="7581"/>
                  </a:moveTo>
                  <a:lnTo>
                    <a:pt x="57150" y="7581"/>
                  </a:lnTo>
                  <a:lnTo>
                    <a:pt x="56299" y="8420"/>
                  </a:lnTo>
                  <a:lnTo>
                    <a:pt x="57150" y="8420"/>
                  </a:lnTo>
                  <a:lnTo>
                    <a:pt x="57150" y="9271"/>
                  </a:lnTo>
                  <a:lnTo>
                    <a:pt x="58013" y="9271"/>
                  </a:lnTo>
                  <a:lnTo>
                    <a:pt x="58013" y="7581"/>
                  </a:lnTo>
                  <a:close/>
                </a:path>
                <a:path w="264795" h="322579">
                  <a:moveTo>
                    <a:pt x="58013" y="0"/>
                  </a:moveTo>
                  <a:lnTo>
                    <a:pt x="57150" y="0"/>
                  </a:lnTo>
                  <a:lnTo>
                    <a:pt x="57150" y="838"/>
                  </a:lnTo>
                  <a:lnTo>
                    <a:pt x="58013" y="838"/>
                  </a:lnTo>
                  <a:lnTo>
                    <a:pt x="58013" y="0"/>
                  </a:lnTo>
                  <a:close/>
                </a:path>
                <a:path w="264795" h="322579">
                  <a:moveTo>
                    <a:pt x="59715" y="10960"/>
                  </a:moveTo>
                  <a:lnTo>
                    <a:pt x="58013" y="10960"/>
                  </a:lnTo>
                  <a:lnTo>
                    <a:pt x="58864" y="11811"/>
                  </a:lnTo>
                  <a:lnTo>
                    <a:pt x="59715" y="11811"/>
                  </a:lnTo>
                  <a:lnTo>
                    <a:pt x="59715" y="10960"/>
                  </a:lnTo>
                  <a:close/>
                </a:path>
                <a:path w="264795" h="322579">
                  <a:moveTo>
                    <a:pt x="61429" y="838"/>
                  </a:moveTo>
                  <a:lnTo>
                    <a:pt x="60579" y="0"/>
                  </a:lnTo>
                  <a:lnTo>
                    <a:pt x="59715" y="0"/>
                  </a:lnTo>
                  <a:lnTo>
                    <a:pt x="59715" y="838"/>
                  </a:lnTo>
                  <a:lnTo>
                    <a:pt x="58864" y="1676"/>
                  </a:lnTo>
                  <a:lnTo>
                    <a:pt x="58864" y="2527"/>
                  </a:lnTo>
                  <a:lnTo>
                    <a:pt x="59715" y="2527"/>
                  </a:lnTo>
                  <a:lnTo>
                    <a:pt x="59715" y="1676"/>
                  </a:lnTo>
                  <a:lnTo>
                    <a:pt x="60579" y="2527"/>
                  </a:lnTo>
                  <a:lnTo>
                    <a:pt x="60579" y="1676"/>
                  </a:lnTo>
                  <a:lnTo>
                    <a:pt x="61429" y="838"/>
                  </a:lnTo>
                  <a:close/>
                </a:path>
                <a:path w="264795" h="322579">
                  <a:moveTo>
                    <a:pt x="71653" y="85204"/>
                  </a:moveTo>
                  <a:lnTo>
                    <a:pt x="70802" y="84366"/>
                  </a:lnTo>
                  <a:lnTo>
                    <a:pt x="69951" y="85204"/>
                  </a:lnTo>
                  <a:lnTo>
                    <a:pt x="71653" y="85204"/>
                  </a:lnTo>
                  <a:close/>
                </a:path>
                <a:path w="264795" h="322579">
                  <a:moveTo>
                    <a:pt x="71653" y="84366"/>
                  </a:moveTo>
                  <a:lnTo>
                    <a:pt x="70802" y="83527"/>
                  </a:lnTo>
                  <a:lnTo>
                    <a:pt x="69951" y="83527"/>
                  </a:lnTo>
                  <a:lnTo>
                    <a:pt x="69100" y="84366"/>
                  </a:lnTo>
                  <a:lnTo>
                    <a:pt x="69100" y="85204"/>
                  </a:lnTo>
                  <a:lnTo>
                    <a:pt x="69951" y="85204"/>
                  </a:lnTo>
                  <a:lnTo>
                    <a:pt x="69951" y="84366"/>
                  </a:lnTo>
                  <a:lnTo>
                    <a:pt x="70802" y="84366"/>
                  </a:lnTo>
                  <a:lnTo>
                    <a:pt x="71653" y="84366"/>
                  </a:lnTo>
                  <a:close/>
                </a:path>
                <a:path w="264795" h="322579">
                  <a:moveTo>
                    <a:pt x="88722" y="31203"/>
                  </a:moveTo>
                  <a:lnTo>
                    <a:pt x="87871" y="31203"/>
                  </a:lnTo>
                  <a:lnTo>
                    <a:pt x="87871" y="32054"/>
                  </a:lnTo>
                  <a:lnTo>
                    <a:pt x="88722" y="31203"/>
                  </a:lnTo>
                  <a:close/>
                </a:path>
                <a:path w="264795" h="322579">
                  <a:moveTo>
                    <a:pt x="91287" y="26987"/>
                  </a:moveTo>
                  <a:lnTo>
                    <a:pt x="90436" y="26149"/>
                  </a:lnTo>
                  <a:lnTo>
                    <a:pt x="90436" y="26987"/>
                  </a:lnTo>
                  <a:lnTo>
                    <a:pt x="89585" y="26987"/>
                  </a:lnTo>
                  <a:lnTo>
                    <a:pt x="90436" y="27838"/>
                  </a:lnTo>
                  <a:lnTo>
                    <a:pt x="91287" y="26987"/>
                  </a:lnTo>
                  <a:close/>
                </a:path>
                <a:path w="264795" h="322579">
                  <a:moveTo>
                    <a:pt x="91287" y="23622"/>
                  </a:moveTo>
                  <a:lnTo>
                    <a:pt x="90436" y="23622"/>
                  </a:lnTo>
                  <a:lnTo>
                    <a:pt x="90436" y="24460"/>
                  </a:lnTo>
                  <a:lnTo>
                    <a:pt x="91287" y="24460"/>
                  </a:lnTo>
                  <a:lnTo>
                    <a:pt x="91287" y="23622"/>
                  </a:lnTo>
                  <a:close/>
                </a:path>
                <a:path w="264795" h="322579">
                  <a:moveTo>
                    <a:pt x="92138" y="23622"/>
                  </a:moveTo>
                  <a:lnTo>
                    <a:pt x="91287" y="23622"/>
                  </a:lnTo>
                  <a:lnTo>
                    <a:pt x="92138" y="24460"/>
                  </a:lnTo>
                  <a:lnTo>
                    <a:pt x="92138" y="23622"/>
                  </a:lnTo>
                  <a:close/>
                </a:path>
                <a:path w="264795" h="322579">
                  <a:moveTo>
                    <a:pt x="94691" y="25311"/>
                  </a:moveTo>
                  <a:lnTo>
                    <a:pt x="93840" y="24460"/>
                  </a:lnTo>
                  <a:lnTo>
                    <a:pt x="92989" y="25311"/>
                  </a:lnTo>
                  <a:lnTo>
                    <a:pt x="92989" y="26149"/>
                  </a:lnTo>
                  <a:lnTo>
                    <a:pt x="94691" y="26149"/>
                  </a:lnTo>
                  <a:lnTo>
                    <a:pt x="94691" y="25311"/>
                  </a:lnTo>
                  <a:close/>
                </a:path>
                <a:path w="264795" h="322579">
                  <a:moveTo>
                    <a:pt x="264452" y="279285"/>
                  </a:moveTo>
                  <a:lnTo>
                    <a:pt x="262737" y="280974"/>
                  </a:lnTo>
                  <a:lnTo>
                    <a:pt x="256768" y="280974"/>
                  </a:lnTo>
                  <a:lnTo>
                    <a:pt x="249097" y="282663"/>
                  </a:lnTo>
                  <a:lnTo>
                    <a:pt x="248246" y="275907"/>
                  </a:lnTo>
                  <a:lnTo>
                    <a:pt x="243408" y="287553"/>
                  </a:lnTo>
                  <a:lnTo>
                    <a:pt x="241630" y="301332"/>
                  </a:lnTo>
                  <a:lnTo>
                    <a:pt x="240792" y="313994"/>
                  </a:lnTo>
                  <a:lnTo>
                    <a:pt x="238848" y="322313"/>
                  </a:lnTo>
                  <a:lnTo>
                    <a:pt x="240563" y="320624"/>
                  </a:lnTo>
                  <a:lnTo>
                    <a:pt x="244055" y="308711"/>
                  </a:lnTo>
                  <a:lnTo>
                    <a:pt x="253136" y="298691"/>
                  </a:lnTo>
                  <a:lnTo>
                    <a:pt x="261912" y="289306"/>
                  </a:lnTo>
                  <a:lnTo>
                    <a:pt x="264452" y="279285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0791" y="5855677"/>
              <a:ext cx="476250" cy="810260"/>
            </a:xfrm>
            <a:custGeom>
              <a:avLst/>
              <a:gdLst/>
              <a:ahLst/>
              <a:cxnLst/>
              <a:rect l="l" t="t" r="r" b="b"/>
              <a:pathLst>
                <a:path w="476250" h="810259">
                  <a:moveTo>
                    <a:pt x="128790" y="121729"/>
                  </a:moveTo>
                  <a:lnTo>
                    <a:pt x="126238" y="121729"/>
                  </a:lnTo>
                  <a:lnTo>
                    <a:pt x="126238" y="122567"/>
                  </a:lnTo>
                  <a:lnTo>
                    <a:pt x="127939" y="122567"/>
                  </a:lnTo>
                  <a:lnTo>
                    <a:pt x="128790" y="121729"/>
                  </a:lnTo>
                  <a:close/>
                </a:path>
                <a:path w="476250" h="810259">
                  <a:moveTo>
                    <a:pt x="134772" y="77470"/>
                  </a:moveTo>
                  <a:lnTo>
                    <a:pt x="133921" y="76200"/>
                  </a:lnTo>
                  <a:lnTo>
                    <a:pt x="133070" y="78740"/>
                  </a:lnTo>
                  <a:lnTo>
                    <a:pt x="134772" y="78740"/>
                  </a:lnTo>
                  <a:lnTo>
                    <a:pt x="134772" y="77470"/>
                  </a:lnTo>
                  <a:close/>
                </a:path>
                <a:path w="476250" h="810259">
                  <a:moveTo>
                    <a:pt x="138176" y="123190"/>
                  </a:moveTo>
                  <a:lnTo>
                    <a:pt x="137325" y="121920"/>
                  </a:lnTo>
                  <a:lnTo>
                    <a:pt x="137325" y="123190"/>
                  </a:lnTo>
                  <a:lnTo>
                    <a:pt x="138176" y="123190"/>
                  </a:lnTo>
                  <a:close/>
                </a:path>
                <a:path w="476250" h="810259">
                  <a:moveTo>
                    <a:pt x="139039" y="109220"/>
                  </a:moveTo>
                  <a:lnTo>
                    <a:pt x="138176" y="109220"/>
                  </a:lnTo>
                  <a:lnTo>
                    <a:pt x="139039" y="110490"/>
                  </a:lnTo>
                  <a:lnTo>
                    <a:pt x="139039" y="109220"/>
                  </a:lnTo>
                  <a:close/>
                </a:path>
                <a:path w="476250" h="810259">
                  <a:moveTo>
                    <a:pt x="139890" y="96405"/>
                  </a:moveTo>
                  <a:lnTo>
                    <a:pt x="139039" y="96405"/>
                  </a:lnTo>
                  <a:lnTo>
                    <a:pt x="139039" y="97243"/>
                  </a:lnTo>
                  <a:lnTo>
                    <a:pt x="139890" y="97243"/>
                  </a:lnTo>
                  <a:lnTo>
                    <a:pt x="139890" y="96405"/>
                  </a:lnTo>
                  <a:close/>
                </a:path>
                <a:path w="476250" h="810259">
                  <a:moveTo>
                    <a:pt x="139890" y="77851"/>
                  </a:moveTo>
                  <a:lnTo>
                    <a:pt x="139039" y="78689"/>
                  </a:lnTo>
                  <a:lnTo>
                    <a:pt x="139890" y="78689"/>
                  </a:lnTo>
                  <a:lnTo>
                    <a:pt x="139890" y="77851"/>
                  </a:lnTo>
                  <a:close/>
                </a:path>
                <a:path w="476250" h="810259">
                  <a:moveTo>
                    <a:pt x="140741" y="97243"/>
                  </a:moveTo>
                  <a:lnTo>
                    <a:pt x="139890" y="97243"/>
                  </a:lnTo>
                  <a:lnTo>
                    <a:pt x="140741" y="98094"/>
                  </a:lnTo>
                  <a:lnTo>
                    <a:pt x="140741" y="97243"/>
                  </a:lnTo>
                  <a:close/>
                </a:path>
                <a:path w="476250" h="810259">
                  <a:moveTo>
                    <a:pt x="140741" y="89662"/>
                  </a:moveTo>
                  <a:lnTo>
                    <a:pt x="139890" y="89662"/>
                  </a:lnTo>
                  <a:lnTo>
                    <a:pt x="139890" y="90500"/>
                  </a:lnTo>
                  <a:lnTo>
                    <a:pt x="139039" y="90500"/>
                  </a:lnTo>
                  <a:lnTo>
                    <a:pt x="139890" y="91351"/>
                  </a:lnTo>
                  <a:lnTo>
                    <a:pt x="140741" y="90500"/>
                  </a:lnTo>
                  <a:lnTo>
                    <a:pt x="140741" y="89662"/>
                  </a:lnTo>
                  <a:close/>
                </a:path>
                <a:path w="476250" h="810259">
                  <a:moveTo>
                    <a:pt x="140741" y="87972"/>
                  </a:moveTo>
                  <a:lnTo>
                    <a:pt x="139890" y="87972"/>
                  </a:lnTo>
                  <a:lnTo>
                    <a:pt x="139039" y="87122"/>
                  </a:lnTo>
                  <a:lnTo>
                    <a:pt x="139039" y="88811"/>
                  </a:lnTo>
                  <a:lnTo>
                    <a:pt x="139890" y="89662"/>
                  </a:lnTo>
                  <a:lnTo>
                    <a:pt x="140741" y="88811"/>
                  </a:lnTo>
                  <a:lnTo>
                    <a:pt x="140741" y="87972"/>
                  </a:lnTo>
                  <a:close/>
                </a:path>
                <a:path w="476250" h="810259">
                  <a:moveTo>
                    <a:pt x="140741" y="78689"/>
                  </a:moveTo>
                  <a:lnTo>
                    <a:pt x="139890" y="78689"/>
                  </a:lnTo>
                  <a:lnTo>
                    <a:pt x="140741" y="79527"/>
                  </a:lnTo>
                  <a:lnTo>
                    <a:pt x="140741" y="78689"/>
                  </a:lnTo>
                  <a:close/>
                </a:path>
                <a:path w="476250" h="810259">
                  <a:moveTo>
                    <a:pt x="142443" y="120040"/>
                  </a:moveTo>
                  <a:lnTo>
                    <a:pt x="140741" y="119189"/>
                  </a:lnTo>
                  <a:lnTo>
                    <a:pt x="140741" y="120040"/>
                  </a:lnTo>
                  <a:lnTo>
                    <a:pt x="142443" y="120040"/>
                  </a:lnTo>
                  <a:close/>
                </a:path>
                <a:path w="476250" h="810259">
                  <a:moveTo>
                    <a:pt x="142443" y="86271"/>
                  </a:moveTo>
                  <a:lnTo>
                    <a:pt x="141592" y="86271"/>
                  </a:lnTo>
                  <a:lnTo>
                    <a:pt x="141592" y="85432"/>
                  </a:lnTo>
                  <a:lnTo>
                    <a:pt x="139890" y="85432"/>
                  </a:lnTo>
                  <a:lnTo>
                    <a:pt x="139039" y="86271"/>
                  </a:lnTo>
                  <a:lnTo>
                    <a:pt x="139890" y="87122"/>
                  </a:lnTo>
                  <a:lnTo>
                    <a:pt x="140741" y="87122"/>
                  </a:lnTo>
                  <a:lnTo>
                    <a:pt x="140741" y="86271"/>
                  </a:lnTo>
                  <a:lnTo>
                    <a:pt x="142443" y="87972"/>
                  </a:lnTo>
                  <a:lnTo>
                    <a:pt x="142443" y="86271"/>
                  </a:lnTo>
                  <a:close/>
                </a:path>
                <a:path w="476250" h="810259">
                  <a:moveTo>
                    <a:pt x="142443" y="77470"/>
                  </a:moveTo>
                  <a:lnTo>
                    <a:pt x="141592" y="77470"/>
                  </a:lnTo>
                  <a:lnTo>
                    <a:pt x="142443" y="78740"/>
                  </a:lnTo>
                  <a:lnTo>
                    <a:pt x="142443" y="77470"/>
                  </a:lnTo>
                  <a:close/>
                </a:path>
                <a:path w="476250" h="810259">
                  <a:moveTo>
                    <a:pt x="144157" y="76200"/>
                  </a:moveTo>
                  <a:lnTo>
                    <a:pt x="142443" y="76200"/>
                  </a:lnTo>
                  <a:lnTo>
                    <a:pt x="142443" y="77470"/>
                  </a:lnTo>
                  <a:lnTo>
                    <a:pt x="144157" y="77470"/>
                  </a:lnTo>
                  <a:lnTo>
                    <a:pt x="144157" y="76200"/>
                  </a:lnTo>
                  <a:close/>
                </a:path>
                <a:path w="476250" h="810259">
                  <a:moveTo>
                    <a:pt x="150977" y="97243"/>
                  </a:moveTo>
                  <a:lnTo>
                    <a:pt x="149275" y="96405"/>
                  </a:lnTo>
                  <a:lnTo>
                    <a:pt x="148424" y="97243"/>
                  </a:lnTo>
                  <a:lnTo>
                    <a:pt x="149275" y="98094"/>
                  </a:lnTo>
                  <a:lnTo>
                    <a:pt x="150126" y="97243"/>
                  </a:lnTo>
                  <a:lnTo>
                    <a:pt x="150977" y="97243"/>
                  </a:lnTo>
                  <a:close/>
                </a:path>
                <a:path w="476250" h="810259">
                  <a:moveTo>
                    <a:pt x="151828" y="160020"/>
                  </a:moveTo>
                  <a:lnTo>
                    <a:pt x="150977" y="160020"/>
                  </a:lnTo>
                  <a:lnTo>
                    <a:pt x="151828" y="161290"/>
                  </a:lnTo>
                  <a:lnTo>
                    <a:pt x="151828" y="160020"/>
                  </a:lnTo>
                  <a:close/>
                </a:path>
                <a:path w="476250" h="810259">
                  <a:moveTo>
                    <a:pt x="152679" y="161290"/>
                  </a:moveTo>
                  <a:lnTo>
                    <a:pt x="151828" y="161290"/>
                  </a:lnTo>
                  <a:lnTo>
                    <a:pt x="150977" y="161290"/>
                  </a:lnTo>
                  <a:lnTo>
                    <a:pt x="151828" y="162560"/>
                  </a:lnTo>
                  <a:lnTo>
                    <a:pt x="152679" y="161290"/>
                  </a:lnTo>
                  <a:close/>
                </a:path>
                <a:path w="476250" h="810259">
                  <a:moveTo>
                    <a:pt x="152679" y="98945"/>
                  </a:moveTo>
                  <a:lnTo>
                    <a:pt x="151828" y="98945"/>
                  </a:lnTo>
                  <a:lnTo>
                    <a:pt x="151828" y="99783"/>
                  </a:lnTo>
                  <a:lnTo>
                    <a:pt x="152679" y="99783"/>
                  </a:lnTo>
                  <a:lnTo>
                    <a:pt x="152679" y="98945"/>
                  </a:lnTo>
                  <a:close/>
                </a:path>
                <a:path w="476250" h="810259">
                  <a:moveTo>
                    <a:pt x="156095" y="96520"/>
                  </a:moveTo>
                  <a:lnTo>
                    <a:pt x="155244" y="97790"/>
                  </a:lnTo>
                  <a:lnTo>
                    <a:pt x="156095" y="97790"/>
                  </a:lnTo>
                  <a:lnTo>
                    <a:pt x="156095" y="96520"/>
                  </a:lnTo>
                  <a:close/>
                </a:path>
                <a:path w="476250" h="810259">
                  <a:moveTo>
                    <a:pt x="162928" y="157480"/>
                  </a:moveTo>
                  <a:lnTo>
                    <a:pt x="162064" y="157480"/>
                  </a:lnTo>
                  <a:lnTo>
                    <a:pt x="162928" y="158750"/>
                  </a:lnTo>
                  <a:lnTo>
                    <a:pt x="162928" y="157480"/>
                  </a:lnTo>
                  <a:close/>
                </a:path>
                <a:path w="476250" h="810259">
                  <a:moveTo>
                    <a:pt x="164630" y="156210"/>
                  </a:moveTo>
                  <a:lnTo>
                    <a:pt x="163779" y="154940"/>
                  </a:lnTo>
                  <a:lnTo>
                    <a:pt x="162928" y="157480"/>
                  </a:lnTo>
                  <a:lnTo>
                    <a:pt x="164630" y="157480"/>
                  </a:lnTo>
                  <a:lnTo>
                    <a:pt x="164630" y="156210"/>
                  </a:lnTo>
                  <a:close/>
                </a:path>
                <a:path w="476250" h="810259">
                  <a:moveTo>
                    <a:pt x="166331" y="104140"/>
                  </a:moveTo>
                  <a:lnTo>
                    <a:pt x="164630" y="104140"/>
                  </a:lnTo>
                  <a:lnTo>
                    <a:pt x="164630" y="106680"/>
                  </a:lnTo>
                  <a:lnTo>
                    <a:pt x="165481" y="106680"/>
                  </a:lnTo>
                  <a:lnTo>
                    <a:pt x="165481" y="105410"/>
                  </a:lnTo>
                  <a:lnTo>
                    <a:pt x="166331" y="105410"/>
                  </a:lnTo>
                  <a:lnTo>
                    <a:pt x="166331" y="104140"/>
                  </a:lnTo>
                  <a:close/>
                </a:path>
                <a:path w="476250" h="810259">
                  <a:moveTo>
                    <a:pt x="168884" y="92710"/>
                  </a:moveTo>
                  <a:lnTo>
                    <a:pt x="168033" y="93980"/>
                  </a:lnTo>
                  <a:lnTo>
                    <a:pt x="168884" y="93980"/>
                  </a:lnTo>
                  <a:lnTo>
                    <a:pt x="168884" y="92710"/>
                  </a:lnTo>
                  <a:close/>
                </a:path>
                <a:path w="476250" h="810259">
                  <a:moveTo>
                    <a:pt x="172300" y="157162"/>
                  </a:moveTo>
                  <a:lnTo>
                    <a:pt x="171450" y="156311"/>
                  </a:lnTo>
                  <a:lnTo>
                    <a:pt x="170599" y="156311"/>
                  </a:lnTo>
                  <a:lnTo>
                    <a:pt x="170599" y="158000"/>
                  </a:lnTo>
                  <a:lnTo>
                    <a:pt x="171450" y="157162"/>
                  </a:lnTo>
                  <a:lnTo>
                    <a:pt x="172300" y="157162"/>
                  </a:lnTo>
                  <a:close/>
                </a:path>
                <a:path w="476250" h="810259">
                  <a:moveTo>
                    <a:pt x="172300" y="89662"/>
                  </a:moveTo>
                  <a:lnTo>
                    <a:pt x="170599" y="89662"/>
                  </a:lnTo>
                  <a:lnTo>
                    <a:pt x="171450" y="90500"/>
                  </a:lnTo>
                  <a:lnTo>
                    <a:pt x="172300" y="90500"/>
                  </a:lnTo>
                  <a:lnTo>
                    <a:pt x="172300" y="89662"/>
                  </a:lnTo>
                  <a:close/>
                </a:path>
                <a:path w="476250" h="810259">
                  <a:moveTo>
                    <a:pt x="173164" y="81216"/>
                  </a:moveTo>
                  <a:lnTo>
                    <a:pt x="172300" y="80378"/>
                  </a:lnTo>
                  <a:lnTo>
                    <a:pt x="172300" y="79527"/>
                  </a:lnTo>
                  <a:lnTo>
                    <a:pt x="171450" y="79527"/>
                  </a:lnTo>
                  <a:lnTo>
                    <a:pt x="171450" y="80010"/>
                  </a:lnTo>
                  <a:lnTo>
                    <a:pt x="171450" y="81216"/>
                  </a:lnTo>
                  <a:lnTo>
                    <a:pt x="173164" y="81216"/>
                  </a:lnTo>
                  <a:close/>
                </a:path>
                <a:path w="476250" h="810259">
                  <a:moveTo>
                    <a:pt x="174866" y="166370"/>
                  </a:moveTo>
                  <a:lnTo>
                    <a:pt x="174015" y="165100"/>
                  </a:lnTo>
                  <a:lnTo>
                    <a:pt x="173164" y="163830"/>
                  </a:lnTo>
                  <a:lnTo>
                    <a:pt x="173164" y="165100"/>
                  </a:lnTo>
                  <a:lnTo>
                    <a:pt x="174015" y="166370"/>
                  </a:lnTo>
                  <a:lnTo>
                    <a:pt x="174866" y="166370"/>
                  </a:lnTo>
                  <a:close/>
                </a:path>
                <a:path w="476250" h="810259">
                  <a:moveTo>
                    <a:pt x="176568" y="71120"/>
                  </a:moveTo>
                  <a:lnTo>
                    <a:pt x="175717" y="69850"/>
                  </a:lnTo>
                  <a:lnTo>
                    <a:pt x="175717" y="71120"/>
                  </a:lnTo>
                  <a:lnTo>
                    <a:pt x="176568" y="71120"/>
                  </a:lnTo>
                  <a:close/>
                </a:path>
                <a:path w="476250" h="810259">
                  <a:moveTo>
                    <a:pt x="176568" y="69850"/>
                  </a:moveTo>
                  <a:lnTo>
                    <a:pt x="175717" y="68580"/>
                  </a:lnTo>
                  <a:lnTo>
                    <a:pt x="174866" y="68580"/>
                  </a:lnTo>
                  <a:lnTo>
                    <a:pt x="174866" y="69850"/>
                  </a:lnTo>
                  <a:lnTo>
                    <a:pt x="175717" y="69850"/>
                  </a:lnTo>
                  <a:lnTo>
                    <a:pt x="176568" y="69850"/>
                  </a:lnTo>
                  <a:close/>
                </a:path>
                <a:path w="476250" h="810259">
                  <a:moveTo>
                    <a:pt x="177419" y="68580"/>
                  </a:moveTo>
                  <a:lnTo>
                    <a:pt x="176568" y="68580"/>
                  </a:lnTo>
                  <a:lnTo>
                    <a:pt x="176568" y="69850"/>
                  </a:lnTo>
                  <a:lnTo>
                    <a:pt x="177419" y="68580"/>
                  </a:lnTo>
                  <a:close/>
                </a:path>
                <a:path w="476250" h="810259">
                  <a:moveTo>
                    <a:pt x="183388" y="136906"/>
                  </a:moveTo>
                  <a:lnTo>
                    <a:pt x="182537" y="136906"/>
                  </a:lnTo>
                  <a:lnTo>
                    <a:pt x="183388" y="137756"/>
                  </a:lnTo>
                  <a:lnTo>
                    <a:pt x="183388" y="136906"/>
                  </a:lnTo>
                  <a:close/>
                </a:path>
                <a:path w="476250" h="810259">
                  <a:moveTo>
                    <a:pt x="183388" y="82550"/>
                  </a:moveTo>
                  <a:lnTo>
                    <a:pt x="182537" y="82550"/>
                  </a:lnTo>
                  <a:lnTo>
                    <a:pt x="181686" y="83820"/>
                  </a:lnTo>
                  <a:lnTo>
                    <a:pt x="182537" y="83820"/>
                  </a:lnTo>
                  <a:lnTo>
                    <a:pt x="183388" y="82550"/>
                  </a:lnTo>
                  <a:close/>
                </a:path>
                <a:path w="476250" h="810259">
                  <a:moveTo>
                    <a:pt x="184238" y="129540"/>
                  </a:moveTo>
                  <a:lnTo>
                    <a:pt x="183388" y="128270"/>
                  </a:lnTo>
                  <a:lnTo>
                    <a:pt x="183388" y="129540"/>
                  </a:lnTo>
                  <a:lnTo>
                    <a:pt x="184238" y="129540"/>
                  </a:lnTo>
                  <a:close/>
                </a:path>
                <a:path w="476250" h="810259">
                  <a:moveTo>
                    <a:pt x="185089" y="138595"/>
                  </a:moveTo>
                  <a:lnTo>
                    <a:pt x="184238" y="137756"/>
                  </a:lnTo>
                  <a:lnTo>
                    <a:pt x="183388" y="138595"/>
                  </a:lnTo>
                  <a:lnTo>
                    <a:pt x="184238" y="139433"/>
                  </a:lnTo>
                  <a:lnTo>
                    <a:pt x="184238" y="138595"/>
                  </a:lnTo>
                  <a:lnTo>
                    <a:pt x="185089" y="138595"/>
                  </a:lnTo>
                  <a:close/>
                </a:path>
                <a:path w="476250" h="810259">
                  <a:moveTo>
                    <a:pt x="185953" y="139433"/>
                  </a:moveTo>
                  <a:lnTo>
                    <a:pt x="185089" y="139433"/>
                  </a:lnTo>
                  <a:lnTo>
                    <a:pt x="185089" y="140284"/>
                  </a:lnTo>
                  <a:lnTo>
                    <a:pt x="185953" y="140284"/>
                  </a:lnTo>
                  <a:lnTo>
                    <a:pt x="185953" y="139433"/>
                  </a:lnTo>
                  <a:close/>
                </a:path>
                <a:path w="476250" h="810259">
                  <a:moveTo>
                    <a:pt x="186804" y="143662"/>
                  </a:moveTo>
                  <a:lnTo>
                    <a:pt x="185953" y="143662"/>
                  </a:lnTo>
                  <a:lnTo>
                    <a:pt x="186804" y="144500"/>
                  </a:lnTo>
                  <a:lnTo>
                    <a:pt x="186804" y="143662"/>
                  </a:lnTo>
                  <a:close/>
                </a:path>
                <a:path w="476250" h="810259">
                  <a:moveTo>
                    <a:pt x="187655" y="140284"/>
                  </a:moveTo>
                  <a:lnTo>
                    <a:pt x="186804" y="140284"/>
                  </a:lnTo>
                  <a:lnTo>
                    <a:pt x="186804" y="141122"/>
                  </a:lnTo>
                  <a:lnTo>
                    <a:pt x="187655" y="141122"/>
                  </a:lnTo>
                  <a:lnTo>
                    <a:pt x="187655" y="140284"/>
                  </a:lnTo>
                  <a:close/>
                </a:path>
                <a:path w="476250" h="810259">
                  <a:moveTo>
                    <a:pt x="190220" y="141973"/>
                  </a:moveTo>
                  <a:lnTo>
                    <a:pt x="189369" y="142824"/>
                  </a:lnTo>
                  <a:lnTo>
                    <a:pt x="190220" y="143662"/>
                  </a:lnTo>
                  <a:lnTo>
                    <a:pt x="190220" y="141973"/>
                  </a:lnTo>
                  <a:close/>
                </a:path>
                <a:path w="476250" h="810259">
                  <a:moveTo>
                    <a:pt x="190220" y="138430"/>
                  </a:moveTo>
                  <a:lnTo>
                    <a:pt x="189369" y="137160"/>
                  </a:lnTo>
                  <a:lnTo>
                    <a:pt x="188518" y="137160"/>
                  </a:lnTo>
                  <a:lnTo>
                    <a:pt x="188518" y="138430"/>
                  </a:lnTo>
                  <a:lnTo>
                    <a:pt x="190220" y="138430"/>
                  </a:lnTo>
                  <a:close/>
                </a:path>
                <a:path w="476250" h="810259">
                  <a:moveTo>
                    <a:pt x="191071" y="158851"/>
                  </a:moveTo>
                  <a:lnTo>
                    <a:pt x="190220" y="158851"/>
                  </a:lnTo>
                  <a:lnTo>
                    <a:pt x="190220" y="159689"/>
                  </a:lnTo>
                  <a:lnTo>
                    <a:pt x="191071" y="159689"/>
                  </a:lnTo>
                  <a:lnTo>
                    <a:pt x="191071" y="158851"/>
                  </a:lnTo>
                  <a:close/>
                </a:path>
                <a:path w="476250" h="810259">
                  <a:moveTo>
                    <a:pt x="191071" y="145351"/>
                  </a:moveTo>
                  <a:lnTo>
                    <a:pt x="190220" y="144500"/>
                  </a:lnTo>
                  <a:lnTo>
                    <a:pt x="190220" y="145351"/>
                  </a:lnTo>
                  <a:lnTo>
                    <a:pt x="191071" y="145351"/>
                  </a:lnTo>
                  <a:close/>
                </a:path>
                <a:path w="476250" h="810259">
                  <a:moveTo>
                    <a:pt x="191071" y="143662"/>
                  </a:moveTo>
                  <a:lnTo>
                    <a:pt x="190220" y="143662"/>
                  </a:lnTo>
                  <a:lnTo>
                    <a:pt x="189369" y="144500"/>
                  </a:lnTo>
                  <a:lnTo>
                    <a:pt x="190220" y="144500"/>
                  </a:lnTo>
                  <a:lnTo>
                    <a:pt x="191071" y="143662"/>
                  </a:lnTo>
                  <a:close/>
                </a:path>
                <a:path w="476250" h="810259">
                  <a:moveTo>
                    <a:pt x="192773" y="150406"/>
                  </a:moveTo>
                  <a:lnTo>
                    <a:pt x="191922" y="151244"/>
                  </a:lnTo>
                  <a:lnTo>
                    <a:pt x="192773" y="151244"/>
                  </a:lnTo>
                  <a:lnTo>
                    <a:pt x="192773" y="150406"/>
                  </a:lnTo>
                  <a:close/>
                </a:path>
                <a:path w="476250" h="810259">
                  <a:moveTo>
                    <a:pt x="199593" y="149860"/>
                  </a:moveTo>
                  <a:lnTo>
                    <a:pt x="198742" y="149860"/>
                  </a:lnTo>
                  <a:lnTo>
                    <a:pt x="199593" y="151130"/>
                  </a:lnTo>
                  <a:lnTo>
                    <a:pt x="199593" y="149860"/>
                  </a:lnTo>
                  <a:close/>
                </a:path>
                <a:path w="476250" h="810259">
                  <a:moveTo>
                    <a:pt x="200444" y="170662"/>
                  </a:moveTo>
                  <a:lnTo>
                    <a:pt x="199593" y="170662"/>
                  </a:lnTo>
                  <a:lnTo>
                    <a:pt x="198742" y="169811"/>
                  </a:lnTo>
                  <a:lnTo>
                    <a:pt x="199593" y="171500"/>
                  </a:lnTo>
                  <a:lnTo>
                    <a:pt x="197891" y="171500"/>
                  </a:lnTo>
                  <a:lnTo>
                    <a:pt x="198742" y="172339"/>
                  </a:lnTo>
                  <a:lnTo>
                    <a:pt x="199593" y="172339"/>
                  </a:lnTo>
                  <a:lnTo>
                    <a:pt x="200444" y="171500"/>
                  </a:lnTo>
                  <a:lnTo>
                    <a:pt x="200444" y="170662"/>
                  </a:lnTo>
                  <a:close/>
                </a:path>
                <a:path w="476250" h="810259">
                  <a:moveTo>
                    <a:pt x="203873" y="170662"/>
                  </a:moveTo>
                  <a:lnTo>
                    <a:pt x="203022" y="170662"/>
                  </a:lnTo>
                  <a:lnTo>
                    <a:pt x="203022" y="171500"/>
                  </a:lnTo>
                  <a:lnTo>
                    <a:pt x="203873" y="170662"/>
                  </a:lnTo>
                  <a:close/>
                </a:path>
                <a:path w="476250" h="810259">
                  <a:moveTo>
                    <a:pt x="204724" y="164757"/>
                  </a:moveTo>
                  <a:lnTo>
                    <a:pt x="203873" y="164757"/>
                  </a:lnTo>
                  <a:lnTo>
                    <a:pt x="203873" y="165595"/>
                  </a:lnTo>
                  <a:lnTo>
                    <a:pt x="204724" y="165595"/>
                  </a:lnTo>
                  <a:lnTo>
                    <a:pt x="204724" y="164757"/>
                  </a:lnTo>
                  <a:close/>
                </a:path>
                <a:path w="476250" h="810259">
                  <a:moveTo>
                    <a:pt x="204724" y="111760"/>
                  </a:moveTo>
                  <a:lnTo>
                    <a:pt x="203873" y="110490"/>
                  </a:lnTo>
                  <a:lnTo>
                    <a:pt x="203022" y="111760"/>
                  </a:lnTo>
                  <a:lnTo>
                    <a:pt x="204724" y="111760"/>
                  </a:lnTo>
                  <a:close/>
                </a:path>
                <a:path w="476250" h="810259">
                  <a:moveTo>
                    <a:pt x="205574" y="163918"/>
                  </a:moveTo>
                  <a:lnTo>
                    <a:pt x="204724" y="163918"/>
                  </a:lnTo>
                  <a:lnTo>
                    <a:pt x="205574" y="164757"/>
                  </a:lnTo>
                  <a:lnTo>
                    <a:pt x="205574" y="163918"/>
                  </a:lnTo>
                  <a:close/>
                </a:path>
                <a:path w="476250" h="810259">
                  <a:moveTo>
                    <a:pt x="205574" y="161378"/>
                  </a:moveTo>
                  <a:lnTo>
                    <a:pt x="204724" y="161378"/>
                  </a:lnTo>
                  <a:lnTo>
                    <a:pt x="204724" y="160528"/>
                  </a:lnTo>
                  <a:lnTo>
                    <a:pt x="203873" y="160528"/>
                  </a:lnTo>
                  <a:lnTo>
                    <a:pt x="203873" y="159689"/>
                  </a:lnTo>
                  <a:lnTo>
                    <a:pt x="203022" y="160528"/>
                  </a:lnTo>
                  <a:lnTo>
                    <a:pt x="203022" y="161378"/>
                  </a:lnTo>
                  <a:lnTo>
                    <a:pt x="203873" y="161378"/>
                  </a:lnTo>
                  <a:lnTo>
                    <a:pt x="203873" y="162217"/>
                  </a:lnTo>
                  <a:lnTo>
                    <a:pt x="205574" y="162217"/>
                  </a:lnTo>
                  <a:lnTo>
                    <a:pt x="205574" y="161378"/>
                  </a:lnTo>
                  <a:close/>
                </a:path>
                <a:path w="476250" h="810259">
                  <a:moveTo>
                    <a:pt x="205574" y="158851"/>
                  </a:moveTo>
                  <a:lnTo>
                    <a:pt x="203873" y="158851"/>
                  </a:lnTo>
                  <a:lnTo>
                    <a:pt x="203022" y="158000"/>
                  </a:lnTo>
                  <a:lnTo>
                    <a:pt x="203022" y="157162"/>
                  </a:lnTo>
                  <a:lnTo>
                    <a:pt x="202158" y="157162"/>
                  </a:lnTo>
                  <a:lnTo>
                    <a:pt x="202158" y="158851"/>
                  </a:lnTo>
                  <a:lnTo>
                    <a:pt x="203022" y="158851"/>
                  </a:lnTo>
                  <a:lnTo>
                    <a:pt x="203873" y="159689"/>
                  </a:lnTo>
                  <a:lnTo>
                    <a:pt x="205574" y="159689"/>
                  </a:lnTo>
                  <a:lnTo>
                    <a:pt x="205574" y="158851"/>
                  </a:lnTo>
                  <a:close/>
                </a:path>
                <a:path w="476250" h="810259">
                  <a:moveTo>
                    <a:pt x="214947" y="99060"/>
                  </a:moveTo>
                  <a:lnTo>
                    <a:pt x="214096" y="101600"/>
                  </a:lnTo>
                  <a:lnTo>
                    <a:pt x="214947" y="101600"/>
                  </a:lnTo>
                  <a:lnTo>
                    <a:pt x="214947" y="99060"/>
                  </a:lnTo>
                  <a:close/>
                </a:path>
                <a:path w="476250" h="810259">
                  <a:moveTo>
                    <a:pt x="216662" y="99060"/>
                  </a:moveTo>
                  <a:lnTo>
                    <a:pt x="215811" y="99060"/>
                  </a:lnTo>
                  <a:lnTo>
                    <a:pt x="215811" y="100330"/>
                  </a:lnTo>
                  <a:lnTo>
                    <a:pt x="216662" y="101600"/>
                  </a:lnTo>
                  <a:lnTo>
                    <a:pt x="216662" y="99060"/>
                  </a:lnTo>
                  <a:close/>
                </a:path>
                <a:path w="476250" h="810259">
                  <a:moveTo>
                    <a:pt x="226898" y="128473"/>
                  </a:moveTo>
                  <a:lnTo>
                    <a:pt x="226047" y="127622"/>
                  </a:lnTo>
                  <a:lnTo>
                    <a:pt x="225183" y="127622"/>
                  </a:lnTo>
                  <a:lnTo>
                    <a:pt x="225183" y="128473"/>
                  </a:lnTo>
                  <a:lnTo>
                    <a:pt x="226898" y="128473"/>
                  </a:lnTo>
                  <a:close/>
                </a:path>
                <a:path w="476250" h="810259">
                  <a:moveTo>
                    <a:pt x="227749" y="130149"/>
                  </a:moveTo>
                  <a:lnTo>
                    <a:pt x="226047" y="130149"/>
                  </a:lnTo>
                  <a:lnTo>
                    <a:pt x="225183" y="131013"/>
                  </a:lnTo>
                  <a:lnTo>
                    <a:pt x="225183" y="131851"/>
                  </a:lnTo>
                  <a:lnTo>
                    <a:pt x="226047" y="131851"/>
                  </a:lnTo>
                  <a:lnTo>
                    <a:pt x="226047" y="131013"/>
                  </a:lnTo>
                  <a:lnTo>
                    <a:pt x="227749" y="130149"/>
                  </a:lnTo>
                  <a:close/>
                </a:path>
                <a:path w="476250" h="810259">
                  <a:moveTo>
                    <a:pt x="229450" y="131851"/>
                  </a:moveTo>
                  <a:lnTo>
                    <a:pt x="228600" y="131851"/>
                  </a:lnTo>
                  <a:lnTo>
                    <a:pt x="228600" y="130149"/>
                  </a:lnTo>
                  <a:lnTo>
                    <a:pt x="227749" y="131013"/>
                  </a:lnTo>
                  <a:lnTo>
                    <a:pt x="226047" y="131013"/>
                  </a:lnTo>
                  <a:lnTo>
                    <a:pt x="226898" y="131851"/>
                  </a:lnTo>
                  <a:lnTo>
                    <a:pt x="227749" y="131851"/>
                  </a:lnTo>
                  <a:lnTo>
                    <a:pt x="227749" y="132689"/>
                  </a:lnTo>
                  <a:lnTo>
                    <a:pt x="228600" y="132689"/>
                  </a:lnTo>
                  <a:lnTo>
                    <a:pt x="229450" y="131851"/>
                  </a:lnTo>
                  <a:close/>
                </a:path>
                <a:path w="476250" h="810259">
                  <a:moveTo>
                    <a:pt x="231165" y="120040"/>
                  </a:moveTo>
                  <a:lnTo>
                    <a:pt x="230301" y="120878"/>
                  </a:lnTo>
                  <a:lnTo>
                    <a:pt x="231165" y="120878"/>
                  </a:lnTo>
                  <a:lnTo>
                    <a:pt x="231165" y="120040"/>
                  </a:lnTo>
                  <a:close/>
                </a:path>
                <a:path w="476250" h="810259">
                  <a:moveTo>
                    <a:pt x="232016" y="132689"/>
                  </a:moveTo>
                  <a:lnTo>
                    <a:pt x="231165" y="132689"/>
                  </a:lnTo>
                  <a:lnTo>
                    <a:pt x="230301" y="132689"/>
                  </a:lnTo>
                  <a:lnTo>
                    <a:pt x="231165" y="133540"/>
                  </a:lnTo>
                  <a:lnTo>
                    <a:pt x="232016" y="132689"/>
                  </a:lnTo>
                  <a:close/>
                </a:path>
                <a:path w="476250" h="810259">
                  <a:moveTo>
                    <a:pt x="232867" y="131013"/>
                  </a:moveTo>
                  <a:lnTo>
                    <a:pt x="232016" y="130149"/>
                  </a:lnTo>
                  <a:lnTo>
                    <a:pt x="231165" y="130149"/>
                  </a:lnTo>
                  <a:lnTo>
                    <a:pt x="231165" y="131013"/>
                  </a:lnTo>
                  <a:lnTo>
                    <a:pt x="232867" y="131013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2080"/>
                  </a:lnTo>
                  <a:lnTo>
                    <a:pt x="233730" y="132080"/>
                  </a:lnTo>
                  <a:lnTo>
                    <a:pt x="233730" y="133350"/>
                  </a:lnTo>
                  <a:lnTo>
                    <a:pt x="232867" y="134620"/>
                  </a:lnTo>
                  <a:lnTo>
                    <a:pt x="234581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4620"/>
                  </a:lnTo>
                  <a:lnTo>
                    <a:pt x="236283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7985" y="121920"/>
                  </a:moveTo>
                  <a:lnTo>
                    <a:pt x="237134" y="120650"/>
                  </a:lnTo>
                  <a:lnTo>
                    <a:pt x="236283" y="121920"/>
                  </a:lnTo>
                  <a:lnTo>
                    <a:pt x="237985" y="121920"/>
                  </a:lnTo>
                  <a:close/>
                </a:path>
                <a:path w="476250" h="810259">
                  <a:moveTo>
                    <a:pt x="240538" y="132689"/>
                  </a:moveTo>
                  <a:lnTo>
                    <a:pt x="239687" y="132689"/>
                  </a:lnTo>
                  <a:lnTo>
                    <a:pt x="239687" y="133540"/>
                  </a:lnTo>
                  <a:lnTo>
                    <a:pt x="240538" y="133540"/>
                  </a:lnTo>
                  <a:lnTo>
                    <a:pt x="240538" y="132689"/>
                  </a:lnTo>
                  <a:close/>
                </a:path>
                <a:path w="476250" h="810259">
                  <a:moveTo>
                    <a:pt x="243103" y="124256"/>
                  </a:moveTo>
                  <a:lnTo>
                    <a:pt x="242252" y="124256"/>
                  </a:lnTo>
                  <a:lnTo>
                    <a:pt x="242252" y="125095"/>
                  </a:lnTo>
                  <a:lnTo>
                    <a:pt x="243103" y="125095"/>
                  </a:lnTo>
                  <a:lnTo>
                    <a:pt x="243103" y="124256"/>
                  </a:lnTo>
                  <a:close/>
                </a:path>
                <a:path w="476250" h="810259">
                  <a:moveTo>
                    <a:pt x="475983" y="405130"/>
                  </a:moveTo>
                  <a:lnTo>
                    <a:pt x="473392" y="345440"/>
                  </a:lnTo>
                  <a:lnTo>
                    <a:pt x="465899" y="288290"/>
                  </a:lnTo>
                  <a:lnTo>
                    <a:pt x="464489" y="281940"/>
                  </a:lnTo>
                  <a:lnTo>
                    <a:pt x="463092" y="275590"/>
                  </a:lnTo>
                  <a:lnTo>
                    <a:pt x="453847" y="233680"/>
                  </a:lnTo>
                  <a:lnTo>
                    <a:pt x="450938" y="224790"/>
                  </a:lnTo>
                  <a:lnTo>
                    <a:pt x="439699" y="190500"/>
                  </a:lnTo>
                  <a:lnTo>
                    <a:pt x="438035" y="185420"/>
                  </a:lnTo>
                  <a:lnTo>
                    <a:pt x="437616" y="184150"/>
                  </a:lnTo>
                  <a:lnTo>
                    <a:pt x="434835" y="177800"/>
                  </a:lnTo>
                  <a:lnTo>
                    <a:pt x="420357" y="144780"/>
                  </a:lnTo>
                  <a:lnTo>
                    <a:pt x="419811" y="143510"/>
                  </a:lnTo>
                  <a:lnTo>
                    <a:pt x="417576" y="138430"/>
                  </a:lnTo>
                  <a:lnTo>
                    <a:pt x="416064" y="135890"/>
                  </a:lnTo>
                  <a:lnTo>
                    <a:pt x="406971" y="120650"/>
                  </a:lnTo>
                  <a:lnTo>
                    <a:pt x="405460" y="118110"/>
                  </a:lnTo>
                  <a:lnTo>
                    <a:pt x="399402" y="107950"/>
                  </a:lnTo>
                  <a:lnTo>
                    <a:pt x="209842" y="107950"/>
                  </a:lnTo>
                  <a:lnTo>
                    <a:pt x="208978" y="107950"/>
                  </a:lnTo>
                  <a:lnTo>
                    <a:pt x="208127" y="107950"/>
                  </a:lnTo>
                  <a:lnTo>
                    <a:pt x="208127" y="109220"/>
                  </a:lnTo>
                  <a:lnTo>
                    <a:pt x="206425" y="109220"/>
                  </a:lnTo>
                  <a:lnTo>
                    <a:pt x="206425" y="110490"/>
                  </a:lnTo>
                  <a:lnTo>
                    <a:pt x="205574" y="110490"/>
                  </a:lnTo>
                  <a:lnTo>
                    <a:pt x="205574" y="111760"/>
                  </a:lnTo>
                  <a:lnTo>
                    <a:pt x="207276" y="111760"/>
                  </a:lnTo>
                  <a:lnTo>
                    <a:pt x="206425" y="113030"/>
                  </a:lnTo>
                  <a:lnTo>
                    <a:pt x="207276" y="113030"/>
                  </a:lnTo>
                  <a:lnTo>
                    <a:pt x="208127" y="111760"/>
                  </a:lnTo>
                  <a:lnTo>
                    <a:pt x="208978" y="114300"/>
                  </a:lnTo>
                  <a:lnTo>
                    <a:pt x="216662" y="114300"/>
                  </a:lnTo>
                  <a:lnTo>
                    <a:pt x="217525" y="115570"/>
                  </a:lnTo>
                  <a:lnTo>
                    <a:pt x="218376" y="114300"/>
                  </a:lnTo>
                  <a:lnTo>
                    <a:pt x="219227" y="114300"/>
                  </a:lnTo>
                  <a:lnTo>
                    <a:pt x="219227" y="115570"/>
                  </a:lnTo>
                  <a:lnTo>
                    <a:pt x="220078" y="115570"/>
                  </a:lnTo>
                  <a:lnTo>
                    <a:pt x="220078" y="114300"/>
                  </a:lnTo>
                  <a:lnTo>
                    <a:pt x="220929" y="115570"/>
                  </a:lnTo>
                  <a:lnTo>
                    <a:pt x="220929" y="116840"/>
                  </a:lnTo>
                  <a:lnTo>
                    <a:pt x="229450" y="116840"/>
                  </a:lnTo>
                  <a:lnTo>
                    <a:pt x="228600" y="118110"/>
                  </a:lnTo>
                  <a:lnTo>
                    <a:pt x="228600" y="119380"/>
                  </a:lnTo>
                  <a:lnTo>
                    <a:pt x="229450" y="119380"/>
                  </a:lnTo>
                  <a:lnTo>
                    <a:pt x="229450" y="118110"/>
                  </a:lnTo>
                  <a:lnTo>
                    <a:pt x="231165" y="118110"/>
                  </a:lnTo>
                  <a:lnTo>
                    <a:pt x="231165" y="119380"/>
                  </a:lnTo>
                  <a:lnTo>
                    <a:pt x="233730" y="119380"/>
                  </a:lnTo>
                  <a:lnTo>
                    <a:pt x="234581" y="120650"/>
                  </a:lnTo>
                  <a:lnTo>
                    <a:pt x="237134" y="120650"/>
                  </a:lnTo>
                  <a:lnTo>
                    <a:pt x="237985" y="119380"/>
                  </a:lnTo>
                  <a:lnTo>
                    <a:pt x="237985" y="120650"/>
                  </a:lnTo>
                  <a:lnTo>
                    <a:pt x="238836" y="121920"/>
                  </a:lnTo>
                  <a:lnTo>
                    <a:pt x="239687" y="120650"/>
                  </a:lnTo>
                  <a:lnTo>
                    <a:pt x="239687" y="121920"/>
                  </a:lnTo>
                  <a:lnTo>
                    <a:pt x="243954" y="121920"/>
                  </a:lnTo>
                  <a:lnTo>
                    <a:pt x="244805" y="124460"/>
                  </a:lnTo>
                  <a:lnTo>
                    <a:pt x="243954" y="124460"/>
                  </a:lnTo>
                  <a:lnTo>
                    <a:pt x="243954" y="125730"/>
                  </a:lnTo>
                  <a:lnTo>
                    <a:pt x="244805" y="125730"/>
                  </a:lnTo>
                  <a:lnTo>
                    <a:pt x="244805" y="127000"/>
                  </a:lnTo>
                  <a:lnTo>
                    <a:pt x="245668" y="127000"/>
                  </a:lnTo>
                  <a:lnTo>
                    <a:pt x="245668" y="128270"/>
                  </a:lnTo>
                  <a:lnTo>
                    <a:pt x="244805" y="128270"/>
                  </a:lnTo>
                  <a:lnTo>
                    <a:pt x="244805" y="133350"/>
                  </a:lnTo>
                  <a:lnTo>
                    <a:pt x="245668" y="133350"/>
                  </a:lnTo>
                  <a:lnTo>
                    <a:pt x="245668" y="134620"/>
                  </a:lnTo>
                  <a:lnTo>
                    <a:pt x="243954" y="134620"/>
                  </a:lnTo>
                  <a:lnTo>
                    <a:pt x="244805" y="135890"/>
                  </a:lnTo>
                  <a:lnTo>
                    <a:pt x="243103" y="135890"/>
                  </a:lnTo>
                  <a:lnTo>
                    <a:pt x="243954" y="134620"/>
                  </a:lnTo>
                  <a:lnTo>
                    <a:pt x="242252" y="134620"/>
                  </a:lnTo>
                  <a:lnTo>
                    <a:pt x="242252" y="137160"/>
                  </a:lnTo>
                  <a:lnTo>
                    <a:pt x="241401" y="135890"/>
                  </a:lnTo>
                  <a:lnTo>
                    <a:pt x="242252" y="134620"/>
                  </a:lnTo>
                  <a:lnTo>
                    <a:pt x="241401" y="134620"/>
                  </a:lnTo>
                  <a:lnTo>
                    <a:pt x="239687" y="135890"/>
                  </a:lnTo>
                  <a:lnTo>
                    <a:pt x="238836" y="137160"/>
                  </a:lnTo>
                  <a:lnTo>
                    <a:pt x="238836" y="135890"/>
                  </a:lnTo>
                  <a:lnTo>
                    <a:pt x="237985" y="134620"/>
                  </a:lnTo>
                  <a:lnTo>
                    <a:pt x="236283" y="134620"/>
                  </a:lnTo>
                  <a:lnTo>
                    <a:pt x="237985" y="135890"/>
                  </a:lnTo>
                  <a:lnTo>
                    <a:pt x="236283" y="137160"/>
                  </a:lnTo>
                  <a:lnTo>
                    <a:pt x="234581" y="137160"/>
                  </a:lnTo>
                  <a:lnTo>
                    <a:pt x="234581" y="134620"/>
                  </a:lnTo>
                  <a:lnTo>
                    <a:pt x="232867" y="135890"/>
                  </a:lnTo>
                  <a:lnTo>
                    <a:pt x="232867" y="137160"/>
                  </a:lnTo>
                  <a:lnTo>
                    <a:pt x="232016" y="137160"/>
                  </a:lnTo>
                  <a:lnTo>
                    <a:pt x="232016" y="135890"/>
                  </a:lnTo>
                  <a:lnTo>
                    <a:pt x="227749" y="135890"/>
                  </a:lnTo>
                  <a:lnTo>
                    <a:pt x="226047" y="133350"/>
                  </a:lnTo>
                  <a:lnTo>
                    <a:pt x="225183" y="134620"/>
                  </a:lnTo>
                  <a:lnTo>
                    <a:pt x="225183" y="132080"/>
                  </a:lnTo>
                  <a:lnTo>
                    <a:pt x="223481" y="133350"/>
                  </a:lnTo>
                  <a:lnTo>
                    <a:pt x="222631" y="133350"/>
                  </a:lnTo>
                  <a:lnTo>
                    <a:pt x="222631" y="132080"/>
                  </a:lnTo>
                  <a:lnTo>
                    <a:pt x="221780" y="132080"/>
                  </a:lnTo>
                  <a:lnTo>
                    <a:pt x="222631" y="130810"/>
                  </a:lnTo>
                  <a:lnTo>
                    <a:pt x="222631" y="129540"/>
                  </a:lnTo>
                  <a:lnTo>
                    <a:pt x="221780" y="129540"/>
                  </a:lnTo>
                  <a:lnTo>
                    <a:pt x="220929" y="130810"/>
                  </a:lnTo>
                  <a:lnTo>
                    <a:pt x="221780" y="130810"/>
                  </a:lnTo>
                  <a:lnTo>
                    <a:pt x="220929" y="132080"/>
                  </a:lnTo>
                  <a:lnTo>
                    <a:pt x="220929" y="130810"/>
                  </a:lnTo>
                  <a:lnTo>
                    <a:pt x="220078" y="130810"/>
                  </a:lnTo>
                  <a:lnTo>
                    <a:pt x="218376" y="130810"/>
                  </a:lnTo>
                  <a:lnTo>
                    <a:pt x="217525" y="132080"/>
                  </a:lnTo>
                  <a:lnTo>
                    <a:pt x="217525" y="129540"/>
                  </a:lnTo>
                  <a:lnTo>
                    <a:pt x="215811" y="129540"/>
                  </a:lnTo>
                  <a:lnTo>
                    <a:pt x="214096" y="128270"/>
                  </a:lnTo>
                  <a:lnTo>
                    <a:pt x="214947" y="127000"/>
                  </a:lnTo>
                  <a:lnTo>
                    <a:pt x="213245" y="127000"/>
                  </a:lnTo>
                  <a:lnTo>
                    <a:pt x="213245" y="129540"/>
                  </a:lnTo>
                  <a:lnTo>
                    <a:pt x="213245" y="130810"/>
                  </a:lnTo>
                  <a:lnTo>
                    <a:pt x="212394" y="130810"/>
                  </a:lnTo>
                  <a:lnTo>
                    <a:pt x="212394" y="129540"/>
                  </a:lnTo>
                  <a:lnTo>
                    <a:pt x="213245" y="129540"/>
                  </a:lnTo>
                  <a:lnTo>
                    <a:pt x="213245" y="127000"/>
                  </a:lnTo>
                  <a:lnTo>
                    <a:pt x="212394" y="127000"/>
                  </a:lnTo>
                  <a:lnTo>
                    <a:pt x="211543" y="127000"/>
                  </a:lnTo>
                  <a:lnTo>
                    <a:pt x="211543" y="129540"/>
                  </a:lnTo>
                  <a:lnTo>
                    <a:pt x="209842" y="129540"/>
                  </a:lnTo>
                  <a:lnTo>
                    <a:pt x="209842" y="128270"/>
                  </a:lnTo>
                  <a:lnTo>
                    <a:pt x="208978" y="129540"/>
                  </a:lnTo>
                  <a:lnTo>
                    <a:pt x="208127" y="129540"/>
                  </a:lnTo>
                  <a:lnTo>
                    <a:pt x="208127" y="127000"/>
                  </a:lnTo>
                  <a:lnTo>
                    <a:pt x="207276" y="127000"/>
                  </a:lnTo>
                  <a:lnTo>
                    <a:pt x="208127" y="125730"/>
                  </a:lnTo>
                  <a:lnTo>
                    <a:pt x="208978" y="125730"/>
                  </a:lnTo>
                  <a:lnTo>
                    <a:pt x="208978" y="124460"/>
                  </a:lnTo>
                  <a:lnTo>
                    <a:pt x="208127" y="124460"/>
                  </a:lnTo>
                  <a:lnTo>
                    <a:pt x="206425" y="127000"/>
                  </a:lnTo>
                  <a:lnTo>
                    <a:pt x="205574" y="127000"/>
                  </a:lnTo>
                  <a:lnTo>
                    <a:pt x="205574" y="125730"/>
                  </a:lnTo>
                  <a:lnTo>
                    <a:pt x="205574" y="124460"/>
                  </a:lnTo>
                  <a:lnTo>
                    <a:pt x="204724" y="125730"/>
                  </a:lnTo>
                  <a:lnTo>
                    <a:pt x="204724" y="124460"/>
                  </a:lnTo>
                  <a:lnTo>
                    <a:pt x="203873" y="124460"/>
                  </a:lnTo>
                  <a:lnTo>
                    <a:pt x="203022" y="125730"/>
                  </a:lnTo>
                  <a:lnTo>
                    <a:pt x="203022" y="127000"/>
                  </a:lnTo>
                  <a:lnTo>
                    <a:pt x="201307" y="127000"/>
                  </a:lnTo>
                  <a:lnTo>
                    <a:pt x="199593" y="125730"/>
                  </a:lnTo>
                  <a:lnTo>
                    <a:pt x="198742" y="124460"/>
                  </a:lnTo>
                  <a:lnTo>
                    <a:pt x="198742" y="125730"/>
                  </a:lnTo>
                  <a:lnTo>
                    <a:pt x="197891" y="125730"/>
                  </a:lnTo>
                  <a:lnTo>
                    <a:pt x="197891" y="124460"/>
                  </a:lnTo>
                  <a:lnTo>
                    <a:pt x="197688" y="124460"/>
                  </a:lnTo>
                  <a:lnTo>
                    <a:pt x="197688" y="147231"/>
                  </a:lnTo>
                  <a:lnTo>
                    <a:pt x="197040" y="147878"/>
                  </a:lnTo>
                  <a:lnTo>
                    <a:pt x="196380" y="146570"/>
                  </a:lnTo>
                  <a:lnTo>
                    <a:pt x="197688" y="147231"/>
                  </a:lnTo>
                  <a:lnTo>
                    <a:pt x="197688" y="124460"/>
                  </a:lnTo>
                  <a:lnTo>
                    <a:pt x="197040" y="124460"/>
                  </a:lnTo>
                  <a:lnTo>
                    <a:pt x="197040" y="123190"/>
                  </a:lnTo>
                  <a:lnTo>
                    <a:pt x="196189" y="121920"/>
                  </a:lnTo>
                  <a:lnTo>
                    <a:pt x="196189" y="124460"/>
                  </a:lnTo>
                  <a:lnTo>
                    <a:pt x="194487" y="124460"/>
                  </a:lnTo>
                  <a:lnTo>
                    <a:pt x="192773" y="123190"/>
                  </a:lnTo>
                  <a:lnTo>
                    <a:pt x="192773" y="124460"/>
                  </a:lnTo>
                  <a:lnTo>
                    <a:pt x="188518" y="124460"/>
                  </a:lnTo>
                  <a:lnTo>
                    <a:pt x="188518" y="130810"/>
                  </a:lnTo>
                  <a:lnTo>
                    <a:pt x="188518" y="132080"/>
                  </a:lnTo>
                  <a:lnTo>
                    <a:pt x="187655" y="132080"/>
                  </a:lnTo>
                  <a:lnTo>
                    <a:pt x="187655" y="130810"/>
                  </a:lnTo>
                  <a:lnTo>
                    <a:pt x="188518" y="130810"/>
                  </a:lnTo>
                  <a:lnTo>
                    <a:pt x="188518" y="124460"/>
                  </a:lnTo>
                  <a:lnTo>
                    <a:pt x="185953" y="124460"/>
                  </a:lnTo>
                  <a:lnTo>
                    <a:pt x="186804" y="127000"/>
                  </a:lnTo>
                  <a:lnTo>
                    <a:pt x="185089" y="127000"/>
                  </a:lnTo>
                  <a:lnTo>
                    <a:pt x="183388" y="127000"/>
                  </a:lnTo>
                  <a:lnTo>
                    <a:pt x="184238" y="128270"/>
                  </a:lnTo>
                  <a:lnTo>
                    <a:pt x="184238" y="129540"/>
                  </a:lnTo>
                  <a:lnTo>
                    <a:pt x="186804" y="128270"/>
                  </a:lnTo>
                  <a:lnTo>
                    <a:pt x="185953" y="129540"/>
                  </a:lnTo>
                  <a:lnTo>
                    <a:pt x="185953" y="130810"/>
                  </a:lnTo>
                  <a:lnTo>
                    <a:pt x="184238" y="130810"/>
                  </a:lnTo>
                  <a:lnTo>
                    <a:pt x="183388" y="129540"/>
                  </a:lnTo>
                  <a:lnTo>
                    <a:pt x="182537" y="129540"/>
                  </a:lnTo>
                  <a:lnTo>
                    <a:pt x="182537" y="132080"/>
                  </a:lnTo>
                  <a:lnTo>
                    <a:pt x="184238" y="132080"/>
                  </a:lnTo>
                  <a:lnTo>
                    <a:pt x="183388" y="133350"/>
                  </a:lnTo>
                  <a:lnTo>
                    <a:pt x="183896" y="133350"/>
                  </a:lnTo>
                  <a:lnTo>
                    <a:pt x="183388" y="134378"/>
                  </a:lnTo>
                  <a:lnTo>
                    <a:pt x="183388" y="135216"/>
                  </a:lnTo>
                  <a:lnTo>
                    <a:pt x="184238" y="134378"/>
                  </a:lnTo>
                  <a:lnTo>
                    <a:pt x="184238" y="133350"/>
                  </a:lnTo>
                  <a:lnTo>
                    <a:pt x="185089" y="133350"/>
                  </a:lnTo>
                  <a:lnTo>
                    <a:pt x="185788" y="134378"/>
                  </a:lnTo>
                  <a:lnTo>
                    <a:pt x="185089" y="134378"/>
                  </a:lnTo>
                  <a:lnTo>
                    <a:pt x="185089" y="135216"/>
                  </a:lnTo>
                  <a:lnTo>
                    <a:pt x="183388" y="135216"/>
                  </a:lnTo>
                  <a:lnTo>
                    <a:pt x="184238" y="136067"/>
                  </a:lnTo>
                  <a:lnTo>
                    <a:pt x="184238" y="136906"/>
                  </a:lnTo>
                  <a:lnTo>
                    <a:pt x="185089" y="137756"/>
                  </a:lnTo>
                  <a:lnTo>
                    <a:pt x="185089" y="138595"/>
                  </a:lnTo>
                  <a:lnTo>
                    <a:pt x="186804" y="138595"/>
                  </a:lnTo>
                  <a:lnTo>
                    <a:pt x="186804" y="138430"/>
                  </a:lnTo>
                  <a:lnTo>
                    <a:pt x="186804" y="137756"/>
                  </a:lnTo>
                  <a:lnTo>
                    <a:pt x="185953" y="136906"/>
                  </a:lnTo>
                  <a:lnTo>
                    <a:pt x="185953" y="135890"/>
                  </a:lnTo>
                  <a:lnTo>
                    <a:pt x="186804" y="135255"/>
                  </a:lnTo>
                  <a:lnTo>
                    <a:pt x="186804" y="135890"/>
                  </a:lnTo>
                  <a:lnTo>
                    <a:pt x="185953" y="135890"/>
                  </a:lnTo>
                  <a:lnTo>
                    <a:pt x="187655" y="137160"/>
                  </a:lnTo>
                  <a:lnTo>
                    <a:pt x="188518" y="134620"/>
                  </a:lnTo>
                  <a:lnTo>
                    <a:pt x="187655" y="134620"/>
                  </a:lnTo>
                  <a:lnTo>
                    <a:pt x="186804" y="133350"/>
                  </a:lnTo>
                  <a:lnTo>
                    <a:pt x="187655" y="133350"/>
                  </a:lnTo>
                  <a:lnTo>
                    <a:pt x="187655" y="134620"/>
                  </a:lnTo>
                  <a:lnTo>
                    <a:pt x="188518" y="133350"/>
                  </a:lnTo>
                  <a:lnTo>
                    <a:pt x="188518" y="134620"/>
                  </a:lnTo>
                  <a:lnTo>
                    <a:pt x="189369" y="134620"/>
                  </a:lnTo>
                  <a:lnTo>
                    <a:pt x="189369" y="133350"/>
                  </a:lnTo>
                  <a:lnTo>
                    <a:pt x="189369" y="132080"/>
                  </a:lnTo>
                  <a:lnTo>
                    <a:pt x="190220" y="132080"/>
                  </a:lnTo>
                  <a:lnTo>
                    <a:pt x="190220" y="133350"/>
                  </a:lnTo>
                  <a:lnTo>
                    <a:pt x="189369" y="133350"/>
                  </a:lnTo>
                  <a:lnTo>
                    <a:pt x="190220" y="134620"/>
                  </a:lnTo>
                  <a:lnTo>
                    <a:pt x="189369" y="134620"/>
                  </a:lnTo>
                  <a:lnTo>
                    <a:pt x="190220" y="135890"/>
                  </a:lnTo>
                  <a:lnTo>
                    <a:pt x="189369" y="135890"/>
                  </a:lnTo>
                  <a:lnTo>
                    <a:pt x="189369" y="134620"/>
                  </a:lnTo>
                  <a:lnTo>
                    <a:pt x="188518" y="135890"/>
                  </a:lnTo>
                  <a:lnTo>
                    <a:pt x="190220" y="137160"/>
                  </a:lnTo>
                  <a:lnTo>
                    <a:pt x="191071" y="137160"/>
                  </a:lnTo>
                  <a:lnTo>
                    <a:pt x="191071" y="139700"/>
                  </a:lnTo>
                  <a:lnTo>
                    <a:pt x="191071" y="140284"/>
                  </a:lnTo>
                  <a:lnTo>
                    <a:pt x="190220" y="140284"/>
                  </a:lnTo>
                  <a:lnTo>
                    <a:pt x="190220" y="139700"/>
                  </a:lnTo>
                  <a:lnTo>
                    <a:pt x="191071" y="139700"/>
                  </a:lnTo>
                  <a:lnTo>
                    <a:pt x="191071" y="137160"/>
                  </a:lnTo>
                  <a:lnTo>
                    <a:pt x="190220" y="138430"/>
                  </a:lnTo>
                  <a:lnTo>
                    <a:pt x="190220" y="139433"/>
                  </a:lnTo>
                  <a:lnTo>
                    <a:pt x="188518" y="139433"/>
                  </a:lnTo>
                  <a:lnTo>
                    <a:pt x="188518" y="138430"/>
                  </a:lnTo>
                  <a:lnTo>
                    <a:pt x="187655" y="138430"/>
                  </a:lnTo>
                  <a:lnTo>
                    <a:pt x="188518" y="137160"/>
                  </a:lnTo>
                  <a:lnTo>
                    <a:pt x="187655" y="137160"/>
                  </a:lnTo>
                  <a:lnTo>
                    <a:pt x="186804" y="138430"/>
                  </a:lnTo>
                  <a:lnTo>
                    <a:pt x="187655" y="139700"/>
                  </a:lnTo>
                  <a:lnTo>
                    <a:pt x="188518" y="139700"/>
                  </a:lnTo>
                  <a:lnTo>
                    <a:pt x="188518" y="140284"/>
                  </a:lnTo>
                  <a:lnTo>
                    <a:pt x="189369" y="140284"/>
                  </a:lnTo>
                  <a:lnTo>
                    <a:pt x="188518" y="141973"/>
                  </a:lnTo>
                  <a:lnTo>
                    <a:pt x="190220" y="141973"/>
                  </a:lnTo>
                  <a:lnTo>
                    <a:pt x="191071" y="142824"/>
                  </a:lnTo>
                  <a:lnTo>
                    <a:pt x="191071" y="140970"/>
                  </a:lnTo>
                  <a:lnTo>
                    <a:pt x="192773" y="140970"/>
                  </a:lnTo>
                  <a:lnTo>
                    <a:pt x="192773" y="142240"/>
                  </a:lnTo>
                  <a:lnTo>
                    <a:pt x="193624" y="142240"/>
                  </a:lnTo>
                  <a:lnTo>
                    <a:pt x="193624" y="142824"/>
                  </a:lnTo>
                  <a:lnTo>
                    <a:pt x="192773" y="142824"/>
                  </a:lnTo>
                  <a:lnTo>
                    <a:pt x="192773" y="143662"/>
                  </a:lnTo>
                  <a:lnTo>
                    <a:pt x="191922" y="143662"/>
                  </a:lnTo>
                  <a:lnTo>
                    <a:pt x="192773" y="144500"/>
                  </a:lnTo>
                  <a:lnTo>
                    <a:pt x="191922" y="145351"/>
                  </a:lnTo>
                  <a:lnTo>
                    <a:pt x="192773" y="146189"/>
                  </a:lnTo>
                  <a:lnTo>
                    <a:pt x="192773" y="145351"/>
                  </a:lnTo>
                  <a:lnTo>
                    <a:pt x="194487" y="145351"/>
                  </a:lnTo>
                  <a:lnTo>
                    <a:pt x="193852" y="143510"/>
                  </a:lnTo>
                  <a:lnTo>
                    <a:pt x="194487" y="143510"/>
                  </a:lnTo>
                  <a:lnTo>
                    <a:pt x="194487" y="142240"/>
                  </a:lnTo>
                  <a:lnTo>
                    <a:pt x="195338" y="140970"/>
                  </a:lnTo>
                  <a:lnTo>
                    <a:pt x="195338" y="142240"/>
                  </a:lnTo>
                  <a:lnTo>
                    <a:pt x="197040" y="143510"/>
                  </a:lnTo>
                  <a:lnTo>
                    <a:pt x="196189" y="144145"/>
                  </a:lnTo>
                  <a:lnTo>
                    <a:pt x="196189" y="144780"/>
                  </a:lnTo>
                  <a:lnTo>
                    <a:pt x="195948" y="145122"/>
                  </a:lnTo>
                  <a:lnTo>
                    <a:pt x="195618" y="144780"/>
                  </a:lnTo>
                  <a:lnTo>
                    <a:pt x="196189" y="144780"/>
                  </a:lnTo>
                  <a:lnTo>
                    <a:pt x="196189" y="144145"/>
                  </a:lnTo>
                  <a:lnTo>
                    <a:pt x="195491" y="144665"/>
                  </a:lnTo>
                  <a:lnTo>
                    <a:pt x="195338" y="144500"/>
                  </a:lnTo>
                  <a:lnTo>
                    <a:pt x="195338" y="144780"/>
                  </a:lnTo>
                  <a:lnTo>
                    <a:pt x="195338" y="146050"/>
                  </a:lnTo>
                  <a:lnTo>
                    <a:pt x="195338" y="147027"/>
                  </a:lnTo>
                  <a:lnTo>
                    <a:pt x="197040" y="148717"/>
                  </a:lnTo>
                  <a:lnTo>
                    <a:pt x="197891" y="148717"/>
                  </a:lnTo>
                  <a:lnTo>
                    <a:pt x="198742" y="147878"/>
                  </a:lnTo>
                  <a:lnTo>
                    <a:pt x="197891" y="147878"/>
                  </a:lnTo>
                  <a:lnTo>
                    <a:pt x="198742" y="147027"/>
                  </a:lnTo>
                  <a:lnTo>
                    <a:pt x="198081" y="147027"/>
                  </a:lnTo>
                  <a:lnTo>
                    <a:pt x="198742" y="146050"/>
                  </a:lnTo>
                  <a:lnTo>
                    <a:pt x="199593" y="146050"/>
                  </a:lnTo>
                  <a:lnTo>
                    <a:pt x="200444" y="147320"/>
                  </a:lnTo>
                  <a:lnTo>
                    <a:pt x="201307" y="147320"/>
                  </a:lnTo>
                  <a:lnTo>
                    <a:pt x="200444" y="146050"/>
                  </a:lnTo>
                  <a:lnTo>
                    <a:pt x="200444" y="144780"/>
                  </a:lnTo>
                  <a:lnTo>
                    <a:pt x="202158" y="144780"/>
                  </a:lnTo>
                  <a:lnTo>
                    <a:pt x="202158" y="146050"/>
                  </a:lnTo>
                  <a:lnTo>
                    <a:pt x="203022" y="147320"/>
                  </a:lnTo>
                  <a:lnTo>
                    <a:pt x="202158" y="147320"/>
                  </a:lnTo>
                  <a:lnTo>
                    <a:pt x="202158" y="148590"/>
                  </a:lnTo>
                  <a:lnTo>
                    <a:pt x="203022" y="148590"/>
                  </a:lnTo>
                  <a:lnTo>
                    <a:pt x="202158" y="149860"/>
                  </a:lnTo>
                  <a:lnTo>
                    <a:pt x="201307" y="149860"/>
                  </a:lnTo>
                  <a:lnTo>
                    <a:pt x="202158" y="148590"/>
                  </a:lnTo>
                  <a:lnTo>
                    <a:pt x="201307" y="148590"/>
                  </a:lnTo>
                  <a:lnTo>
                    <a:pt x="200444" y="147320"/>
                  </a:lnTo>
                  <a:lnTo>
                    <a:pt x="198742" y="148590"/>
                  </a:lnTo>
                  <a:lnTo>
                    <a:pt x="199593" y="149860"/>
                  </a:lnTo>
                  <a:lnTo>
                    <a:pt x="200444" y="149860"/>
                  </a:lnTo>
                  <a:lnTo>
                    <a:pt x="201307" y="151130"/>
                  </a:lnTo>
                  <a:lnTo>
                    <a:pt x="200444" y="152400"/>
                  </a:lnTo>
                  <a:lnTo>
                    <a:pt x="201307" y="152400"/>
                  </a:lnTo>
                  <a:lnTo>
                    <a:pt x="200444" y="153670"/>
                  </a:lnTo>
                  <a:lnTo>
                    <a:pt x="200444" y="154940"/>
                  </a:lnTo>
                  <a:lnTo>
                    <a:pt x="200444" y="155473"/>
                  </a:lnTo>
                  <a:lnTo>
                    <a:pt x="201307" y="156311"/>
                  </a:lnTo>
                  <a:lnTo>
                    <a:pt x="203022" y="156311"/>
                  </a:lnTo>
                  <a:lnTo>
                    <a:pt x="202158" y="155473"/>
                  </a:lnTo>
                  <a:lnTo>
                    <a:pt x="201307" y="154635"/>
                  </a:lnTo>
                  <a:lnTo>
                    <a:pt x="201307" y="153784"/>
                  </a:lnTo>
                  <a:lnTo>
                    <a:pt x="202158" y="153670"/>
                  </a:lnTo>
                  <a:lnTo>
                    <a:pt x="202158" y="152400"/>
                  </a:lnTo>
                  <a:lnTo>
                    <a:pt x="203022" y="152400"/>
                  </a:lnTo>
                  <a:lnTo>
                    <a:pt x="203022" y="149860"/>
                  </a:lnTo>
                  <a:lnTo>
                    <a:pt x="203873" y="148590"/>
                  </a:lnTo>
                  <a:lnTo>
                    <a:pt x="203873" y="149860"/>
                  </a:lnTo>
                  <a:lnTo>
                    <a:pt x="204724" y="149860"/>
                  </a:lnTo>
                  <a:lnTo>
                    <a:pt x="204724" y="151130"/>
                  </a:lnTo>
                  <a:lnTo>
                    <a:pt x="203873" y="151130"/>
                  </a:lnTo>
                  <a:lnTo>
                    <a:pt x="203022" y="152400"/>
                  </a:lnTo>
                  <a:lnTo>
                    <a:pt x="203873" y="153670"/>
                  </a:lnTo>
                  <a:lnTo>
                    <a:pt x="203873" y="156210"/>
                  </a:lnTo>
                  <a:lnTo>
                    <a:pt x="204000" y="156311"/>
                  </a:lnTo>
                  <a:lnTo>
                    <a:pt x="203873" y="156311"/>
                  </a:lnTo>
                  <a:lnTo>
                    <a:pt x="203873" y="157162"/>
                  </a:lnTo>
                  <a:lnTo>
                    <a:pt x="204724" y="158000"/>
                  </a:lnTo>
                  <a:lnTo>
                    <a:pt x="204724" y="157162"/>
                  </a:lnTo>
                  <a:lnTo>
                    <a:pt x="205143" y="157162"/>
                  </a:lnTo>
                  <a:lnTo>
                    <a:pt x="205574" y="157480"/>
                  </a:lnTo>
                  <a:lnTo>
                    <a:pt x="208127" y="157480"/>
                  </a:lnTo>
                  <a:lnTo>
                    <a:pt x="208127" y="158750"/>
                  </a:lnTo>
                  <a:lnTo>
                    <a:pt x="208978" y="157480"/>
                  </a:lnTo>
                  <a:lnTo>
                    <a:pt x="208978" y="158750"/>
                  </a:lnTo>
                  <a:lnTo>
                    <a:pt x="209842" y="158750"/>
                  </a:lnTo>
                  <a:lnTo>
                    <a:pt x="210693" y="160020"/>
                  </a:lnTo>
                  <a:lnTo>
                    <a:pt x="208978" y="160020"/>
                  </a:lnTo>
                  <a:lnTo>
                    <a:pt x="208978" y="158750"/>
                  </a:lnTo>
                  <a:lnTo>
                    <a:pt x="208127" y="158750"/>
                  </a:lnTo>
                  <a:lnTo>
                    <a:pt x="207276" y="158750"/>
                  </a:lnTo>
                  <a:lnTo>
                    <a:pt x="207276" y="160020"/>
                  </a:lnTo>
                  <a:lnTo>
                    <a:pt x="205574" y="160020"/>
                  </a:lnTo>
                  <a:lnTo>
                    <a:pt x="205574" y="161290"/>
                  </a:lnTo>
                  <a:lnTo>
                    <a:pt x="206425" y="161290"/>
                  </a:lnTo>
                  <a:lnTo>
                    <a:pt x="206425" y="162560"/>
                  </a:lnTo>
                  <a:lnTo>
                    <a:pt x="208127" y="162560"/>
                  </a:lnTo>
                  <a:lnTo>
                    <a:pt x="208127" y="161290"/>
                  </a:lnTo>
                  <a:lnTo>
                    <a:pt x="208978" y="162560"/>
                  </a:lnTo>
                  <a:lnTo>
                    <a:pt x="209842" y="161290"/>
                  </a:lnTo>
                  <a:lnTo>
                    <a:pt x="210693" y="162560"/>
                  </a:lnTo>
                  <a:lnTo>
                    <a:pt x="211543" y="161290"/>
                  </a:lnTo>
                  <a:lnTo>
                    <a:pt x="212394" y="161290"/>
                  </a:lnTo>
                  <a:lnTo>
                    <a:pt x="213245" y="162560"/>
                  </a:lnTo>
                  <a:lnTo>
                    <a:pt x="211543" y="162560"/>
                  </a:lnTo>
                  <a:lnTo>
                    <a:pt x="211543" y="163830"/>
                  </a:lnTo>
                  <a:lnTo>
                    <a:pt x="213245" y="166370"/>
                  </a:lnTo>
                  <a:lnTo>
                    <a:pt x="213245" y="167640"/>
                  </a:lnTo>
                  <a:lnTo>
                    <a:pt x="214096" y="167640"/>
                  </a:lnTo>
                  <a:lnTo>
                    <a:pt x="214096" y="165100"/>
                  </a:lnTo>
                  <a:lnTo>
                    <a:pt x="214947" y="166370"/>
                  </a:lnTo>
                  <a:lnTo>
                    <a:pt x="215811" y="165100"/>
                  </a:lnTo>
                  <a:lnTo>
                    <a:pt x="216662" y="166370"/>
                  </a:lnTo>
                  <a:lnTo>
                    <a:pt x="216662" y="167640"/>
                  </a:lnTo>
                  <a:lnTo>
                    <a:pt x="219227" y="168910"/>
                  </a:lnTo>
                  <a:lnTo>
                    <a:pt x="217525" y="170180"/>
                  </a:lnTo>
                  <a:lnTo>
                    <a:pt x="217525" y="168910"/>
                  </a:lnTo>
                  <a:lnTo>
                    <a:pt x="216662" y="167640"/>
                  </a:lnTo>
                  <a:lnTo>
                    <a:pt x="216662" y="168910"/>
                  </a:lnTo>
                  <a:lnTo>
                    <a:pt x="215811" y="168910"/>
                  </a:lnTo>
                  <a:lnTo>
                    <a:pt x="215811" y="170180"/>
                  </a:lnTo>
                  <a:lnTo>
                    <a:pt x="214947" y="170180"/>
                  </a:lnTo>
                  <a:lnTo>
                    <a:pt x="214947" y="172720"/>
                  </a:lnTo>
                  <a:lnTo>
                    <a:pt x="213245" y="172720"/>
                  </a:lnTo>
                  <a:lnTo>
                    <a:pt x="213245" y="173990"/>
                  </a:lnTo>
                  <a:lnTo>
                    <a:pt x="212394" y="173990"/>
                  </a:lnTo>
                  <a:lnTo>
                    <a:pt x="211543" y="175260"/>
                  </a:lnTo>
                  <a:lnTo>
                    <a:pt x="211543" y="173990"/>
                  </a:lnTo>
                  <a:lnTo>
                    <a:pt x="210693" y="175260"/>
                  </a:lnTo>
                  <a:lnTo>
                    <a:pt x="208978" y="175260"/>
                  </a:lnTo>
                  <a:lnTo>
                    <a:pt x="208127" y="177800"/>
                  </a:lnTo>
                  <a:lnTo>
                    <a:pt x="206425" y="176530"/>
                  </a:lnTo>
                  <a:lnTo>
                    <a:pt x="205574" y="176530"/>
                  </a:lnTo>
                  <a:lnTo>
                    <a:pt x="205574" y="177800"/>
                  </a:lnTo>
                  <a:lnTo>
                    <a:pt x="203873" y="177800"/>
                  </a:lnTo>
                  <a:lnTo>
                    <a:pt x="203873" y="175260"/>
                  </a:lnTo>
                  <a:lnTo>
                    <a:pt x="201307" y="175260"/>
                  </a:lnTo>
                  <a:lnTo>
                    <a:pt x="201307" y="176530"/>
                  </a:lnTo>
                  <a:lnTo>
                    <a:pt x="197040" y="172720"/>
                  </a:lnTo>
                  <a:lnTo>
                    <a:pt x="197040" y="168910"/>
                  </a:lnTo>
                  <a:lnTo>
                    <a:pt x="195338" y="170180"/>
                  </a:lnTo>
                  <a:lnTo>
                    <a:pt x="195338" y="168910"/>
                  </a:lnTo>
                  <a:lnTo>
                    <a:pt x="196189" y="168910"/>
                  </a:lnTo>
                  <a:lnTo>
                    <a:pt x="196189" y="167640"/>
                  </a:lnTo>
                  <a:lnTo>
                    <a:pt x="195338" y="166370"/>
                  </a:lnTo>
                  <a:lnTo>
                    <a:pt x="194487" y="165100"/>
                  </a:lnTo>
                  <a:lnTo>
                    <a:pt x="192773" y="165100"/>
                  </a:lnTo>
                  <a:lnTo>
                    <a:pt x="192773" y="166370"/>
                  </a:lnTo>
                  <a:lnTo>
                    <a:pt x="191071" y="165100"/>
                  </a:lnTo>
                  <a:lnTo>
                    <a:pt x="191071" y="163830"/>
                  </a:lnTo>
                  <a:lnTo>
                    <a:pt x="190220" y="163830"/>
                  </a:lnTo>
                  <a:lnTo>
                    <a:pt x="190220" y="160020"/>
                  </a:lnTo>
                  <a:lnTo>
                    <a:pt x="189369" y="161290"/>
                  </a:lnTo>
                  <a:lnTo>
                    <a:pt x="188518" y="161290"/>
                  </a:lnTo>
                  <a:lnTo>
                    <a:pt x="189369" y="160020"/>
                  </a:lnTo>
                  <a:lnTo>
                    <a:pt x="187655" y="158750"/>
                  </a:lnTo>
                  <a:lnTo>
                    <a:pt x="186804" y="158750"/>
                  </a:lnTo>
                  <a:lnTo>
                    <a:pt x="186804" y="157480"/>
                  </a:lnTo>
                  <a:lnTo>
                    <a:pt x="185089" y="157480"/>
                  </a:lnTo>
                  <a:lnTo>
                    <a:pt x="185089" y="154940"/>
                  </a:lnTo>
                  <a:lnTo>
                    <a:pt x="184238" y="156210"/>
                  </a:lnTo>
                  <a:lnTo>
                    <a:pt x="183388" y="154940"/>
                  </a:lnTo>
                  <a:lnTo>
                    <a:pt x="182537" y="154940"/>
                  </a:lnTo>
                  <a:lnTo>
                    <a:pt x="182537" y="153670"/>
                  </a:lnTo>
                  <a:lnTo>
                    <a:pt x="181686" y="154940"/>
                  </a:lnTo>
                  <a:lnTo>
                    <a:pt x="181686" y="153670"/>
                  </a:lnTo>
                  <a:lnTo>
                    <a:pt x="180835" y="153670"/>
                  </a:lnTo>
                  <a:lnTo>
                    <a:pt x="179984" y="154940"/>
                  </a:lnTo>
                  <a:lnTo>
                    <a:pt x="179984" y="152400"/>
                  </a:lnTo>
                  <a:lnTo>
                    <a:pt x="179133" y="152400"/>
                  </a:lnTo>
                  <a:lnTo>
                    <a:pt x="177419" y="151130"/>
                  </a:lnTo>
                  <a:lnTo>
                    <a:pt x="176568" y="149860"/>
                  </a:lnTo>
                  <a:lnTo>
                    <a:pt x="175717" y="151130"/>
                  </a:lnTo>
                  <a:lnTo>
                    <a:pt x="174866" y="151130"/>
                  </a:lnTo>
                  <a:lnTo>
                    <a:pt x="174866" y="149860"/>
                  </a:lnTo>
                  <a:lnTo>
                    <a:pt x="174015" y="149860"/>
                  </a:lnTo>
                  <a:lnTo>
                    <a:pt x="174015" y="154940"/>
                  </a:lnTo>
                  <a:lnTo>
                    <a:pt x="174866" y="154940"/>
                  </a:lnTo>
                  <a:lnTo>
                    <a:pt x="174866" y="156210"/>
                  </a:lnTo>
                  <a:lnTo>
                    <a:pt x="175717" y="156210"/>
                  </a:lnTo>
                  <a:lnTo>
                    <a:pt x="175717" y="157480"/>
                  </a:lnTo>
                  <a:lnTo>
                    <a:pt x="176568" y="157480"/>
                  </a:lnTo>
                  <a:lnTo>
                    <a:pt x="175717" y="160020"/>
                  </a:lnTo>
                  <a:lnTo>
                    <a:pt x="174866" y="160020"/>
                  </a:lnTo>
                  <a:lnTo>
                    <a:pt x="174015" y="158750"/>
                  </a:lnTo>
                  <a:lnTo>
                    <a:pt x="174866" y="157480"/>
                  </a:lnTo>
                  <a:lnTo>
                    <a:pt x="172300" y="157480"/>
                  </a:lnTo>
                  <a:lnTo>
                    <a:pt x="172300" y="160020"/>
                  </a:lnTo>
                  <a:lnTo>
                    <a:pt x="173164" y="160020"/>
                  </a:lnTo>
                  <a:lnTo>
                    <a:pt x="174015" y="161290"/>
                  </a:lnTo>
                  <a:lnTo>
                    <a:pt x="172300" y="161290"/>
                  </a:lnTo>
                  <a:lnTo>
                    <a:pt x="172300" y="162560"/>
                  </a:lnTo>
                  <a:lnTo>
                    <a:pt x="173164" y="162560"/>
                  </a:lnTo>
                  <a:lnTo>
                    <a:pt x="173164" y="163830"/>
                  </a:lnTo>
                  <a:lnTo>
                    <a:pt x="174015" y="162560"/>
                  </a:lnTo>
                  <a:lnTo>
                    <a:pt x="174015" y="165100"/>
                  </a:lnTo>
                  <a:lnTo>
                    <a:pt x="175717" y="165100"/>
                  </a:lnTo>
                  <a:lnTo>
                    <a:pt x="174866" y="166370"/>
                  </a:lnTo>
                  <a:lnTo>
                    <a:pt x="174866" y="167640"/>
                  </a:lnTo>
                  <a:lnTo>
                    <a:pt x="174015" y="168910"/>
                  </a:lnTo>
                  <a:lnTo>
                    <a:pt x="175717" y="170180"/>
                  </a:lnTo>
                  <a:lnTo>
                    <a:pt x="173164" y="170180"/>
                  </a:lnTo>
                  <a:lnTo>
                    <a:pt x="174866" y="172720"/>
                  </a:lnTo>
                  <a:lnTo>
                    <a:pt x="174866" y="173990"/>
                  </a:lnTo>
                  <a:lnTo>
                    <a:pt x="175717" y="173990"/>
                  </a:lnTo>
                  <a:lnTo>
                    <a:pt x="175717" y="175260"/>
                  </a:lnTo>
                  <a:lnTo>
                    <a:pt x="176568" y="175260"/>
                  </a:lnTo>
                  <a:lnTo>
                    <a:pt x="176568" y="176530"/>
                  </a:lnTo>
                  <a:lnTo>
                    <a:pt x="177419" y="177800"/>
                  </a:lnTo>
                  <a:lnTo>
                    <a:pt x="177419" y="176530"/>
                  </a:lnTo>
                  <a:lnTo>
                    <a:pt x="178282" y="176530"/>
                  </a:lnTo>
                  <a:lnTo>
                    <a:pt x="178282" y="177800"/>
                  </a:lnTo>
                  <a:lnTo>
                    <a:pt x="177419" y="177800"/>
                  </a:lnTo>
                  <a:lnTo>
                    <a:pt x="176568" y="177800"/>
                  </a:lnTo>
                  <a:lnTo>
                    <a:pt x="175717" y="179070"/>
                  </a:lnTo>
                  <a:lnTo>
                    <a:pt x="174015" y="179070"/>
                  </a:lnTo>
                  <a:lnTo>
                    <a:pt x="174015" y="177800"/>
                  </a:lnTo>
                  <a:lnTo>
                    <a:pt x="173164" y="176530"/>
                  </a:lnTo>
                  <a:lnTo>
                    <a:pt x="173164" y="179070"/>
                  </a:lnTo>
                  <a:lnTo>
                    <a:pt x="171450" y="180340"/>
                  </a:lnTo>
                  <a:lnTo>
                    <a:pt x="166331" y="180340"/>
                  </a:lnTo>
                  <a:lnTo>
                    <a:pt x="166331" y="179070"/>
                  </a:lnTo>
                  <a:lnTo>
                    <a:pt x="165481" y="180340"/>
                  </a:lnTo>
                  <a:lnTo>
                    <a:pt x="164630" y="177800"/>
                  </a:lnTo>
                  <a:lnTo>
                    <a:pt x="165481" y="176530"/>
                  </a:lnTo>
                  <a:lnTo>
                    <a:pt x="163779" y="173990"/>
                  </a:lnTo>
                  <a:lnTo>
                    <a:pt x="164630" y="172720"/>
                  </a:lnTo>
                  <a:lnTo>
                    <a:pt x="162928" y="172720"/>
                  </a:lnTo>
                  <a:lnTo>
                    <a:pt x="162928" y="171450"/>
                  </a:lnTo>
                  <a:lnTo>
                    <a:pt x="163779" y="171450"/>
                  </a:lnTo>
                  <a:lnTo>
                    <a:pt x="162928" y="170180"/>
                  </a:lnTo>
                  <a:lnTo>
                    <a:pt x="162928" y="168910"/>
                  </a:lnTo>
                  <a:lnTo>
                    <a:pt x="162064" y="167640"/>
                  </a:lnTo>
                  <a:lnTo>
                    <a:pt x="162928" y="166370"/>
                  </a:lnTo>
                  <a:lnTo>
                    <a:pt x="162928" y="165100"/>
                  </a:lnTo>
                  <a:lnTo>
                    <a:pt x="162928" y="162560"/>
                  </a:lnTo>
                  <a:lnTo>
                    <a:pt x="161213" y="162560"/>
                  </a:lnTo>
                  <a:lnTo>
                    <a:pt x="162064" y="161290"/>
                  </a:lnTo>
                  <a:lnTo>
                    <a:pt x="162064" y="160020"/>
                  </a:lnTo>
                  <a:lnTo>
                    <a:pt x="161213" y="160020"/>
                  </a:lnTo>
                  <a:lnTo>
                    <a:pt x="161213" y="158750"/>
                  </a:lnTo>
                  <a:lnTo>
                    <a:pt x="162064" y="158750"/>
                  </a:lnTo>
                  <a:lnTo>
                    <a:pt x="162064" y="157480"/>
                  </a:lnTo>
                  <a:lnTo>
                    <a:pt x="162928" y="156210"/>
                  </a:lnTo>
                  <a:lnTo>
                    <a:pt x="162064" y="154940"/>
                  </a:lnTo>
                  <a:lnTo>
                    <a:pt x="162064" y="153670"/>
                  </a:lnTo>
                  <a:lnTo>
                    <a:pt x="162928" y="153670"/>
                  </a:lnTo>
                  <a:lnTo>
                    <a:pt x="163779" y="154940"/>
                  </a:lnTo>
                  <a:lnTo>
                    <a:pt x="163779" y="152400"/>
                  </a:lnTo>
                  <a:lnTo>
                    <a:pt x="162928" y="152400"/>
                  </a:lnTo>
                  <a:lnTo>
                    <a:pt x="162064" y="151130"/>
                  </a:lnTo>
                  <a:lnTo>
                    <a:pt x="162064" y="152400"/>
                  </a:lnTo>
                  <a:lnTo>
                    <a:pt x="161213" y="152400"/>
                  </a:lnTo>
                  <a:lnTo>
                    <a:pt x="161213" y="151130"/>
                  </a:lnTo>
                  <a:lnTo>
                    <a:pt x="160362" y="151130"/>
                  </a:lnTo>
                  <a:lnTo>
                    <a:pt x="159512" y="152400"/>
                  </a:lnTo>
                  <a:lnTo>
                    <a:pt x="160362" y="152400"/>
                  </a:lnTo>
                  <a:lnTo>
                    <a:pt x="160362" y="153670"/>
                  </a:lnTo>
                  <a:lnTo>
                    <a:pt x="159512" y="153670"/>
                  </a:lnTo>
                  <a:lnTo>
                    <a:pt x="159512" y="152400"/>
                  </a:lnTo>
                  <a:lnTo>
                    <a:pt x="159512" y="151130"/>
                  </a:lnTo>
                  <a:lnTo>
                    <a:pt x="158661" y="152400"/>
                  </a:lnTo>
                  <a:lnTo>
                    <a:pt x="157797" y="152400"/>
                  </a:lnTo>
                  <a:lnTo>
                    <a:pt x="156946" y="151130"/>
                  </a:lnTo>
                  <a:lnTo>
                    <a:pt x="158661" y="151130"/>
                  </a:lnTo>
                  <a:lnTo>
                    <a:pt x="158661" y="149860"/>
                  </a:lnTo>
                  <a:lnTo>
                    <a:pt x="156095" y="149860"/>
                  </a:lnTo>
                  <a:lnTo>
                    <a:pt x="156095" y="152400"/>
                  </a:lnTo>
                  <a:lnTo>
                    <a:pt x="157797" y="153670"/>
                  </a:lnTo>
                  <a:lnTo>
                    <a:pt x="156946" y="153670"/>
                  </a:lnTo>
                  <a:lnTo>
                    <a:pt x="156946" y="154940"/>
                  </a:lnTo>
                  <a:lnTo>
                    <a:pt x="157797" y="154940"/>
                  </a:lnTo>
                  <a:lnTo>
                    <a:pt x="157797" y="156210"/>
                  </a:lnTo>
                  <a:lnTo>
                    <a:pt x="156946" y="157480"/>
                  </a:lnTo>
                  <a:lnTo>
                    <a:pt x="156946" y="154940"/>
                  </a:lnTo>
                  <a:lnTo>
                    <a:pt x="156095" y="154940"/>
                  </a:lnTo>
                  <a:lnTo>
                    <a:pt x="156095" y="156210"/>
                  </a:lnTo>
                  <a:lnTo>
                    <a:pt x="155244" y="156210"/>
                  </a:lnTo>
                  <a:lnTo>
                    <a:pt x="155244" y="157480"/>
                  </a:lnTo>
                  <a:lnTo>
                    <a:pt x="156095" y="157480"/>
                  </a:lnTo>
                  <a:lnTo>
                    <a:pt x="156095" y="158750"/>
                  </a:lnTo>
                  <a:lnTo>
                    <a:pt x="155244" y="158750"/>
                  </a:lnTo>
                  <a:lnTo>
                    <a:pt x="154393" y="157480"/>
                  </a:lnTo>
                  <a:lnTo>
                    <a:pt x="153530" y="157480"/>
                  </a:lnTo>
                  <a:lnTo>
                    <a:pt x="154393" y="158750"/>
                  </a:lnTo>
                  <a:lnTo>
                    <a:pt x="154393" y="160020"/>
                  </a:lnTo>
                  <a:lnTo>
                    <a:pt x="153530" y="160020"/>
                  </a:lnTo>
                  <a:lnTo>
                    <a:pt x="153530" y="162560"/>
                  </a:lnTo>
                  <a:lnTo>
                    <a:pt x="151828" y="162560"/>
                  </a:lnTo>
                  <a:lnTo>
                    <a:pt x="150977" y="162560"/>
                  </a:lnTo>
                  <a:lnTo>
                    <a:pt x="151828" y="165100"/>
                  </a:lnTo>
                  <a:lnTo>
                    <a:pt x="149275" y="165100"/>
                  </a:lnTo>
                  <a:lnTo>
                    <a:pt x="149275" y="162560"/>
                  </a:lnTo>
                  <a:lnTo>
                    <a:pt x="147574" y="162560"/>
                  </a:lnTo>
                  <a:lnTo>
                    <a:pt x="148424" y="161290"/>
                  </a:lnTo>
                  <a:lnTo>
                    <a:pt x="148424" y="160020"/>
                  </a:lnTo>
                  <a:lnTo>
                    <a:pt x="146723" y="160020"/>
                  </a:lnTo>
                  <a:lnTo>
                    <a:pt x="147574" y="161290"/>
                  </a:lnTo>
                  <a:lnTo>
                    <a:pt x="146723" y="161290"/>
                  </a:lnTo>
                  <a:lnTo>
                    <a:pt x="146723" y="162560"/>
                  </a:lnTo>
                  <a:lnTo>
                    <a:pt x="148424" y="163830"/>
                  </a:lnTo>
                  <a:lnTo>
                    <a:pt x="148424" y="165100"/>
                  </a:lnTo>
                  <a:lnTo>
                    <a:pt x="147574" y="166370"/>
                  </a:lnTo>
                  <a:lnTo>
                    <a:pt x="146723" y="166370"/>
                  </a:lnTo>
                  <a:lnTo>
                    <a:pt x="146723" y="165100"/>
                  </a:lnTo>
                  <a:lnTo>
                    <a:pt x="145859" y="165100"/>
                  </a:lnTo>
                  <a:lnTo>
                    <a:pt x="145859" y="167640"/>
                  </a:lnTo>
                  <a:lnTo>
                    <a:pt x="144157" y="167640"/>
                  </a:lnTo>
                  <a:lnTo>
                    <a:pt x="144157" y="168910"/>
                  </a:lnTo>
                  <a:lnTo>
                    <a:pt x="143294" y="167640"/>
                  </a:lnTo>
                  <a:lnTo>
                    <a:pt x="143294" y="170180"/>
                  </a:lnTo>
                  <a:lnTo>
                    <a:pt x="142443" y="170180"/>
                  </a:lnTo>
                  <a:lnTo>
                    <a:pt x="143294" y="171450"/>
                  </a:lnTo>
                  <a:lnTo>
                    <a:pt x="143294" y="172720"/>
                  </a:lnTo>
                  <a:lnTo>
                    <a:pt x="139890" y="172720"/>
                  </a:lnTo>
                  <a:lnTo>
                    <a:pt x="139890" y="171450"/>
                  </a:lnTo>
                  <a:lnTo>
                    <a:pt x="137325" y="171450"/>
                  </a:lnTo>
                  <a:lnTo>
                    <a:pt x="137325" y="170180"/>
                  </a:lnTo>
                  <a:lnTo>
                    <a:pt x="129654" y="170180"/>
                  </a:lnTo>
                  <a:lnTo>
                    <a:pt x="127939" y="167640"/>
                  </a:lnTo>
                  <a:lnTo>
                    <a:pt x="126238" y="166370"/>
                  </a:lnTo>
                  <a:lnTo>
                    <a:pt x="124536" y="166370"/>
                  </a:lnTo>
                  <a:lnTo>
                    <a:pt x="122834" y="165100"/>
                  </a:lnTo>
                  <a:lnTo>
                    <a:pt x="126238" y="160020"/>
                  </a:lnTo>
                  <a:lnTo>
                    <a:pt x="129654" y="156210"/>
                  </a:lnTo>
                  <a:lnTo>
                    <a:pt x="130517" y="156210"/>
                  </a:lnTo>
                  <a:lnTo>
                    <a:pt x="129654" y="154940"/>
                  </a:lnTo>
                  <a:lnTo>
                    <a:pt x="130517" y="154940"/>
                  </a:lnTo>
                  <a:lnTo>
                    <a:pt x="130517" y="153670"/>
                  </a:lnTo>
                  <a:lnTo>
                    <a:pt x="132219" y="152400"/>
                  </a:lnTo>
                  <a:lnTo>
                    <a:pt x="132219" y="151130"/>
                  </a:lnTo>
                  <a:lnTo>
                    <a:pt x="134772" y="149860"/>
                  </a:lnTo>
                  <a:lnTo>
                    <a:pt x="137325" y="146050"/>
                  </a:lnTo>
                  <a:lnTo>
                    <a:pt x="139039" y="146050"/>
                  </a:lnTo>
                  <a:lnTo>
                    <a:pt x="139890" y="144780"/>
                  </a:lnTo>
                  <a:lnTo>
                    <a:pt x="139039" y="144780"/>
                  </a:lnTo>
                  <a:lnTo>
                    <a:pt x="139890" y="143510"/>
                  </a:lnTo>
                  <a:lnTo>
                    <a:pt x="141592" y="142240"/>
                  </a:lnTo>
                  <a:lnTo>
                    <a:pt x="140741" y="140970"/>
                  </a:lnTo>
                  <a:lnTo>
                    <a:pt x="141592" y="140970"/>
                  </a:lnTo>
                  <a:lnTo>
                    <a:pt x="141592" y="142240"/>
                  </a:lnTo>
                  <a:lnTo>
                    <a:pt x="142443" y="140970"/>
                  </a:lnTo>
                  <a:lnTo>
                    <a:pt x="142443" y="139700"/>
                  </a:lnTo>
                  <a:lnTo>
                    <a:pt x="143294" y="138430"/>
                  </a:lnTo>
                  <a:lnTo>
                    <a:pt x="144157" y="139700"/>
                  </a:lnTo>
                  <a:lnTo>
                    <a:pt x="144157" y="138430"/>
                  </a:lnTo>
                  <a:lnTo>
                    <a:pt x="145008" y="138430"/>
                  </a:lnTo>
                  <a:lnTo>
                    <a:pt x="145008" y="137160"/>
                  </a:lnTo>
                  <a:lnTo>
                    <a:pt x="146723" y="137160"/>
                  </a:lnTo>
                  <a:lnTo>
                    <a:pt x="146723" y="135890"/>
                  </a:lnTo>
                  <a:lnTo>
                    <a:pt x="147574" y="135890"/>
                  </a:lnTo>
                  <a:lnTo>
                    <a:pt x="146723" y="134620"/>
                  </a:lnTo>
                  <a:lnTo>
                    <a:pt x="148424" y="134620"/>
                  </a:lnTo>
                  <a:lnTo>
                    <a:pt x="149275" y="133350"/>
                  </a:lnTo>
                  <a:lnTo>
                    <a:pt x="150977" y="133350"/>
                  </a:lnTo>
                  <a:lnTo>
                    <a:pt x="150977" y="132080"/>
                  </a:lnTo>
                  <a:lnTo>
                    <a:pt x="152679" y="132080"/>
                  </a:lnTo>
                  <a:lnTo>
                    <a:pt x="152679" y="130810"/>
                  </a:lnTo>
                  <a:lnTo>
                    <a:pt x="153530" y="129540"/>
                  </a:lnTo>
                  <a:lnTo>
                    <a:pt x="153530" y="128270"/>
                  </a:lnTo>
                  <a:lnTo>
                    <a:pt x="154393" y="128270"/>
                  </a:lnTo>
                  <a:lnTo>
                    <a:pt x="153530" y="127000"/>
                  </a:lnTo>
                  <a:lnTo>
                    <a:pt x="152679" y="127000"/>
                  </a:lnTo>
                  <a:lnTo>
                    <a:pt x="151828" y="125730"/>
                  </a:lnTo>
                  <a:lnTo>
                    <a:pt x="152679" y="125730"/>
                  </a:lnTo>
                  <a:lnTo>
                    <a:pt x="151828" y="124460"/>
                  </a:lnTo>
                  <a:lnTo>
                    <a:pt x="148424" y="124460"/>
                  </a:lnTo>
                  <a:lnTo>
                    <a:pt x="146723" y="124460"/>
                  </a:lnTo>
                  <a:lnTo>
                    <a:pt x="146723" y="121920"/>
                  </a:lnTo>
                  <a:lnTo>
                    <a:pt x="145859" y="121920"/>
                  </a:lnTo>
                  <a:lnTo>
                    <a:pt x="145859" y="124460"/>
                  </a:lnTo>
                  <a:lnTo>
                    <a:pt x="141592" y="124460"/>
                  </a:lnTo>
                  <a:lnTo>
                    <a:pt x="141592" y="123190"/>
                  </a:lnTo>
                  <a:lnTo>
                    <a:pt x="140741" y="123190"/>
                  </a:lnTo>
                  <a:lnTo>
                    <a:pt x="140741" y="124460"/>
                  </a:lnTo>
                  <a:lnTo>
                    <a:pt x="139890" y="124460"/>
                  </a:lnTo>
                  <a:lnTo>
                    <a:pt x="139890" y="123190"/>
                  </a:lnTo>
                  <a:lnTo>
                    <a:pt x="139039" y="121920"/>
                  </a:lnTo>
                  <a:lnTo>
                    <a:pt x="138176" y="123190"/>
                  </a:lnTo>
                  <a:lnTo>
                    <a:pt x="137325" y="124460"/>
                  </a:lnTo>
                  <a:lnTo>
                    <a:pt x="136474" y="123190"/>
                  </a:lnTo>
                  <a:lnTo>
                    <a:pt x="135623" y="124460"/>
                  </a:lnTo>
                  <a:lnTo>
                    <a:pt x="135623" y="123190"/>
                  </a:lnTo>
                  <a:lnTo>
                    <a:pt x="133070" y="123190"/>
                  </a:lnTo>
                  <a:lnTo>
                    <a:pt x="133070" y="121920"/>
                  </a:lnTo>
                  <a:lnTo>
                    <a:pt x="132219" y="121920"/>
                  </a:lnTo>
                  <a:lnTo>
                    <a:pt x="132219" y="124460"/>
                  </a:lnTo>
                  <a:lnTo>
                    <a:pt x="130517" y="124460"/>
                  </a:lnTo>
                  <a:lnTo>
                    <a:pt x="130517" y="121920"/>
                  </a:lnTo>
                  <a:lnTo>
                    <a:pt x="129654" y="121920"/>
                  </a:lnTo>
                  <a:lnTo>
                    <a:pt x="129654" y="124460"/>
                  </a:lnTo>
                  <a:lnTo>
                    <a:pt x="124536" y="124460"/>
                  </a:lnTo>
                  <a:lnTo>
                    <a:pt x="124536" y="123190"/>
                  </a:lnTo>
                  <a:lnTo>
                    <a:pt x="122834" y="123190"/>
                  </a:lnTo>
                  <a:lnTo>
                    <a:pt x="121970" y="124460"/>
                  </a:lnTo>
                  <a:lnTo>
                    <a:pt x="120269" y="124460"/>
                  </a:lnTo>
                  <a:lnTo>
                    <a:pt x="120269" y="123190"/>
                  </a:lnTo>
                  <a:lnTo>
                    <a:pt x="119418" y="123190"/>
                  </a:lnTo>
                  <a:lnTo>
                    <a:pt x="118567" y="121920"/>
                  </a:lnTo>
                  <a:lnTo>
                    <a:pt x="117716" y="124460"/>
                  </a:lnTo>
                  <a:lnTo>
                    <a:pt x="116014" y="124460"/>
                  </a:lnTo>
                  <a:lnTo>
                    <a:pt x="115150" y="125730"/>
                  </a:lnTo>
                  <a:lnTo>
                    <a:pt x="112598" y="124460"/>
                  </a:lnTo>
                  <a:lnTo>
                    <a:pt x="111734" y="125730"/>
                  </a:lnTo>
                  <a:lnTo>
                    <a:pt x="112598" y="125730"/>
                  </a:lnTo>
                  <a:lnTo>
                    <a:pt x="112598" y="127000"/>
                  </a:lnTo>
                  <a:lnTo>
                    <a:pt x="110032" y="127000"/>
                  </a:lnTo>
                  <a:lnTo>
                    <a:pt x="110032" y="125730"/>
                  </a:lnTo>
                  <a:lnTo>
                    <a:pt x="109181" y="125730"/>
                  </a:lnTo>
                  <a:lnTo>
                    <a:pt x="108331" y="127000"/>
                  </a:lnTo>
                  <a:lnTo>
                    <a:pt x="106616" y="127000"/>
                  </a:lnTo>
                  <a:lnTo>
                    <a:pt x="107480" y="125730"/>
                  </a:lnTo>
                  <a:lnTo>
                    <a:pt x="107480" y="124460"/>
                  </a:lnTo>
                  <a:lnTo>
                    <a:pt x="105765" y="124460"/>
                  </a:lnTo>
                  <a:lnTo>
                    <a:pt x="104914" y="123190"/>
                  </a:lnTo>
                  <a:lnTo>
                    <a:pt x="104914" y="120650"/>
                  </a:lnTo>
                  <a:lnTo>
                    <a:pt x="104063" y="120650"/>
                  </a:lnTo>
                  <a:lnTo>
                    <a:pt x="104063" y="119380"/>
                  </a:lnTo>
                  <a:lnTo>
                    <a:pt x="103212" y="116840"/>
                  </a:lnTo>
                  <a:lnTo>
                    <a:pt x="103212" y="114300"/>
                  </a:lnTo>
                  <a:lnTo>
                    <a:pt x="107480" y="113030"/>
                  </a:lnTo>
                  <a:lnTo>
                    <a:pt x="111734" y="113030"/>
                  </a:lnTo>
                  <a:lnTo>
                    <a:pt x="115150" y="111760"/>
                  </a:lnTo>
                  <a:lnTo>
                    <a:pt x="125387" y="111760"/>
                  </a:lnTo>
                  <a:lnTo>
                    <a:pt x="125387" y="110490"/>
                  </a:lnTo>
                  <a:lnTo>
                    <a:pt x="126238" y="111760"/>
                  </a:lnTo>
                  <a:lnTo>
                    <a:pt x="133070" y="111760"/>
                  </a:lnTo>
                  <a:lnTo>
                    <a:pt x="135623" y="111760"/>
                  </a:lnTo>
                  <a:lnTo>
                    <a:pt x="136474" y="110490"/>
                  </a:lnTo>
                  <a:lnTo>
                    <a:pt x="138176" y="110490"/>
                  </a:lnTo>
                  <a:lnTo>
                    <a:pt x="138176" y="109220"/>
                  </a:lnTo>
                  <a:lnTo>
                    <a:pt x="137325" y="109220"/>
                  </a:lnTo>
                  <a:lnTo>
                    <a:pt x="138176" y="106680"/>
                  </a:lnTo>
                  <a:lnTo>
                    <a:pt x="137325" y="106680"/>
                  </a:lnTo>
                  <a:lnTo>
                    <a:pt x="137325" y="105410"/>
                  </a:lnTo>
                  <a:lnTo>
                    <a:pt x="136474" y="104140"/>
                  </a:lnTo>
                  <a:lnTo>
                    <a:pt x="135623" y="102870"/>
                  </a:lnTo>
                  <a:lnTo>
                    <a:pt x="135623" y="104140"/>
                  </a:lnTo>
                  <a:lnTo>
                    <a:pt x="134772" y="100330"/>
                  </a:lnTo>
                  <a:lnTo>
                    <a:pt x="132219" y="100330"/>
                  </a:lnTo>
                  <a:lnTo>
                    <a:pt x="131368" y="97790"/>
                  </a:lnTo>
                  <a:lnTo>
                    <a:pt x="130517" y="97790"/>
                  </a:lnTo>
                  <a:lnTo>
                    <a:pt x="128790" y="95250"/>
                  </a:lnTo>
                  <a:lnTo>
                    <a:pt x="128790" y="93980"/>
                  </a:lnTo>
                  <a:lnTo>
                    <a:pt x="127939" y="93980"/>
                  </a:lnTo>
                  <a:lnTo>
                    <a:pt x="126238" y="92710"/>
                  </a:lnTo>
                  <a:lnTo>
                    <a:pt x="125387" y="91440"/>
                  </a:lnTo>
                  <a:lnTo>
                    <a:pt x="125387" y="90170"/>
                  </a:lnTo>
                  <a:lnTo>
                    <a:pt x="124536" y="88900"/>
                  </a:lnTo>
                  <a:lnTo>
                    <a:pt x="124536" y="86360"/>
                  </a:lnTo>
                  <a:lnTo>
                    <a:pt x="122834" y="86360"/>
                  </a:lnTo>
                  <a:lnTo>
                    <a:pt x="121970" y="85090"/>
                  </a:lnTo>
                  <a:lnTo>
                    <a:pt x="120269" y="85090"/>
                  </a:lnTo>
                  <a:lnTo>
                    <a:pt x="120269" y="83820"/>
                  </a:lnTo>
                  <a:lnTo>
                    <a:pt x="121970" y="82550"/>
                  </a:lnTo>
                  <a:lnTo>
                    <a:pt x="122834" y="82550"/>
                  </a:lnTo>
                  <a:lnTo>
                    <a:pt x="125387" y="81280"/>
                  </a:lnTo>
                  <a:lnTo>
                    <a:pt x="128790" y="78740"/>
                  </a:lnTo>
                  <a:lnTo>
                    <a:pt x="132219" y="78740"/>
                  </a:lnTo>
                  <a:lnTo>
                    <a:pt x="132219" y="77470"/>
                  </a:lnTo>
                  <a:lnTo>
                    <a:pt x="133070" y="77470"/>
                  </a:lnTo>
                  <a:lnTo>
                    <a:pt x="133921" y="76200"/>
                  </a:lnTo>
                  <a:lnTo>
                    <a:pt x="138176" y="76200"/>
                  </a:lnTo>
                  <a:lnTo>
                    <a:pt x="137325" y="74930"/>
                  </a:lnTo>
                  <a:lnTo>
                    <a:pt x="140741" y="74930"/>
                  </a:lnTo>
                  <a:lnTo>
                    <a:pt x="141592" y="73660"/>
                  </a:lnTo>
                  <a:lnTo>
                    <a:pt x="142443" y="73660"/>
                  </a:lnTo>
                  <a:lnTo>
                    <a:pt x="142443" y="72390"/>
                  </a:lnTo>
                  <a:lnTo>
                    <a:pt x="143294" y="72390"/>
                  </a:lnTo>
                  <a:lnTo>
                    <a:pt x="145008" y="74930"/>
                  </a:lnTo>
                  <a:lnTo>
                    <a:pt x="144157" y="76200"/>
                  </a:lnTo>
                  <a:lnTo>
                    <a:pt x="145859" y="78740"/>
                  </a:lnTo>
                  <a:lnTo>
                    <a:pt x="147574" y="78740"/>
                  </a:lnTo>
                  <a:lnTo>
                    <a:pt x="145859" y="80010"/>
                  </a:lnTo>
                  <a:lnTo>
                    <a:pt x="145008" y="80010"/>
                  </a:lnTo>
                  <a:lnTo>
                    <a:pt x="144157" y="80010"/>
                  </a:lnTo>
                  <a:lnTo>
                    <a:pt x="144157" y="81280"/>
                  </a:lnTo>
                  <a:lnTo>
                    <a:pt x="143294" y="81280"/>
                  </a:lnTo>
                  <a:lnTo>
                    <a:pt x="143294" y="80010"/>
                  </a:lnTo>
                  <a:lnTo>
                    <a:pt x="144157" y="80010"/>
                  </a:lnTo>
                  <a:lnTo>
                    <a:pt x="144157" y="78740"/>
                  </a:lnTo>
                  <a:lnTo>
                    <a:pt x="142443" y="78740"/>
                  </a:lnTo>
                  <a:lnTo>
                    <a:pt x="141592" y="78740"/>
                  </a:lnTo>
                  <a:lnTo>
                    <a:pt x="141592" y="80010"/>
                  </a:lnTo>
                  <a:lnTo>
                    <a:pt x="140741" y="80010"/>
                  </a:lnTo>
                  <a:lnTo>
                    <a:pt x="140741" y="81280"/>
                  </a:lnTo>
                  <a:lnTo>
                    <a:pt x="142443" y="82550"/>
                  </a:lnTo>
                  <a:lnTo>
                    <a:pt x="141592" y="82550"/>
                  </a:lnTo>
                  <a:lnTo>
                    <a:pt x="141592" y="83820"/>
                  </a:lnTo>
                  <a:lnTo>
                    <a:pt x="144157" y="83820"/>
                  </a:lnTo>
                  <a:lnTo>
                    <a:pt x="145008" y="83820"/>
                  </a:lnTo>
                  <a:lnTo>
                    <a:pt x="145008" y="82550"/>
                  </a:lnTo>
                  <a:lnTo>
                    <a:pt x="145859" y="82550"/>
                  </a:lnTo>
                  <a:lnTo>
                    <a:pt x="145859" y="81280"/>
                  </a:lnTo>
                  <a:lnTo>
                    <a:pt x="146723" y="81280"/>
                  </a:lnTo>
                  <a:lnTo>
                    <a:pt x="146723" y="83820"/>
                  </a:lnTo>
                  <a:lnTo>
                    <a:pt x="149275" y="83820"/>
                  </a:lnTo>
                  <a:lnTo>
                    <a:pt x="149275" y="86360"/>
                  </a:lnTo>
                  <a:lnTo>
                    <a:pt x="148424" y="86360"/>
                  </a:lnTo>
                  <a:lnTo>
                    <a:pt x="146723" y="86360"/>
                  </a:lnTo>
                  <a:lnTo>
                    <a:pt x="146723" y="87630"/>
                  </a:lnTo>
                  <a:lnTo>
                    <a:pt x="147574" y="87630"/>
                  </a:lnTo>
                  <a:lnTo>
                    <a:pt x="148424" y="88900"/>
                  </a:lnTo>
                  <a:lnTo>
                    <a:pt x="148424" y="87630"/>
                  </a:lnTo>
                  <a:lnTo>
                    <a:pt x="149275" y="87630"/>
                  </a:lnTo>
                  <a:lnTo>
                    <a:pt x="148424" y="88900"/>
                  </a:lnTo>
                  <a:lnTo>
                    <a:pt x="149275" y="88900"/>
                  </a:lnTo>
                  <a:lnTo>
                    <a:pt x="148424" y="90170"/>
                  </a:lnTo>
                  <a:lnTo>
                    <a:pt x="149275" y="91440"/>
                  </a:lnTo>
                  <a:lnTo>
                    <a:pt x="149275" y="90170"/>
                  </a:lnTo>
                  <a:lnTo>
                    <a:pt x="150126" y="88900"/>
                  </a:lnTo>
                  <a:lnTo>
                    <a:pt x="150126" y="87630"/>
                  </a:lnTo>
                  <a:lnTo>
                    <a:pt x="151828" y="86360"/>
                  </a:lnTo>
                  <a:lnTo>
                    <a:pt x="151828" y="91440"/>
                  </a:lnTo>
                  <a:lnTo>
                    <a:pt x="150126" y="91440"/>
                  </a:lnTo>
                  <a:lnTo>
                    <a:pt x="149275" y="92710"/>
                  </a:lnTo>
                  <a:lnTo>
                    <a:pt x="149275" y="93980"/>
                  </a:lnTo>
                  <a:lnTo>
                    <a:pt x="150977" y="93980"/>
                  </a:lnTo>
                  <a:lnTo>
                    <a:pt x="150126" y="92710"/>
                  </a:lnTo>
                  <a:lnTo>
                    <a:pt x="150977" y="92710"/>
                  </a:lnTo>
                  <a:lnTo>
                    <a:pt x="150977" y="93980"/>
                  </a:lnTo>
                  <a:lnTo>
                    <a:pt x="151828" y="93980"/>
                  </a:lnTo>
                  <a:lnTo>
                    <a:pt x="152260" y="92710"/>
                  </a:lnTo>
                  <a:lnTo>
                    <a:pt x="152679" y="91440"/>
                  </a:lnTo>
                  <a:lnTo>
                    <a:pt x="153530" y="92710"/>
                  </a:lnTo>
                  <a:lnTo>
                    <a:pt x="152679" y="92710"/>
                  </a:lnTo>
                  <a:lnTo>
                    <a:pt x="151828" y="93980"/>
                  </a:lnTo>
                  <a:lnTo>
                    <a:pt x="153530" y="93980"/>
                  </a:lnTo>
                  <a:lnTo>
                    <a:pt x="153530" y="95250"/>
                  </a:lnTo>
                  <a:lnTo>
                    <a:pt x="154393" y="95250"/>
                  </a:lnTo>
                  <a:lnTo>
                    <a:pt x="154393" y="96520"/>
                  </a:lnTo>
                  <a:lnTo>
                    <a:pt x="155244" y="95250"/>
                  </a:lnTo>
                  <a:lnTo>
                    <a:pt x="155244" y="96520"/>
                  </a:lnTo>
                  <a:lnTo>
                    <a:pt x="156095" y="96520"/>
                  </a:lnTo>
                  <a:lnTo>
                    <a:pt x="156946" y="97790"/>
                  </a:lnTo>
                  <a:lnTo>
                    <a:pt x="156095" y="99060"/>
                  </a:lnTo>
                  <a:lnTo>
                    <a:pt x="156095" y="100330"/>
                  </a:lnTo>
                  <a:lnTo>
                    <a:pt x="156946" y="101600"/>
                  </a:lnTo>
                  <a:lnTo>
                    <a:pt x="158661" y="101600"/>
                  </a:lnTo>
                  <a:lnTo>
                    <a:pt x="156946" y="99060"/>
                  </a:lnTo>
                  <a:lnTo>
                    <a:pt x="157797" y="99060"/>
                  </a:lnTo>
                  <a:lnTo>
                    <a:pt x="158661" y="100330"/>
                  </a:lnTo>
                  <a:lnTo>
                    <a:pt x="159512" y="99060"/>
                  </a:lnTo>
                  <a:lnTo>
                    <a:pt x="159512" y="101600"/>
                  </a:lnTo>
                  <a:lnTo>
                    <a:pt x="160362" y="101600"/>
                  </a:lnTo>
                  <a:lnTo>
                    <a:pt x="160362" y="102870"/>
                  </a:lnTo>
                  <a:lnTo>
                    <a:pt x="162064" y="102870"/>
                  </a:lnTo>
                  <a:lnTo>
                    <a:pt x="162064" y="104140"/>
                  </a:lnTo>
                  <a:lnTo>
                    <a:pt x="162928" y="104140"/>
                  </a:lnTo>
                  <a:lnTo>
                    <a:pt x="162928" y="102870"/>
                  </a:lnTo>
                  <a:lnTo>
                    <a:pt x="163779" y="102870"/>
                  </a:lnTo>
                  <a:lnTo>
                    <a:pt x="162928" y="104140"/>
                  </a:lnTo>
                  <a:lnTo>
                    <a:pt x="163779" y="104140"/>
                  </a:lnTo>
                  <a:lnTo>
                    <a:pt x="165481" y="102870"/>
                  </a:lnTo>
                  <a:lnTo>
                    <a:pt x="166331" y="101600"/>
                  </a:lnTo>
                  <a:lnTo>
                    <a:pt x="165481" y="100330"/>
                  </a:lnTo>
                  <a:lnTo>
                    <a:pt x="167182" y="100330"/>
                  </a:lnTo>
                  <a:lnTo>
                    <a:pt x="166331" y="99060"/>
                  </a:lnTo>
                  <a:lnTo>
                    <a:pt x="167182" y="99060"/>
                  </a:lnTo>
                  <a:lnTo>
                    <a:pt x="166331" y="97790"/>
                  </a:lnTo>
                  <a:lnTo>
                    <a:pt x="166331" y="96520"/>
                  </a:lnTo>
                  <a:lnTo>
                    <a:pt x="168033" y="96520"/>
                  </a:lnTo>
                  <a:lnTo>
                    <a:pt x="168033" y="95250"/>
                  </a:lnTo>
                  <a:lnTo>
                    <a:pt x="167182" y="95250"/>
                  </a:lnTo>
                  <a:lnTo>
                    <a:pt x="167182" y="93980"/>
                  </a:lnTo>
                  <a:lnTo>
                    <a:pt x="168033" y="93980"/>
                  </a:lnTo>
                  <a:lnTo>
                    <a:pt x="167182" y="92710"/>
                  </a:lnTo>
                  <a:lnTo>
                    <a:pt x="167182" y="91440"/>
                  </a:lnTo>
                  <a:lnTo>
                    <a:pt x="168033" y="91440"/>
                  </a:lnTo>
                  <a:lnTo>
                    <a:pt x="168033" y="92710"/>
                  </a:lnTo>
                  <a:lnTo>
                    <a:pt x="168884" y="92710"/>
                  </a:lnTo>
                  <a:lnTo>
                    <a:pt x="169735" y="91440"/>
                  </a:lnTo>
                  <a:lnTo>
                    <a:pt x="168884" y="91440"/>
                  </a:lnTo>
                  <a:lnTo>
                    <a:pt x="168884" y="90170"/>
                  </a:lnTo>
                  <a:lnTo>
                    <a:pt x="169748" y="88900"/>
                  </a:lnTo>
                  <a:lnTo>
                    <a:pt x="170599" y="87630"/>
                  </a:lnTo>
                  <a:lnTo>
                    <a:pt x="170599" y="86360"/>
                  </a:lnTo>
                  <a:lnTo>
                    <a:pt x="169735" y="86360"/>
                  </a:lnTo>
                  <a:lnTo>
                    <a:pt x="169735" y="85090"/>
                  </a:lnTo>
                  <a:lnTo>
                    <a:pt x="168884" y="83820"/>
                  </a:lnTo>
                  <a:lnTo>
                    <a:pt x="170599" y="83820"/>
                  </a:lnTo>
                  <a:lnTo>
                    <a:pt x="170599" y="81280"/>
                  </a:lnTo>
                  <a:lnTo>
                    <a:pt x="171450" y="80010"/>
                  </a:lnTo>
                  <a:lnTo>
                    <a:pt x="169735" y="78740"/>
                  </a:lnTo>
                  <a:lnTo>
                    <a:pt x="171450" y="78740"/>
                  </a:lnTo>
                  <a:lnTo>
                    <a:pt x="171450" y="77470"/>
                  </a:lnTo>
                  <a:lnTo>
                    <a:pt x="172300" y="77470"/>
                  </a:lnTo>
                  <a:lnTo>
                    <a:pt x="173164" y="76200"/>
                  </a:lnTo>
                  <a:lnTo>
                    <a:pt x="173164" y="74930"/>
                  </a:lnTo>
                  <a:lnTo>
                    <a:pt x="174015" y="74930"/>
                  </a:lnTo>
                  <a:lnTo>
                    <a:pt x="174015" y="73660"/>
                  </a:lnTo>
                  <a:lnTo>
                    <a:pt x="174866" y="72390"/>
                  </a:lnTo>
                  <a:lnTo>
                    <a:pt x="174015" y="71120"/>
                  </a:lnTo>
                  <a:lnTo>
                    <a:pt x="173164" y="71120"/>
                  </a:lnTo>
                  <a:lnTo>
                    <a:pt x="172300" y="71120"/>
                  </a:lnTo>
                  <a:lnTo>
                    <a:pt x="173164" y="68580"/>
                  </a:lnTo>
                  <a:lnTo>
                    <a:pt x="173164" y="71120"/>
                  </a:lnTo>
                  <a:lnTo>
                    <a:pt x="174015" y="69850"/>
                  </a:lnTo>
                  <a:lnTo>
                    <a:pt x="174015" y="68580"/>
                  </a:lnTo>
                  <a:lnTo>
                    <a:pt x="174866" y="68580"/>
                  </a:lnTo>
                  <a:lnTo>
                    <a:pt x="174015" y="67310"/>
                  </a:lnTo>
                  <a:lnTo>
                    <a:pt x="174866" y="67310"/>
                  </a:lnTo>
                  <a:lnTo>
                    <a:pt x="174015" y="66040"/>
                  </a:lnTo>
                  <a:lnTo>
                    <a:pt x="174015" y="64770"/>
                  </a:lnTo>
                  <a:lnTo>
                    <a:pt x="175717" y="64770"/>
                  </a:lnTo>
                  <a:lnTo>
                    <a:pt x="174866" y="63500"/>
                  </a:lnTo>
                  <a:lnTo>
                    <a:pt x="176568" y="63500"/>
                  </a:lnTo>
                  <a:lnTo>
                    <a:pt x="178282" y="64770"/>
                  </a:lnTo>
                  <a:lnTo>
                    <a:pt x="179133" y="63500"/>
                  </a:lnTo>
                  <a:lnTo>
                    <a:pt x="179984" y="62230"/>
                  </a:lnTo>
                  <a:lnTo>
                    <a:pt x="180835" y="63500"/>
                  </a:lnTo>
                  <a:lnTo>
                    <a:pt x="183388" y="63500"/>
                  </a:lnTo>
                  <a:lnTo>
                    <a:pt x="184238" y="64770"/>
                  </a:lnTo>
                  <a:lnTo>
                    <a:pt x="184238" y="63500"/>
                  </a:lnTo>
                  <a:lnTo>
                    <a:pt x="185089" y="63500"/>
                  </a:lnTo>
                  <a:lnTo>
                    <a:pt x="185953" y="64770"/>
                  </a:lnTo>
                  <a:lnTo>
                    <a:pt x="190220" y="64770"/>
                  </a:lnTo>
                  <a:lnTo>
                    <a:pt x="190220" y="66040"/>
                  </a:lnTo>
                  <a:lnTo>
                    <a:pt x="191071" y="67310"/>
                  </a:lnTo>
                  <a:lnTo>
                    <a:pt x="191071" y="66040"/>
                  </a:lnTo>
                  <a:lnTo>
                    <a:pt x="191922" y="64770"/>
                  </a:lnTo>
                  <a:lnTo>
                    <a:pt x="191922" y="66040"/>
                  </a:lnTo>
                  <a:lnTo>
                    <a:pt x="192773" y="66040"/>
                  </a:lnTo>
                  <a:lnTo>
                    <a:pt x="192773" y="68580"/>
                  </a:lnTo>
                  <a:lnTo>
                    <a:pt x="194487" y="68580"/>
                  </a:lnTo>
                  <a:lnTo>
                    <a:pt x="193624" y="71120"/>
                  </a:lnTo>
                  <a:lnTo>
                    <a:pt x="193624" y="69850"/>
                  </a:lnTo>
                  <a:lnTo>
                    <a:pt x="192773" y="69850"/>
                  </a:lnTo>
                  <a:lnTo>
                    <a:pt x="192773" y="68580"/>
                  </a:lnTo>
                  <a:lnTo>
                    <a:pt x="191922" y="68580"/>
                  </a:lnTo>
                  <a:lnTo>
                    <a:pt x="191071" y="67310"/>
                  </a:lnTo>
                  <a:lnTo>
                    <a:pt x="191071" y="68580"/>
                  </a:lnTo>
                  <a:lnTo>
                    <a:pt x="189369" y="68580"/>
                  </a:lnTo>
                  <a:lnTo>
                    <a:pt x="188518" y="71120"/>
                  </a:lnTo>
                  <a:lnTo>
                    <a:pt x="190220" y="71120"/>
                  </a:lnTo>
                  <a:lnTo>
                    <a:pt x="191071" y="72390"/>
                  </a:lnTo>
                  <a:lnTo>
                    <a:pt x="190220" y="73660"/>
                  </a:lnTo>
                  <a:lnTo>
                    <a:pt x="191071" y="73660"/>
                  </a:lnTo>
                  <a:lnTo>
                    <a:pt x="190220" y="76200"/>
                  </a:lnTo>
                  <a:lnTo>
                    <a:pt x="187655" y="73660"/>
                  </a:lnTo>
                  <a:lnTo>
                    <a:pt x="187655" y="76200"/>
                  </a:lnTo>
                  <a:lnTo>
                    <a:pt x="189369" y="76200"/>
                  </a:lnTo>
                  <a:lnTo>
                    <a:pt x="187655" y="78740"/>
                  </a:lnTo>
                  <a:lnTo>
                    <a:pt x="188518" y="78740"/>
                  </a:lnTo>
                  <a:lnTo>
                    <a:pt x="190220" y="80010"/>
                  </a:lnTo>
                  <a:lnTo>
                    <a:pt x="190220" y="78740"/>
                  </a:lnTo>
                  <a:lnTo>
                    <a:pt x="189369" y="78740"/>
                  </a:lnTo>
                  <a:lnTo>
                    <a:pt x="190220" y="77470"/>
                  </a:lnTo>
                  <a:lnTo>
                    <a:pt x="190220" y="78740"/>
                  </a:lnTo>
                  <a:lnTo>
                    <a:pt x="191071" y="77470"/>
                  </a:lnTo>
                  <a:lnTo>
                    <a:pt x="191071" y="78740"/>
                  </a:lnTo>
                  <a:lnTo>
                    <a:pt x="190220" y="78740"/>
                  </a:lnTo>
                  <a:lnTo>
                    <a:pt x="191071" y="80010"/>
                  </a:lnTo>
                  <a:lnTo>
                    <a:pt x="190220" y="80010"/>
                  </a:lnTo>
                  <a:lnTo>
                    <a:pt x="189369" y="80010"/>
                  </a:lnTo>
                  <a:lnTo>
                    <a:pt x="187655" y="82550"/>
                  </a:lnTo>
                  <a:lnTo>
                    <a:pt x="187655" y="92710"/>
                  </a:lnTo>
                  <a:lnTo>
                    <a:pt x="187655" y="93980"/>
                  </a:lnTo>
                  <a:lnTo>
                    <a:pt x="186804" y="95250"/>
                  </a:lnTo>
                  <a:lnTo>
                    <a:pt x="187655" y="95250"/>
                  </a:lnTo>
                  <a:lnTo>
                    <a:pt x="187655" y="96520"/>
                  </a:lnTo>
                  <a:lnTo>
                    <a:pt x="185953" y="96520"/>
                  </a:lnTo>
                  <a:lnTo>
                    <a:pt x="185953" y="93980"/>
                  </a:lnTo>
                  <a:lnTo>
                    <a:pt x="186804" y="92710"/>
                  </a:lnTo>
                  <a:lnTo>
                    <a:pt x="187655" y="92710"/>
                  </a:lnTo>
                  <a:lnTo>
                    <a:pt x="187655" y="82550"/>
                  </a:lnTo>
                  <a:lnTo>
                    <a:pt x="186804" y="81280"/>
                  </a:lnTo>
                  <a:lnTo>
                    <a:pt x="187655" y="81280"/>
                  </a:lnTo>
                  <a:lnTo>
                    <a:pt x="187655" y="80010"/>
                  </a:lnTo>
                  <a:lnTo>
                    <a:pt x="185953" y="80010"/>
                  </a:lnTo>
                  <a:lnTo>
                    <a:pt x="185953" y="81280"/>
                  </a:lnTo>
                  <a:lnTo>
                    <a:pt x="185089" y="81280"/>
                  </a:lnTo>
                  <a:lnTo>
                    <a:pt x="185089" y="82550"/>
                  </a:lnTo>
                  <a:lnTo>
                    <a:pt x="185953" y="82550"/>
                  </a:lnTo>
                  <a:lnTo>
                    <a:pt x="186804" y="83820"/>
                  </a:lnTo>
                  <a:lnTo>
                    <a:pt x="184238" y="83820"/>
                  </a:lnTo>
                  <a:lnTo>
                    <a:pt x="185089" y="85090"/>
                  </a:lnTo>
                  <a:lnTo>
                    <a:pt x="184238" y="86360"/>
                  </a:lnTo>
                  <a:lnTo>
                    <a:pt x="184238" y="85090"/>
                  </a:lnTo>
                  <a:lnTo>
                    <a:pt x="183388" y="83820"/>
                  </a:lnTo>
                  <a:lnTo>
                    <a:pt x="182537" y="83820"/>
                  </a:lnTo>
                  <a:lnTo>
                    <a:pt x="182537" y="86360"/>
                  </a:lnTo>
                  <a:lnTo>
                    <a:pt x="183388" y="86360"/>
                  </a:lnTo>
                  <a:lnTo>
                    <a:pt x="184238" y="87630"/>
                  </a:lnTo>
                  <a:lnTo>
                    <a:pt x="184238" y="88900"/>
                  </a:lnTo>
                  <a:lnTo>
                    <a:pt x="181686" y="88900"/>
                  </a:lnTo>
                  <a:lnTo>
                    <a:pt x="182537" y="91440"/>
                  </a:lnTo>
                  <a:lnTo>
                    <a:pt x="181686" y="91440"/>
                  </a:lnTo>
                  <a:lnTo>
                    <a:pt x="181686" y="92710"/>
                  </a:lnTo>
                  <a:lnTo>
                    <a:pt x="179984" y="92710"/>
                  </a:lnTo>
                  <a:lnTo>
                    <a:pt x="180835" y="93980"/>
                  </a:lnTo>
                  <a:lnTo>
                    <a:pt x="182537" y="93980"/>
                  </a:lnTo>
                  <a:lnTo>
                    <a:pt x="181686" y="96520"/>
                  </a:lnTo>
                  <a:lnTo>
                    <a:pt x="179133" y="96520"/>
                  </a:lnTo>
                  <a:lnTo>
                    <a:pt x="179984" y="97790"/>
                  </a:lnTo>
                  <a:lnTo>
                    <a:pt x="179133" y="97790"/>
                  </a:lnTo>
                  <a:lnTo>
                    <a:pt x="180835" y="99060"/>
                  </a:lnTo>
                  <a:lnTo>
                    <a:pt x="181686" y="101600"/>
                  </a:lnTo>
                  <a:lnTo>
                    <a:pt x="182537" y="101600"/>
                  </a:lnTo>
                  <a:lnTo>
                    <a:pt x="183388" y="102870"/>
                  </a:lnTo>
                  <a:lnTo>
                    <a:pt x="184238" y="102870"/>
                  </a:lnTo>
                  <a:lnTo>
                    <a:pt x="184238" y="101600"/>
                  </a:lnTo>
                  <a:lnTo>
                    <a:pt x="183388" y="100330"/>
                  </a:lnTo>
                  <a:lnTo>
                    <a:pt x="183388" y="99060"/>
                  </a:lnTo>
                  <a:lnTo>
                    <a:pt x="182537" y="97790"/>
                  </a:lnTo>
                  <a:lnTo>
                    <a:pt x="182537" y="96520"/>
                  </a:lnTo>
                  <a:lnTo>
                    <a:pt x="183388" y="96520"/>
                  </a:lnTo>
                  <a:lnTo>
                    <a:pt x="184238" y="99060"/>
                  </a:lnTo>
                  <a:lnTo>
                    <a:pt x="184238" y="96520"/>
                  </a:lnTo>
                  <a:lnTo>
                    <a:pt x="185089" y="96520"/>
                  </a:lnTo>
                  <a:lnTo>
                    <a:pt x="185089" y="97790"/>
                  </a:lnTo>
                  <a:lnTo>
                    <a:pt x="186804" y="97790"/>
                  </a:lnTo>
                  <a:lnTo>
                    <a:pt x="185953" y="99060"/>
                  </a:lnTo>
                  <a:lnTo>
                    <a:pt x="187655" y="99060"/>
                  </a:lnTo>
                  <a:lnTo>
                    <a:pt x="188518" y="99060"/>
                  </a:lnTo>
                  <a:lnTo>
                    <a:pt x="189369" y="97790"/>
                  </a:lnTo>
                  <a:lnTo>
                    <a:pt x="191071" y="97790"/>
                  </a:lnTo>
                  <a:lnTo>
                    <a:pt x="191071" y="95250"/>
                  </a:lnTo>
                  <a:lnTo>
                    <a:pt x="192773" y="96520"/>
                  </a:lnTo>
                  <a:lnTo>
                    <a:pt x="193624" y="95250"/>
                  </a:lnTo>
                  <a:lnTo>
                    <a:pt x="194487" y="95250"/>
                  </a:lnTo>
                  <a:lnTo>
                    <a:pt x="195770" y="93980"/>
                  </a:lnTo>
                  <a:lnTo>
                    <a:pt x="197040" y="92710"/>
                  </a:lnTo>
                  <a:lnTo>
                    <a:pt x="197891" y="92710"/>
                  </a:lnTo>
                  <a:lnTo>
                    <a:pt x="198742" y="92710"/>
                  </a:lnTo>
                  <a:lnTo>
                    <a:pt x="198742" y="90170"/>
                  </a:lnTo>
                  <a:lnTo>
                    <a:pt x="202158" y="90170"/>
                  </a:lnTo>
                  <a:lnTo>
                    <a:pt x="203022" y="88900"/>
                  </a:lnTo>
                  <a:lnTo>
                    <a:pt x="203873" y="88900"/>
                  </a:lnTo>
                  <a:lnTo>
                    <a:pt x="203873" y="86360"/>
                  </a:lnTo>
                  <a:lnTo>
                    <a:pt x="204724" y="86360"/>
                  </a:lnTo>
                  <a:lnTo>
                    <a:pt x="204724" y="87630"/>
                  </a:lnTo>
                  <a:lnTo>
                    <a:pt x="206425" y="87630"/>
                  </a:lnTo>
                  <a:lnTo>
                    <a:pt x="205574" y="86360"/>
                  </a:lnTo>
                  <a:lnTo>
                    <a:pt x="206425" y="85090"/>
                  </a:lnTo>
                  <a:lnTo>
                    <a:pt x="206425" y="86360"/>
                  </a:lnTo>
                  <a:lnTo>
                    <a:pt x="208127" y="85090"/>
                  </a:lnTo>
                  <a:lnTo>
                    <a:pt x="208978" y="85090"/>
                  </a:lnTo>
                  <a:lnTo>
                    <a:pt x="208978" y="83820"/>
                  </a:lnTo>
                  <a:lnTo>
                    <a:pt x="211543" y="83820"/>
                  </a:lnTo>
                  <a:lnTo>
                    <a:pt x="211543" y="81280"/>
                  </a:lnTo>
                  <a:lnTo>
                    <a:pt x="212394" y="81280"/>
                  </a:lnTo>
                  <a:lnTo>
                    <a:pt x="212394" y="82550"/>
                  </a:lnTo>
                  <a:lnTo>
                    <a:pt x="213245" y="82550"/>
                  </a:lnTo>
                  <a:lnTo>
                    <a:pt x="213245" y="81280"/>
                  </a:lnTo>
                  <a:lnTo>
                    <a:pt x="216662" y="81280"/>
                  </a:lnTo>
                  <a:lnTo>
                    <a:pt x="217525" y="82550"/>
                  </a:lnTo>
                  <a:lnTo>
                    <a:pt x="218376" y="82550"/>
                  </a:lnTo>
                  <a:lnTo>
                    <a:pt x="218376" y="83820"/>
                  </a:lnTo>
                  <a:lnTo>
                    <a:pt x="220078" y="83820"/>
                  </a:lnTo>
                  <a:lnTo>
                    <a:pt x="220929" y="85090"/>
                  </a:lnTo>
                  <a:lnTo>
                    <a:pt x="221780" y="85090"/>
                  </a:lnTo>
                  <a:lnTo>
                    <a:pt x="222631" y="86360"/>
                  </a:lnTo>
                  <a:lnTo>
                    <a:pt x="223481" y="86360"/>
                  </a:lnTo>
                  <a:lnTo>
                    <a:pt x="223481" y="87630"/>
                  </a:lnTo>
                  <a:lnTo>
                    <a:pt x="222631" y="87630"/>
                  </a:lnTo>
                  <a:lnTo>
                    <a:pt x="222631" y="88900"/>
                  </a:lnTo>
                  <a:lnTo>
                    <a:pt x="223481" y="90170"/>
                  </a:lnTo>
                  <a:lnTo>
                    <a:pt x="223481" y="88900"/>
                  </a:lnTo>
                  <a:lnTo>
                    <a:pt x="224332" y="88900"/>
                  </a:lnTo>
                  <a:lnTo>
                    <a:pt x="224332" y="90170"/>
                  </a:lnTo>
                  <a:lnTo>
                    <a:pt x="223481" y="91440"/>
                  </a:lnTo>
                  <a:lnTo>
                    <a:pt x="224332" y="91440"/>
                  </a:lnTo>
                  <a:lnTo>
                    <a:pt x="225183" y="90170"/>
                  </a:lnTo>
                  <a:lnTo>
                    <a:pt x="225183" y="88900"/>
                  </a:lnTo>
                  <a:lnTo>
                    <a:pt x="226047" y="90170"/>
                  </a:lnTo>
                  <a:lnTo>
                    <a:pt x="225183" y="90170"/>
                  </a:lnTo>
                  <a:lnTo>
                    <a:pt x="225183" y="92710"/>
                  </a:lnTo>
                  <a:lnTo>
                    <a:pt x="224332" y="93980"/>
                  </a:lnTo>
                  <a:lnTo>
                    <a:pt x="222631" y="93980"/>
                  </a:lnTo>
                  <a:lnTo>
                    <a:pt x="221780" y="92710"/>
                  </a:lnTo>
                  <a:lnTo>
                    <a:pt x="221780" y="93980"/>
                  </a:lnTo>
                  <a:lnTo>
                    <a:pt x="220929" y="93980"/>
                  </a:lnTo>
                  <a:lnTo>
                    <a:pt x="222631" y="95250"/>
                  </a:lnTo>
                  <a:lnTo>
                    <a:pt x="220929" y="97790"/>
                  </a:lnTo>
                  <a:lnTo>
                    <a:pt x="220078" y="97790"/>
                  </a:lnTo>
                  <a:lnTo>
                    <a:pt x="220078" y="99060"/>
                  </a:lnTo>
                  <a:lnTo>
                    <a:pt x="218376" y="100330"/>
                  </a:lnTo>
                  <a:lnTo>
                    <a:pt x="217525" y="100330"/>
                  </a:lnTo>
                  <a:lnTo>
                    <a:pt x="216662" y="101600"/>
                  </a:lnTo>
                  <a:lnTo>
                    <a:pt x="214947" y="101600"/>
                  </a:lnTo>
                  <a:lnTo>
                    <a:pt x="214947" y="102870"/>
                  </a:lnTo>
                  <a:lnTo>
                    <a:pt x="214096" y="102870"/>
                  </a:lnTo>
                  <a:lnTo>
                    <a:pt x="214096" y="104140"/>
                  </a:lnTo>
                  <a:lnTo>
                    <a:pt x="212394" y="104140"/>
                  </a:lnTo>
                  <a:lnTo>
                    <a:pt x="212394" y="101600"/>
                  </a:lnTo>
                  <a:lnTo>
                    <a:pt x="213245" y="101600"/>
                  </a:lnTo>
                  <a:lnTo>
                    <a:pt x="213245" y="100330"/>
                  </a:lnTo>
                  <a:lnTo>
                    <a:pt x="212394" y="100330"/>
                  </a:lnTo>
                  <a:lnTo>
                    <a:pt x="211543" y="101600"/>
                  </a:lnTo>
                  <a:lnTo>
                    <a:pt x="210693" y="101600"/>
                  </a:lnTo>
                  <a:lnTo>
                    <a:pt x="211543" y="102870"/>
                  </a:lnTo>
                  <a:lnTo>
                    <a:pt x="211543" y="105410"/>
                  </a:lnTo>
                  <a:lnTo>
                    <a:pt x="209842" y="104140"/>
                  </a:lnTo>
                  <a:lnTo>
                    <a:pt x="209842" y="106680"/>
                  </a:lnTo>
                  <a:lnTo>
                    <a:pt x="398640" y="106680"/>
                  </a:lnTo>
                  <a:lnTo>
                    <a:pt x="397891" y="105410"/>
                  </a:lnTo>
                  <a:lnTo>
                    <a:pt x="397129" y="104140"/>
                  </a:lnTo>
                  <a:lnTo>
                    <a:pt x="394093" y="99060"/>
                  </a:lnTo>
                  <a:lnTo>
                    <a:pt x="386232" y="88900"/>
                  </a:lnTo>
                  <a:lnTo>
                    <a:pt x="380326" y="81280"/>
                  </a:lnTo>
                  <a:lnTo>
                    <a:pt x="377380" y="77470"/>
                  </a:lnTo>
                  <a:lnTo>
                    <a:pt x="338289" y="38100"/>
                  </a:lnTo>
                  <a:lnTo>
                    <a:pt x="306692" y="16510"/>
                  </a:lnTo>
                  <a:lnTo>
                    <a:pt x="237985" y="0"/>
                  </a:lnTo>
                  <a:lnTo>
                    <a:pt x="201587" y="5080"/>
                  </a:lnTo>
                  <a:lnTo>
                    <a:pt x="134315" y="40640"/>
                  </a:lnTo>
                  <a:lnTo>
                    <a:pt x="104267" y="69850"/>
                  </a:lnTo>
                  <a:lnTo>
                    <a:pt x="77190" y="105410"/>
                  </a:lnTo>
                  <a:lnTo>
                    <a:pt x="53492" y="148590"/>
                  </a:lnTo>
                  <a:lnTo>
                    <a:pt x="33578" y="195580"/>
                  </a:lnTo>
                  <a:lnTo>
                    <a:pt x="17894" y="248920"/>
                  </a:lnTo>
                  <a:lnTo>
                    <a:pt x="6845" y="304800"/>
                  </a:lnTo>
                  <a:lnTo>
                    <a:pt x="850" y="365760"/>
                  </a:lnTo>
                  <a:lnTo>
                    <a:pt x="20840" y="394970"/>
                  </a:lnTo>
                  <a:lnTo>
                    <a:pt x="52031" y="411480"/>
                  </a:lnTo>
                  <a:lnTo>
                    <a:pt x="80022" y="430530"/>
                  </a:lnTo>
                  <a:lnTo>
                    <a:pt x="90411" y="466090"/>
                  </a:lnTo>
                  <a:lnTo>
                    <a:pt x="89560" y="468630"/>
                  </a:lnTo>
                  <a:lnTo>
                    <a:pt x="84442" y="468630"/>
                  </a:lnTo>
                  <a:lnTo>
                    <a:pt x="73050" y="445770"/>
                  </a:lnTo>
                  <a:lnTo>
                    <a:pt x="57886" y="426720"/>
                  </a:lnTo>
                  <a:lnTo>
                    <a:pt x="38735" y="412750"/>
                  </a:lnTo>
                  <a:lnTo>
                    <a:pt x="15341" y="406400"/>
                  </a:lnTo>
                  <a:lnTo>
                    <a:pt x="11938" y="400050"/>
                  </a:lnTo>
                  <a:lnTo>
                    <a:pt x="5118" y="393700"/>
                  </a:lnTo>
                  <a:lnTo>
                    <a:pt x="0" y="387350"/>
                  </a:lnTo>
                  <a:lnTo>
                    <a:pt x="0" y="416560"/>
                  </a:lnTo>
                  <a:lnTo>
                    <a:pt x="20701" y="426720"/>
                  </a:lnTo>
                  <a:lnTo>
                    <a:pt x="43497" y="435610"/>
                  </a:lnTo>
                  <a:lnTo>
                    <a:pt x="61175" y="449580"/>
                  </a:lnTo>
                  <a:lnTo>
                    <a:pt x="66535" y="473710"/>
                  </a:lnTo>
                  <a:lnTo>
                    <a:pt x="64820" y="481330"/>
                  </a:lnTo>
                  <a:lnTo>
                    <a:pt x="69938" y="490220"/>
                  </a:lnTo>
                  <a:lnTo>
                    <a:pt x="62268" y="494030"/>
                  </a:lnTo>
                  <a:lnTo>
                    <a:pt x="56299" y="494030"/>
                  </a:lnTo>
                  <a:lnTo>
                    <a:pt x="48615" y="468630"/>
                  </a:lnTo>
                  <a:lnTo>
                    <a:pt x="42862" y="457200"/>
                  </a:lnTo>
                  <a:lnTo>
                    <a:pt x="33261" y="445770"/>
                  </a:lnTo>
                  <a:lnTo>
                    <a:pt x="24828" y="444500"/>
                  </a:lnTo>
                  <a:lnTo>
                    <a:pt x="16306" y="441960"/>
                  </a:lnTo>
                  <a:lnTo>
                    <a:pt x="7950" y="438150"/>
                  </a:lnTo>
                  <a:lnTo>
                    <a:pt x="0" y="434340"/>
                  </a:lnTo>
                  <a:lnTo>
                    <a:pt x="5549" y="496570"/>
                  </a:lnTo>
                  <a:lnTo>
                    <a:pt x="16306" y="554990"/>
                  </a:lnTo>
                  <a:lnTo>
                    <a:pt x="31838" y="608330"/>
                  </a:lnTo>
                  <a:lnTo>
                    <a:pt x="51701" y="657860"/>
                  </a:lnTo>
                  <a:lnTo>
                    <a:pt x="75488" y="701040"/>
                  </a:lnTo>
                  <a:lnTo>
                    <a:pt x="102743" y="739140"/>
                  </a:lnTo>
                  <a:lnTo>
                    <a:pt x="133057" y="769620"/>
                  </a:lnTo>
                  <a:lnTo>
                    <a:pt x="165989" y="792480"/>
                  </a:lnTo>
                  <a:lnTo>
                    <a:pt x="237985" y="810260"/>
                  </a:lnTo>
                  <a:lnTo>
                    <a:pt x="264515" y="807720"/>
                  </a:lnTo>
                  <a:lnTo>
                    <a:pt x="290233" y="801370"/>
                  </a:lnTo>
                  <a:lnTo>
                    <a:pt x="314998" y="788670"/>
                  </a:lnTo>
                  <a:lnTo>
                    <a:pt x="338645" y="773430"/>
                  </a:lnTo>
                  <a:lnTo>
                    <a:pt x="335229" y="768350"/>
                  </a:lnTo>
                  <a:lnTo>
                    <a:pt x="332676" y="763270"/>
                  </a:lnTo>
                  <a:lnTo>
                    <a:pt x="329260" y="758190"/>
                  </a:lnTo>
                  <a:lnTo>
                    <a:pt x="333527" y="751840"/>
                  </a:lnTo>
                  <a:lnTo>
                    <a:pt x="334378" y="751840"/>
                  </a:lnTo>
                  <a:lnTo>
                    <a:pt x="335229" y="753110"/>
                  </a:lnTo>
                  <a:lnTo>
                    <a:pt x="336092" y="753110"/>
                  </a:lnTo>
                  <a:lnTo>
                    <a:pt x="341198" y="756920"/>
                  </a:lnTo>
                  <a:lnTo>
                    <a:pt x="343750" y="762000"/>
                  </a:lnTo>
                  <a:lnTo>
                    <a:pt x="345465" y="767080"/>
                  </a:lnTo>
                  <a:lnTo>
                    <a:pt x="350570" y="762000"/>
                  </a:lnTo>
                  <a:lnTo>
                    <a:pt x="355600" y="758190"/>
                  </a:lnTo>
                  <a:lnTo>
                    <a:pt x="360464" y="753110"/>
                  </a:lnTo>
                  <a:lnTo>
                    <a:pt x="361619" y="751840"/>
                  </a:lnTo>
                  <a:lnTo>
                    <a:pt x="365086" y="748030"/>
                  </a:lnTo>
                  <a:lnTo>
                    <a:pt x="352298" y="726440"/>
                  </a:lnTo>
                  <a:lnTo>
                    <a:pt x="331279" y="713740"/>
                  </a:lnTo>
                  <a:lnTo>
                    <a:pt x="306908" y="706120"/>
                  </a:lnTo>
                  <a:lnTo>
                    <a:pt x="284048" y="694690"/>
                  </a:lnTo>
                  <a:lnTo>
                    <a:pt x="250583" y="670560"/>
                  </a:lnTo>
                  <a:lnTo>
                    <a:pt x="248221" y="657860"/>
                  </a:lnTo>
                  <a:lnTo>
                    <a:pt x="257987" y="660400"/>
                  </a:lnTo>
                  <a:lnTo>
                    <a:pt x="265607" y="668020"/>
                  </a:lnTo>
                  <a:lnTo>
                    <a:pt x="273050" y="676910"/>
                  </a:lnTo>
                  <a:lnTo>
                    <a:pt x="282346" y="683260"/>
                  </a:lnTo>
                  <a:lnTo>
                    <a:pt x="331711" y="703580"/>
                  </a:lnTo>
                  <a:lnTo>
                    <a:pt x="354914" y="717550"/>
                  </a:lnTo>
                  <a:lnTo>
                    <a:pt x="375323" y="735330"/>
                  </a:lnTo>
                  <a:lnTo>
                    <a:pt x="379666" y="730250"/>
                  </a:lnTo>
                  <a:lnTo>
                    <a:pt x="388035" y="720090"/>
                  </a:lnTo>
                  <a:lnTo>
                    <a:pt x="392391" y="713740"/>
                  </a:lnTo>
                  <a:lnTo>
                    <a:pt x="339496" y="678180"/>
                  </a:lnTo>
                  <a:lnTo>
                    <a:pt x="339496" y="671830"/>
                  </a:lnTo>
                  <a:lnTo>
                    <a:pt x="384721" y="690880"/>
                  </a:lnTo>
                  <a:lnTo>
                    <a:pt x="397497" y="702310"/>
                  </a:lnTo>
                  <a:lnTo>
                    <a:pt x="399199" y="702310"/>
                  </a:lnTo>
                  <a:lnTo>
                    <a:pt x="413029" y="678180"/>
                  </a:lnTo>
                  <a:lnTo>
                    <a:pt x="421754" y="662940"/>
                  </a:lnTo>
                  <a:lnTo>
                    <a:pt x="428167" y="647700"/>
                  </a:lnTo>
                  <a:lnTo>
                    <a:pt x="433501" y="635000"/>
                  </a:lnTo>
                  <a:lnTo>
                    <a:pt x="438315" y="623570"/>
                  </a:lnTo>
                  <a:lnTo>
                    <a:pt x="454469" y="574040"/>
                  </a:lnTo>
                  <a:lnTo>
                    <a:pt x="463410" y="534670"/>
                  </a:lnTo>
                  <a:lnTo>
                    <a:pt x="474268" y="457200"/>
                  </a:lnTo>
                  <a:lnTo>
                    <a:pt x="475119" y="445770"/>
                  </a:lnTo>
                  <a:lnTo>
                    <a:pt x="449173" y="450850"/>
                  </a:lnTo>
                  <a:lnTo>
                    <a:pt x="422338" y="458470"/>
                  </a:lnTo>
                  <a:lnTo>
                    <a:pt x="405180" y="466610"/>
                  </a:lnTo>
                  <a:lnTo>
                    <a:pt x="405180" y="675640"/>
                  </a:lnTo>
                  <a:lnTo>
                    <a:pt x="402615" y="678180"/>
                  </a:lnTo>
                  <a:lnTo>
                    <a:pt x="398094" y="671830"/>
                  </a:lnTo>
                  <a:lnTo>
                    <a:pt x="396290" y="669290"/>
                  </a:lnTo>
                  <a:lnTo>
                    <a:pt x="388988" y="664210"/>
                  </a:lnTo>
                  <a:lnTo>
                    <a:pt x="387159" y="662940"/>
                  </a:lnTo>
                  <a:lnTo>
                    <a:pt x="376593" y="659130"/>
                  </a:lnTo>
                  <a:lnTo>
                    <a:pt x="365937" y="656590"/>
                  </a:lnTo>
                  <a:lnTo>
                    <a:pt x="313804" y="664210"/>
                  </a:lnTo>
                  <a:lnTo>
                    <a:pt x="289052" y="661670"/>
                  </a:lnTo>
                  <a:lnTo>
                    <a:pt x="284353" y="657860"/>
                  </a:lnTo>
                  <a:lnTo>
                    <a:pt x="281216" y="655320"/>
                  </a:lnTo>
                  <a:lnTo>
                    <a:pt x="268693" y="645160"/>
                  </a:lnTo>
                  <a:lnTo>
                    <a:pt x="267843" y="637540"/>
                  </a:lnTo>
                  <a:lnTo>
                    <a:pt x="268693" y="636270"/>
                  </a:lnTo>
                  <a:lnTo>
                    <a:pt x="274675" y="635000"/>
                  </a:lnTo>
                  <a:lnTo>
                    <a:pt x="306451" y="650240"/>
                  </a:lnTo>
                  <a:lnTo>
                    <a:pt x="345363" y="647700"/>
                  </a:lnTo>
                  <a:lnTo>
                    <a:pt x="381546" y="648970"/>
                  </a:lnTo>
                  <a:lnTo>
                    <a:pt x="405180" y="675640"/>
                  </a:lnTo>
                  <a:lnTo>
                    <a:pt x="405180" y="466610"/>
                  </a:lnTo>
                  <a:lnTo>
                    <a:pt x="398233" y="469900"/>
                  </a:lnTo>
                  <a:lnTo>
                    <a:pt x="380441" y="491490"/>
                  </a:lnTo>
                  <a:lnTo>
                    <a:pt x="381787" y="508000"/>
                  </a:lnTo>
                  <a:lnTo>
                    <a:pt x="375856" y="519430"/>
                  </a:lnTo>
                  <a:lnTo>
                    <a:pt x="364959" y="528320"/>
                  </a:lnTo>
                  <a:lnTo>
                    <a:pt x="351434" y="534670"/>
                  </a:lnTo>
                  <a:lnTo>
                    <a:pt x="347395" y="529590"/>
                  </a:lnTo>
                  <a:lnTo>
                    <a:pt x="347319" y="524510"/>
                  </a:lnTo>
                  <a:lnTo>
                    <a:pt x="347281" y="521970"/>
                  </a:lnTo>
                  <a:lnTo>
                    <a:pt x="346036" y="515620"/>
                  </a:lnTo>
                  <a:lnTo>
                    <a:pt x="338645" y="514350"/>
                  </a:lnTo>
                  <a:lnTo>
                    <a:pt x="334378" y="519430"/>
                  </a:lnTo>
                  <a:lnTo>
                    <a:pt x="329260" y="524510"/>
                  </a:lnTo>
                  <a:lnTo>
                    <a:pt x="321589" y="524510"/>
                  </a:lnTo>
                  <a:lnTo>
                    <a:pt x="326212" y="514350"/>
                  </a:lnTo>
                  <a:lnTo>
                    <a:pt x="333629" y="506730"/>
                  </a:lnTo>
                  <a:lnTo>
                    <a:pt x="341858" y="500380"/>
                  </a:lnTo>
                  <a:lnTo>
                    <a:pt x="348881" y="491490"/>
                  </a:lnTo>
                  <a:lnTo>
                    <a:pt x="350240" y="463550"/>
                  </a:lnTo>
                  <a:lnTo>
                    <a:pt x="350177" y="455930"/>
                  </a:lnTo>
                  <a:lnTo>
                    <a:pt x="349186" y="440690"/>
                  </a:lnTo>
                  <a:lnTo>
                    <a:pt x="348449" y="429260"/>
                  </a:lnTo>
                  <a:lnTo>
                    <a:pt x="343192" y="414020"/>
                  </a:lnTo>
                  <a:lnTo>
                    <a:pt x="342315" y="411480"/>
                  </a:lnTo>
                  <a:lnTo>
                    <a:pt x="338797" y="401320"/>
                  </a:lnTo>
                  <a:lnTo>
                    <a:pt x="326694" y="389877"/>
                  </a:lnTo>
                  <a:lnTo>
                    <a:pt x="326694" y="499110"/>
                  </a:lnTo>
                  <a:lnTo>
                    <a:pt x="308787" y="511810"/>
                  </a:lnTo>
                  <a:lnTo>
                    <a:pt x="314706" y="525780"/>
                  </a:lnTo>
                  <a:lnTo>
                    <a:pt x="313270" y="542290"/>
                  </a:lnTo>
                  <a:lnTo>
                    <a:pt x="314071" y="556260"/>
                  </a:lnTo>
                  <a:lnTo>
                    <a:pt x="326694" y="566420"/>
                  </a:lnTo>
                  <a:lnTo>
                    <a:pt x="326694" y="574040"/>
                  </a:lnTo>
                  <a:lnTo>
                    <a:pt x="312635" y="568960"/>
                  </a:lnTo>
                  <a:lnTo>
                    <a:pt x="305054" y="576580"/>
                  </a:lnTo>
                  <a:lnTo>
                    <a:pt x="300189" y="589280"/>
                  </a:lnTo>
                  <a:lnTo>
                    <a:pt x="294284" y="599440"/>
                  </a:lnTo>
                  <a:lnTo>
                    <a:pt x="295668" y="605790"/>
                  </a:lnTo>
                  <a:lnTo>
                    <a:pt x="298983" y="610870"/>
                  </a:lnTo>
                  <a:lnTo>
                    <a:pt x="301002" y="617220"/>
                  </a:lnTo>
                  <a:lnTo>
                    <a:pt x="298551" y="623570"/>
                  </a:lnTo>
                  <a:lnTo>
                    <a:pt x="292696" y="622300"/>
                  </a:lnTo>
                  <a:lnTo>
                    <a:pt x="287566" y="617220"/>
                  </a:lnTo>
                  <a:lnTo>
                    <a:pt x="282600" y="613410"/>
                  </a:lnTo>
                  <a:lnTo>
                    <a:pt x="277228" y="617220"/>
                  </a:lnTo>
                  <a:lnTo>
                    <a:pt x="270941" y="626110"/>
                  </a:lnTo>
                  <a:lnTo>
                    <a:pt x="262191" y="629920"/>
                  </a:lnTo>
                  <a:lnTo>
                    <a:pt x="252628" y="633730"/>
                  </a:lnTo>
                  <a:lnTo>
                    <a:pt x="243954" y="638810"/>
                  </a:lnTo>
                  <a:lnTo>
                    <a:pt x="241668" y="643890"/>
                  </a:lnTo>
                  <a:lnTo>
                    <a:pt x="241617" y="648970"/>
                  </a:lnTo>
                  <a:lnTo>
                    <a:pt x="240601" y="654050"/>
                  </a:lnTo>
                  <a:lnTo>
                    <a:pt x="235432" y="655320"/>
                  </a:lnTo>
                  <a:lnTo>
                    <a:pt x="229679" y="646430"/>
                  </a:lnTo>
                  <a:lnTo>
                    <a:pt x="220179" y="642620"/>
                  </a:lnTo>
                  <a:lnTo>
                    <a:pt x="197891" y="642620"/>
                  </a:lnTo>
                  <a:lnTo>
                    <a:pt x="194132" y="647700"/>
                  </a:lnTo>
                  <a:lnTo>
                    <a:pt x="190855" y="654050"/>
                  </a:lnTo>
                  <a:lnTo>
                    <a:pt x="186613" y="657860"/>
                  </a:lnTo>
                  <a:lnTo>
                    <a:pt x="179984" y="659130"/>
                  </a:lnTo>
                  <a:lnTo>
                    <a:pt x="180454" y="646430"/>
                  </a:lnTo>
                  <a:lnTo>
                    <a:pt x="171564" y="638810"/>
                  </a:lnTo>
                  <a:lnTo>
                    <a:pt x="158991" y="632460"/>
                  </a:lnTo>
                  <a:lnTo>
                    <a:pt x="148424" y="627380"/>
                  </a:lnTo>
                  <a:lnTo>
                    <a:pt x="122631" y="627380"/>
                  </a:lnTo>
                  <a:lnTo>
                    <a:pt x="115150" y="624840"/>
                  </a:lnTo>
                  <a:lnTo>
                    <a:pt x="119964" y="613410"/>
                  </a:lnTo>
                  <a:lnTo>
                    <a:pt x="112699" y="605790"/>
                  </a:lnTo>
                  <a:lnTo>
                    <a:pt x="101117" y="599440"/>
                  </a:lnTo>
                  <a:lnTo>
                    <a:pt x="92976" y="589280"/>
                  </a:lnTo>
                  <a:lnTo>
                    <a:pt x="82740" y="584200"/>
                  </a:lnTo>
                  <a:lnTo>
                    <a:pt x="84175" y="579120"/>
                  </a:lnTo>
                  <a:lnTo>
                    <a:pt x="89128" y="576580"/>
                  </a:lnTo>
                  <a:lnTo>
                    <a:pt x="92811" y="574040"/>
                  </a:lnTo>
                  <a:lnTo>
                    <a:pt x="90411" y="568960"/>
                  </a:lnTo>
                  <a:lnTo>
                    <a:pt x="85521" y="553720"/>
                  </a:lnTo>
                  <a:lnTo>
                    <a:pt x="84543" y="537210"/>
                  </a:lnTo>
                  <a:lnTo>
                    <a:pt x="81178" y="520700"/>
                  </a:lnTo>
                  <a:lnTo>
                    <a:pt x="69088" y="508000"/>
                  </a:lnTo>
                  <a:lnTo>
                    <a:pt x="69088" y="499110"/>
                  </a:lnTo>
                  <a:lnTo>
                    <a:pt x="75057" y="501650"/>
                  </a:lnTo>
                  <a:lnTo>
                    <a:pt x="78473" y="505460"/>
                  </a:lnTo>
                  <a:lnTo>
                    <a:pt x="85293" y="504190"/>
                  </a:lnTo>
                  <a:lnTo>
                    <a:pt x="86233" y="499110"/>
                  </a:lnTo>
                  <a:lnTo>
                    <a:pt x="87172" y="494030"/>
                  </a:lnTo>
                  <a:lnTo>
                    <a:pt x="87642" y="491490"/>
                  </a:lnTo>
                  <a:lnTo>
                    <a:pt x="91909" y="478790"/>
                  </a:lnTo>
                  <a:lnTo>
                    <a:pt x="97116" y="468630"/>
                  </a:lnTo>
                  <a:lnTo>
                    <a:pt x="97777" y="467360"/>
                  </a:lnTo>
                  <a:lnTo>
                    <a:pt x="104914" y="457200"/>
                  </a:lnTo>
                  <a:lnTo>
                    <a:pt x="102997" y="450850"/>
                  </a:lnTo>
                  <a:lnTo>
                    <a:pt x="102362" y="444500"/>
                  </a:lnTo>
                  <a:lnTo>
                    <a:pt x="102997" y="436880"/>
                  </a:lnTo>
                  <a:lnTo>
                    <a:pt x="104914" y="431800"/>
                  </a:lnTo>
                  <a:lnTo>
                    <a:pt x="112966" y="434340"/>
                  </a:lnTo>
                  <a:lnTo>
                    <a:pt x="116217" y="443230"/>
                  </a:lnTo>
                  <a:lnTo>
                    <a:pt x="119786" y="448310"/>
                  </a:lnTo>
                  <a:lnTo>
                    <a:pt x="128790" y="440690"/>
                  </a:lnTo>
                  <a:lnTo>
                    <a:pt x="148424" y="435610"/>
                  </a:lnTo>
                  <a:lnTo>
                    <a:pt x="149809" y="431800"/>
                  </a:lnTo>
                  <a:lnTo>
                    <a:pt x="151676" y="426720"/>
                  </a:lnTo>
                  <a:lnTo>
                    <a:pt x="155879" y="416560"/>
                  </a:lnTo>
                  <a:lnTo>
                    <a:pt x="162331" y="411480"/>
                  </a:lnTo>
                  <a:lnTo>
                    <a:pt x="172300" y="411480"/>
                  </a:lnTo>
                  <a:lnTo>
                    <a:pt x="169735" y="424180"/>
                  </a:lnTo>
                  <a:lnTo>
                    <a:pt x="200990" y="426720"/>
                  </a:lnTo>
                  <a:lnTo>
                    <a:pt x="216166" y="424180"/>
                  </a:lnTo>
                  <a:lnTo>
                    <a:pt x="227749" y="414020"/>
                  </a:lnTo>
                  <a:lnTo>
                    <a:pt x="238836" y="416560"/>
                  </a:lnTo>
                  <a:lnTo>
                    <a:pt x="240538" y="424180"/>
                  </a:lnTo>
                  <a:lnTo>
                    <a:pt x="227749" y="425450"/>
                  </a:lnTo>
                  <a:lnTo>
                    <a:pt x="231165" y="434340"/>
                  </a:lnTo>
                  <a:lnTo>
                    <a:pt x="243687" y="438150"/>
                  </a:lnTo>
                  <a:lnTo>
                    <a:pt x="255892" y="444500"/>
                  </a:lnTo>
                  <a:lnTo>
                    <a:pt x="268109" y="447040"/>
                  </a:lnTo>
                  <a:lnTo>
                    <a:pt x="280644" y="440690"/>
                  </a:lnTo>
                  <a:lnTo>
                    <a:pt x="284048" y="443230"/>
                  </a:lnTo>
                  <a:lnTo>
                    <a:pt x="288315" y="443230"/>
                  </a:lnTo>
                  <a:lnTo>
                    <a:pt x="290880" y="447040"/>
                  </a:lnTo>
                  <a:lnTo>
                    <a:pt x="277228" y="464820"/>
                  </a:lnTo>
                  <a:lnTo>
                    <a:pt x="289572" y="473710"/>
                  </a:lnTo>
                  <a:lnTo>
                    <a:pt x="297268" y="486410"/>
                  </a:lnTo>
                  <a:lnTo>
                    <a:pt x="306260" y="496570"/>
                  </a:lnTo>
                  <a:lnTo>
                    <a:pt x="322440" y="496570"/>
                  </a:lnTo>
                  <a:lnTo>
                    <a:pt x="326694" y="499110"/>
                  </a:lnTo>
                  <a:lnTo>
                    <a:pt x="326694" y="389877"/>
                  </a:lnTo>
                  <a:lnTo>
                    <a:pt x="317322" y="381000"/>
                  </a:lnTo>
                  <a:lnTo>
                    <a:pt x="303872" y="375920"/>
                  </a:lnTo>
                  <a:lnTo>
                    <a:pt x="300507" y="374650"/>
                  </a:lnTo>
                  <a:lnTo>
                    <a:pt x="283298" y="373380"/>
                  </a:lnTo>
                  <a:lnTo>
                    <a:pt x="265607" y="375920"/>
                  </a:lnTo>
                  <a:lnTo>
                    <a:pt x="247370" y="373380"/>
                  </a:lnTo>
                  <a:lnTo>
                    <a:pt x="247370" y="372110"/>
                  </a:lnTo>
                  <a:lnTo>
                    <a:pt x="237832" y="372110"/>
                  </a:lnTo>
                  <a:lnTo>
                    <a:pt x="227965" y="369570"/>
                  </a:lnTo>
                  <a:lnTo>
                    <a:pt x="219062" y="365760"/>
                  </a:lnTo>
                  <a:lnTo>
                    <a:pt x="212394" y="358140"/>
                  </a:lnTo>
                  <a:lnTo>
                    <a:pt x="215823" y="354330"/>
                  </a:lnTo>
                  <a:lnTo>
                    <a:pt x="227152" y="354330"/>
                  </a:lnTo>
                  <a:lnTo>
                    <a:pt x="232016" y="351790"/>
                  </a:lnTo>
                  <a:lnTo>
                    <a:pt x="222885" y="344170"/>
                  </a:lnTo>
                  <a:lnTo>
                    <a:pt x="212077" y="341630"/>
                  </a:lnTo>
                  <a:lnTo>
                    <a:pt x="201422" y="340360"/>
                  </a:lnTo>
                  <a:lnTo>
                    <a:pt x="192773" y="332740"/>
                  </a:lnTo>
                  <a:lnTo>
                    <a:pt x="189941" y="327660"/>
                  </a:lnTo>
                  <a:lnTo>
                    <a:pt x="184238" y="325120"/>
                  </a:lnTo>
                  <a:lnTo>
                    <a:pt x="177901" y="322580"/>
                  </a:lnTo>
                  <a:lnTo>
                    <a:pt x="173164" y="317500"/>
                  </a:lnTo>
                  <a:lnTo>
                    <a:pt x="179133" y="314960"/>
                  </a:lnTo>
                  <a:lnTo>
                    <a:pt x="188518" y="317500"/>
                  </a:lnTo>
                  <a:lnTo>
                    <a:pt x="196189" y="317500"/>
                  </a:lnTo>
                  <a:lnTo>
                    <a:pt x="197040" y="323850"/>
                  </a:lnTo>
                  <a:lnTo>
                    <a:pt x="202158" y="327660"/>
                  </a:lnTo>
                  <a:lnTo>
                    <a:pt x="210693" y="326390"/>
                  </a:lnTo>
                  <a:lnTo>
                    <a:pt x="212394" y="325120"/>
                  </a:lnTo>
                  <a:lnTo>
                    <a:pt x="208127" y="320040"/>
                  </a:lnTo>
                  <a:lnTo>
                    <a:pt x="205282" y="314960"/>
                  </a:lnTo>
                  <a:lnTo>
                    <a:pt x="203873" y="312420"/>
                  </a:lnTo>
                  <a:lnTo>
                    <a:pt x="200444" y="307340"/>
                  </a:lnTo>
                  <a:lnTo>
                    <a:pt x="215049" y="313690"/>
                  </a:lnTo>
                  <a:lnTo>
                    <a:pt x="228282" y="321310"/>
                  </a:lnTo>
                  <a:lnTo>
                    <a:pt x="240398" y="330200"/>
                  </a:lnTo>
                  <a:lnTo>
                    <a:pt x="251637" y="342900"/>
                  </a:lnTo>
                  <a:lnTo>
                    <a:pt x="255041" y="341630"/>
                  </a:lnTo>
                  <a:lnTo>
                    <a:pt x="260172" y="342900"/>
                  </a:lnTo>
                  <a:lnTo>
                    <a:pt x="261023" y="341630"/>
                  </a:lnTo>
                  <a:lnTo>
                    <a:pt x="261874" y="340360"/>
                  </a:lnTo>
                  <a:lnTo>
                    <a:pt x="249923" y="326390"/>
                  </a:lnTo>
                  <a:lnTo>
                    <a:pt x="236067" y="314960"/>
                  </a:lnTo>
                  <a:lnTo>
                    <a:pt x="220611" y="307340"/>
                  </a:lnTo>
                  <a:lnTo>
                    <a:pt x="203873" y="300990"/>
                  </a:lnTo>
                  <a:lnTo>
                    <a:pt x="202158" y="295910"/>
                  </a:lnTo>
                  <a:lnTo>
                    <a:pt x="196189" y="293370"/>
                  </a:lnTo>
                  <a:lnTo>
                    <a:pt x="197891" y="285750"/>
                  </a:lnTo>
                  <a:lnTo>
                    <a:pt x="201307" y="285750"/>
                  </a:lnTo>
                  <a:lnTo>
                    <a:pt x="204724" y="287020"/>
                  </a:lnTo>
                  <a:lnTo>
                    <a:pt x="205282" y="285750"/>
                  </a:lnTo>
                  <a:lnTo>
                    <a:pt x="206425" y="283210"/>
                  </a:lnTo>
                  <a:lnTo>
                    <a:pt x="199910" y="280670"/>
                  </a:lnTo>
                  <a:lnTo>
                    <a:pt x="193306" y="276860"/>
                  </a:lnTo>
                  <a:lnTo>
                    <a:pt x="186867" y="273050"/>
                  </a:lnTo>
                  <a:lnTo>
                    <a:pt x="180835" y="267970"/>
                  </a:lnTo>
                  <a:lnTo>
                    <a:pt x="177419" y="266700"/>
                  </a:lnTo>
                  <a:lnTo>
                    <a:pt x="178282" y="264160"/>
                  </a:lnTo>
                  <a:lnTo>
                    <a:pt x="178282" y="261620"/>
                  </a:lnTo>
                  <a:lnTo>
                    <a:pt x="184238" y="259080"/>
                  </a:lnTo>
                  <a:lnTo>
                    <a:pt x="190220" y="267970"/>
                  </a:lnTo>
                  <a:lnTo>
                    <a:pt x="196189" y="269240"/>
                  </a:lnTo>
                  <a:lnTo>
                    <a:pt x="204724" y="265430"/>
                  </a:lnTo>
                  <a:lnTo>
                    <a:pt x="203301" y="259080"/>
                  </a:lnTo>
                  <a:lnTo>
                    <a:pt x="203022" y="257810"/>
                  </a:lnTo>
                  <a:lnTo>
                    <a:pt x="202158" y="247650"/>
                  </a:lnTo>
                  <a:lnTo>
                    <a:pt x="210693" y="247650"/>
                  </a:lnTo>
                  <a:lnTo>
                    <a:pt x="212394" y="227330"/>
                  </a:lnTo>
                  <a:lnTo>
                    <a:pt x="216636" y="228600"/>
                  </a:lnTo>
                  <a:lnTo>
                    <a:pt x="220713" y="232410"/>
                  </a:lnTo>
                  <a:lnTo>
                    <a:pt x="225107" y="234950"/>
                  </a:lnTo>
                  <a:lnTo>
                    <a:pt x="230301" y="229870"/>
                  </a:lnTo>
                  <a:lnTo>
                    <a:pt x="222631" y="227330"/>
                  </a:lnTo>
                  <a:lnTo>
                    <a:pt x="226898" y="219710"/>
                  </a:lnTo>
                  <a:lnTo>
                    <a:pt x="226047" y="214630"/>
                  </a:lnTo>
                  <a:lnTo>
                    <a:pt x="230479" y="209550"/>
                  </a:lnTo>
                  <a:lnTo>
                    <a:pt x="227647" y="203200"/>
                  </a:lnTo>
                  <a:lnTo>
                    <a:pt x="225920" y="198120"/>
                  </a:lnTo>
                  <a:lnTo>
                    <a:pt x="233730" y="196850"/>
                  </a:lnTo>
                  <a:lnTo>
                    <a:pt x="241198" y="208280"/>
                  </a:lnTo>
                  <a:lnTo>
                    <a:pt x="240436" y="219710"/>
                  </a:lnTo>
                  <a:lnTo>
                    <a:pt x="240804" y="229870"/>
                  </a:lnTo>
                  <a:lnTo>
                    <a:pt x="251637" y="236220"/>
                  </a:lnTo>
                  <a:lnTo>
                    <a:pt x="253339" y="243840"/>
                  </a:lnTo>
                  <a:lnTo>
                    <a:pt x="255892" y="251460"/>
                  </a:lnTo>
                  <a:lnTo>
                    <a:pt x="263575" y="254000"/>
                  </a:lnTo>
                  <a:lnTo>
                    <a:pt x="266141" y="254000"/>
                  </a:lnTo>
                  <a:lnTo>
                    <a:pt x="267728" y="243840"/>
                  </a:lnTo>
                  <a:lnTo>
                    <a:pt x="267309" y="233680"/>
                  </a:lnTo>
                  <a:lnTo>
                    <a:pt x="264820" y="223520"/>
                  </a:lnTo>
                  <a:lnTo>
                    <a:pt x="260172" y="214630"/>
                  </a:lnTo>
                  <a:lnTo>
                    <a:pt x="256743" y="212090"/>
                  </a:lnTo>
                  <a:lnTo>
                    <a:pt x="253339" y="212090"/>
                  </a:lnTo>
                  <a:lnTo>
                    <a:pt x="251637" y="209550"/>
                  </a:lnTo>
                  <a:lnTo>
                    <a:pt x="251637" y="201930"/>
                  </a:lnTo>
                  <a:lnTo>
                    <a:pt x="255892" y="199390"/>
                  </a:lnTo>
                  <a:lnTo>
                    <a:pt x="261023" y="200660"/>
                  </a:lnTo>
                  <a:lnTo>
                    <a:pt x="266141" y="200660"/>
                  </a:lnTo>
                  <a:lnTo>
                    <a:pt x="269544" y="203200"/>
                  </a:lnTo>
                  <a:lnTo>
                    <a:pt x="272961" y="199390"/>
                  </a:lnTo>
                  <a:lnTo>
                    <a:pt x="275234" y="196850"/>
                  </a:lnTo>
                  <a:lnTo>
                    <a:pt x="276377" y="195580"/>
                  </a:lnTo>
                  <a:lnTo>
                    <a:pt x="283197" y="194310"/>
                  </a:lnTo>
                  <a:lnTo>
                    <a:pt x="291731" y="191770"/>
                  </a:lnTo>
                  <a:lnTo>
                    <a:pt x="295986" y="194310"/>
                  </a:lnTo>
                  <a:lnTo>
                    <a:pt x="298551" y="201930"/>
                  </a:lnTo>
                  <a:lnTo>
                    <a:pt x="305384" y="200660"/>
                  </a:lnTo>
                  <a:lnTo>
                    <a:pt x="306070" y="193040"/>
                  </a:lnTo>
                  <a:lnTo>
                    <a:pt x="305828" y="191770"/>
                  </a:lnTo>
                  <a:lnTo>
                    <a:pt x="303885" y="181610"/>
                  </a:lnTo>
                  <a:lnTo>
                    <a:pt x="303885" y="180340"/>
                  </a:lnTo>
                  <a:lnTo>
                    <a:pt x="303898" y="179070"/>
                  </a:lnTo>
                  <a:lnTo>
                    <a:pt x="303936" y="171450"/>
                  </a:lnTo>
                  <a:lnTo>
                    <a:pt x="311340" y="166370"/>
                  </a:lnTo>
                  <a:lnTo>
                    <a:pt x="316458" y="170180"/>
                  </a:lnTo>
                  <a:lnTo>
                    <a:pt x="313905" y="177800"/>
                  </a:lnTo>
                  <a:lnTo>
                    <a:pt x="321589" y="181610"/>
                  </a:lnTo>
                  <a:lnTo>
                    <a:pt x="330339" y="180340"/>
                  </a:lnTo>
                  <a:lnTo>
                    <a:pt x="337261" y="185420"/>
                  </a:lnTo>
                  <a:lnTo>
                    <a:pt x="342099" y="191770"/>
                  </a:lnTo>
                  <a:lnTo>
                    <a:pt x="344614" y="199390"/>
                  </a:lnTo>
                  <a:lnTo>
                    <a:pt x="347179" y="195580"/>
                  </a:lnTo>
                  <a:lnTo>
                    <a:pt x="347179" y="190500"/>
                  </a:lnTo>
                  <a:lnTo>
                    <a:pt x="352298" y="190500"/>
                  </a:lnTo>
                  <a:lnTo>
                    <a:pt x="348792" y="184150"/>
                  </a:lnTo>
                  <a:lnTo>
                    <a:pt x="348678" y="180340"/>
                  </a:lnTo>
                  <a:lnTo>
                    <a:pt x="348564" y="176530"/>
                  </a:lnTo>
                  <a:lnTo>
                    <a:pt x="347853" y="168910"/>
                  </a:lnTo>
                  <a:lnTo>
                    <a:pt x="345376" y="166370"/>
                  </a:lnTo>
                  <a:lnTo>
                    <a:pt x="344144" y="165100"/>
                  </a:lnTo>
                  <a:lnTo>
                    <a:pt x="342900" y="163830"/>
                  </a:lnTo>
                  <a:lnTo>
                    <a:pt x="343839" y="156210"/>
                  </a:lnTo>
                  <a:lnTo>
                    <a:pt x="344614" y="149860"/>
                  </a:lnTo>
                  <a:lnTo>
                    <a:pt x="349808" y="154940"/>
                  </a:lnTo>
                  <a:lnTo>
                    <a:pt x="352933" y="161290"/>
                  </a:lnTo>
                  <a:lnTo>
                    <a:pt x="356374" y="167640"/>
                  </a:lnTo>
                  <a:lnTo>
                    <a:pt x="362534" y="171450"/>
                  </a:lnTo>
                  <a:lnTo>
                    <a:pt x="364236" y="177800"/>
                  </a:lnTo>
                  <a:lnTo>
                    <a:pt x="359105" y="187960"/>
                  </a:lnTo>
                  <a:lnTo>
                    <a:pt x="366788" y="191770"/>
                  </a:lnTo>
                  <a:lnTo>
                    <a:pt x="371233" y="187960"/>
                  </a:lnTo>
                  <a:lnTo>
                    <a:pt x="373507" y="182880"/>
                  </a:lnTo>
                  <a:lnTo>
                    <a:pt x="376262" y="179070"/>
                  </a:lnTo>
                  <a:lnTo>
                    <a:pt x="382143" y="177800"/>
                  </a:lnTo>
                  <a:lnTo>
                    <a:pt x="386410" y="196850"/>
                  </a:lnTo>
                  <a:lnTo>
                    <a:pt x="404329" y="185420"/>
                  </a:lnTo>
                  <a:lnTo>
                    <a:pt x="414553" y="196850"/>
                  </a:lnTo>
                  <a:lnTo>
                    <a:pt x="417118" y="195580"/>
                  </a:lnTo>
                  <a:lnTo>
                    <a:pt x="415417" y="190500"/>
                  </a:lnTo>
                  <a:lnTo>
                    <a:pt x="420535" y="191770"/>
                  </a:lnTo>
                  <a:lnTo>
                    <a:pt x="424967" y="201930"/>
                  </a:lnTo>
                  <a:lnTo>
                    <a:pt x="427253" y="214630"/>
                  </a:lnTo>
                  <a:lnTo>
                    <a:pt x="428091" y="227330"/>
                  </a:lnTo>
                  <a:lnTo>
                    <a:pt x="428205" y="238760"/>
                  </a:lnTo>
                  <a:lnTo>
                    <a:pt x="443560" y="224790"/>
                  </a:lnTo>
                  <a:lnTo>
                    <a:pt x="445262" y="227330"/>
                  </a:lnTo>
                  <a:lnTo>
                    <a:pt x="449541" y="232410"/>
                  </a:lnTo>
                  <a:lnTo>
                    <a:pt x="447840" y="238760"/>
                  </a:lnTo>
                  <a:lnTo>
                    <a:pt x="444347" y="242570"/>
                  </a:lnTo>
                  <a:lnTo>
                    <a:pt x="440474" y="246380"/>
                  </a:lnTo>
                  <a:lnTo>
                    <a:pt x="438353" y="251460"/>
                  </a:lnTo>
                  <a:lnTo>
                    <a:pt x="440156" y="255270"/>
                  </a:lnTo>
                  <a:lnTo>
                    <a:pt x="453796" y="265430"/>
                  </a:lnTo>
                  <a:lnTo>
                    <a:pt x="450392" y="275590"/>
                  </a:lnTo>
                  <a:lnTo>
                    <a:pt x="441858" y="273050"/>
                  </a:lnTo>
                  <a:lnTo>
                    <a:pt x="435889" y="267970"/>
                  </a:lnTo>
                  <a:lnTo>
                    <a:pt x="429907" y="267970"/>
                  </a:lnTo>
                  <a:lnTo>
                    <a:pt x="431622" y="275590"/>
                  </a:lnTo>
                  <a:lnTo>
                    <a:pt x="429907" y="279400"/>
                  </a:lnTo>
                  <a:lnTo>
                    <a:pt x="434924" y="281940"/>
                  </a:lnTo>
                  <a:lnTo>
                    <a:pt x="440575" y="284480"/>
                  </a:lnTo>
                  <a:lnTo>
                    <a:pt x="446227" y="285750"/>
                  </a:lnTo>
                  <a:lnTo>
                    <a:pt x="451243" y="281940"/>
                  </a:lnTo>
                  <a:lnTo>
                    <a:pt x="453796" y="281940"/>
                  </a:lnTo>
                  <a:lnTo>
                    <a:pt x="453783" y="293370"/>
                  </a:lnTo>
                  <a:lnTo>
                    <a:pt x="444093" y="298450"/>
                  </a:lnTo>
                  <a:lnTo>
                    <a:pt x="433285" y="303530"/>
                  </a:lnTo>
                  <a:lnTo>
                    <a:pt x="429907" y="314960"/>
                  </a:lnTo>
                  <a:lnTo>
                    <a:pt x="425056" y="316230"/>
                  </a:lnTo>
                  <a:lnTo>
                    <a:pt x="419150" y="316230"/>
                  </a:lnTo>
                  <a:lnTo>
                    <a:pt x="413727" y="317500"/>
                  </a:lnTo>
                  <a:lnTo>
                    <a:pt x="410298" y="320040"/>
                  </a:lnTo>
                  <a:lnTo>
                    <a:pt x="416509" y="322580"/>
                  </a:lnTo>
                  <a:lnTo>
                    <a:pt x="423519" y="323850"/>
                  </a:lnTo>
                  <a:lnTo>
                    <a:pt x="429260" y="326390"/>
                  </a:lnTo>
                  <a:lnTo>
                    <a:pt x="431622" y="332740"/>
                  </a:lnTo>
                  <a:lnTo>
                    <a:pt x="412978" y="347980"/>
                  </a:lnTo>
                  <a:lnTo>
                    <a:pt x="395058" y="364490"/>
                  </a:lnTo>
                  <a:lnTo>
                    <a:pt x="381127" y="383540"/>
                  </a:lnTo>
                  <a:lnTo>
                    <a:pt x="374472" y="406400"/>
                  </a:lnTo>
                  <a:lnTo>
                    <a:pt x="368503" y="412750"/>
                  </a:lnTo>
                  <a:lnTo>
                    <a:pt x="380441" y="463550"/>
                  </a:lnTo>
                  <a:lnTo>
                    <a:pt x="386054" y="463550"/>
                  </a:lnTo>
                  <a:lnTo>
                    <a:pt x="391426" y="459740"/>
                  </a:lnTo>
                  <a:lnTo>
                    <a:pt x="396633" y="455930"/>
                  </a:lnTo>
                  <a:lnTo>
                    <a:pt x="401764" y="450850"/>
                  </a:lnTo>
                  <a:lnTo>
                    <a:pt x="438556" y="440690"/>
                  </a:lnTo>
                  <a:lnTo>
                    <a:pt x="457784" y="434340"/>
                  </a:lnTo>
                  <a:lnTo>
                    <a:pt x="475983" y="427990"/>
                  </a:lnTo>
                  <a:lnTo>
                    <a:pt x="475983" y="40513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686" y="5920853"/>
              <a:ext cx="72516" cy="10631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61466" y="467105"/>
            <a:ext cx="72009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latin typeface="Arial"/>
                <a:cs typeface="Arial"/>
              </a:rPr>
              <a:t>Démarches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d’urbanisme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intercommunales</a:t>
            </a:r>
          </a:p>
        </p:txBody>
      </p:sp>
      <p:sp>
        <p:nvSpPr>
          <p:cNvPr id="13" name="object 13"/>
          <p:cNvSpPr/>
          <p:nvPr/>
        </p:nvSpPr>
        <p:spPr>
          <a:xfrm>
            <a:off x="241554" y="189737"/>
            <a:ext cx="2882900" cy="254000"/>
          </a:xfrm>
          <a:custGeom>
            <a:avLst/>
            <a:gdLst/>
            <a:ahLst/>
            <a:cxnLst/>
            <a:rect l="l" t="t" r="r" b="b"/>
            <a:pathLst>
              <a:path w="2882900" h="254000">
                <a:moveTo>
                  <a:pt x="0" y="253999"/>
                </a:moveTo>
                <a:lnTo>
                  <a:pt x="2882900" y="0"/>
                </a:lnTo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8988" y="1147569"/>
            <a:ext cx="7335520" cy="5710555"/>
            <a:chOff x="1808988" y="1147569"/>
            <a:chExt cx="7335520" cy="5710555"/>
          </a:xfrm>
        </p:grpSpPr>
        <p:sp>
          <p:nvSpPr>
            <p:cNvPr id="3" name="object 3"/>
            <p:cNvSpPr/>
            <p:nvPr/>
          </p:nvSpPr>
          <p:spPr>
            <a:xfrm>
              <a:off x="2384807" y="6334345"/>
              <a:ext cx="6759575" cy="523875"/>
            </a:xfrm>
            <a:custGeom>
              <a:avLst/>
              <a:gdLst/>
              <a:ahLst/>
              <a:cxnLst/>
              <a:rect l="l" t="t" r="r" b="b"/>
              <a:pathLst>
                <a:path w="6759575" h="523875">
                  <a:moveTo>
                    <a:pt x="6759192" y="0"/>
                  </a:moveTo>
                  <a:lnTo>
                    <a:pt x="0" y="523652"/>
                  </a:lnTo>
                  <a:lnTo>
                    <a:pt x="6759192" y="523652"/>
                  </a:lnTo>
                  <a:lnTo>
                    <a:pt x="6759192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8988" y="1147569"/>
              <a:ext cx="6636263" cy="571029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20141" y="639902"/>
            <a:ext cx="5284470" cy="750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335"/>
              </a:lnSpc>
              <a:spcBef>
                <a:spcPts val="95"/>
              </a:spcBef>
            </a:pPr>
            <a:r>
              <a:rPr dirty="0" sz="2800" spc="-5" b="1">
                <a:solidFill>
                  <a:srgbClr val="EC7C30"/>
                </a:solidFill>
                <a:latin typeface="Arial"/>
                <a:cs typeface="Arial"/>
              </a:rPr>
              <a:t>Un</a:t>
            </a:r>
            <a:r>
              <a:rPr dirty="0" sz="2800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EC7C30"/>
                </a:solidFill>
                <a:latin typeface="Arial"/>
                <a:cs typeface="Arial"/>
              </a:rPr>
              <a:t>exemple</a:t>
            </a:r>
            <a:r>
              <a:rPr dirty="0" sz="2800" spc="15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EC7C30"/>
                </a:solidFill>
                <a:latin typeface="Arial"/>
                <a:cs typeface="Arial"/>
              </a:rPr>
              <a:t>en</a:t>
            </a:r>
            <a:r>
              <a:rPr dirty="0" sz="2800" spc="10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EC7C30"/>
                </a:solidFill>
                <a:latin typeface="Arial"/>
                <a:cs typeface="Arial"/>
              </a:rPr>
              <a:t>Livradois-Forez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375"/>
              </a:lnSpc>
            </a:pPr>
            <a:r>
              <a:rPr dirty="0" sz="2000" spc="-5">
                <a:latin typeface="Calibri"/>
                <a:cs typeface="Calibri"/>
              </a:rPr>
              <a:t>Olliergues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0791" y="5855665"/>
            <a:ext cx="476250" cy="810260"/>
            <a:chOff x="240791" y="5855665"/>
            <a:chExt cx="476250" cy="8102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430" y="6310307"/>
              <a:ext cx="165011" cy="1611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3090" y="6119152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20">
                  <a:moveTo>
                    <a:pt x="4254" y="78473"/>
                  </a:moveTo>
                  <a:lnTo>
                    <a:pt x="0" y="79311"/>
                  </a:lnTo>
                  <a:lnTo>
                    <a:pt x="0" y="96202"/>
                  </a:lnTo>
                  <a:lnTo>
                    <a:pt x="4254" y="95351"/>
                  </a:lnTo>
                  <a:lnTo>
                    <a:pt x="4254" y="78473"/>
                  </a:lnTo>
                  <a:close/>
                </a:path>
                <a:path w="62865" h="96520">
                  <a:moveTo>
                    <a:pt x="29845" y="38811"/>
                  </a:moveTo>
                  <a:lnTo>
                    <a:pt x="24739" y="38811"/>
                  </a:lnTo>
                  <a:lnTo>
                    <a:pt x="15354" y="42189"/>
                  </a:lnTo>
                  <a:lnTo>
                    <a:pt x="18757" y="50634"/>
                  </a:lnTo>
                  <a:lnTo>
                    <a:pt x="23609" y="50330"/>
                  </a:lnTo>
                  <a:lnTo>
                    <a:pt x="25590" y="46304"/>
                  </a:lnTo>
                  <a:lnTo>
                    <a:pt x="26911" y="41490"/>
                  </a:lnTo>
                  <a:lnTo>
                    <a:pt x="29845" y="38811"/>
                  </a:lnTo>
                  <a:close/>
                </a:path>
                <a:path w="62865" h="96520">
                  <a:moveTo>
                    <a:pt x="62255" y="1689"/>
                  </a:moveTo>
                  <a:lnTo>
                    <a:pt x="59702" y="1689"/>
                  </a:lnTo>
                  <a:lnTo>
                    <a:pt x="57150" y="2540"/>
                  </a:lnTo>
                  <a:lnTo>
                    <a:pt x="56299" y="0"/>
                  </a:lnTo>
                  <a:lnTo>
                    <a:pt x="51028" y="8382"/>
                  </a:lnTo>
                  <a:lnTo>
                    <a:pt x="48717" y="17614"/>
                  </a:lnTo>
                  <a:lnTo>
                    <a:pt x="46570" y="26695"/>
                  </a:lnTo>
                  <a:lnTo>
                    <a:pt x="41795" y="34594"/>
                  </a:lnTo>
                  <a:lnTo>
                    <a:pt x="49466" y="34594"/>
                  </a:lnTo>
                  <a:lnTo>
                    <a:pt x="50749" y="25539"/>
                  </a:lnTo>
                  <a:lnTo>
                    <a:pt x="54584" y="17195"/>
                  </a:lnTo>
                  <a:lnTo>
                    <a:pt x="59067" y="9321"/>
                  </a:lnTo>
                  <a:lnTo>
                    <a:pt x="62255" y="1689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106" y="6120836"/>
              <a:ext cx="99163" cy="987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8731" y="5921717"/>
              <a:ext cx="264795" cy="322580"/>
            </a:xfrm>
            <a:custGeom>
              <a:avLst/>
              <a:gdLst/>
              <a:ahLst/>
              <a:cxnLst/>
              <a:rect l="l" t="t" r="r" b="b"/>
              <a:pathLst>
                <a:path w="264795" h="322579">
                  <a:moveTo>
                    <a:pt x="1714" y="23622"/>
                  </a:moveTo>
                  <a:lnTo>
                    <a:pt x="850" y="22771"/>
                  </a:lnTo>
                  <a:lnTo>
                    <a:pt x="0" y="23622"/>
                  </a:lnTo>
                  <a:lnTo>
                    <a:pt x="0" y="24460"/>
                  </a:lnTo>
                  <a:lnTo>
                    <a:pt x="1714" y="24460"/>
                  </a:lnTo>
                  <a:lnTo>
                    <a:pt x="1714" y="23622"/>
                  </a:lnTo>
                  <a:close/>
                </a:path>
                <a:path w="264795" h="322579">
                  <a:moveTo>
                    <a:pt x="2578" y="13487"/>
                  </a:moveTo>
                  <a:lnTo>
                    <a:pt x="1714" y="14338"/>
                  </a:lnTo>
                  <a:lnTo>
                    <a:pt x="1714" y="15176"/>
                  </a:lnTo>
                  <a:lnTo>
                    <a:pt x="2578" y="15176"/>
                  </a:lnTo>
                  <a:lnTo>
                    <a:pt x="2578" y="13487"/>
                  </a:lnTo>
                  <a:close/>
                </a:path>
                <a:path w="264795" h="322579">
                  <a:moveTo>
                    <a:pt x="6832" y="20231"/>
                  </a:moveTo>
                  <a:lnTo>
                    <a:pt x="5981" y="19392"/>
                  </a:lnTo>
                  <a:lnTo>
                    <a:pt x="5981" y="21082"/>
                  </a:lnTo>
                  <a:lnTo>
                    <a:pt x="6832" y="21082"/>
                  </a:lnTo>
                  <a:lnTo>
                    <a:pt x="6832" y="20231"/>
                  </a:lnTo>
                  <a:close/>
                </a:path>
                <a:path w="264795" h="322579">
                  <a:moveTo>
                    <a:pt x="7683" y="13487"/>
                  </a:moveTo>
                  <a:lnTo>
                    <a:pt x="6832" y="13487"/>
                  </a:lnTo>
                  <a:lnTo>
                    <a:pt x="5981" y="14338"/>
                  </a:lnTo>
                  <a:lnTo>
                    <a:pt x="6832" y="15176"/>
                  </a:lnTo>
                  <a:lnTo>
                    <a:pt x="6832" y="14338"/>
                  </a:lnTo>
                  <a:lnTo>
                    <a:pt x="7683" y="15176"/>
                  </a:lnTo>
                  <a:lnTo>
                    <a:pt x="7683" y="13487"/>
                  </a:lnTo>
                  <a:close/>
                </a:path>
                <a:path w="264795" h="322579">
                  <a:moveTo>
                    <a:pt x="8534" y="18554"/>
                  </a:moveTo>
                  <a:lnTo>
                    <a:pt x="7683" y="19392"/>
                  </a:lnTo>
                  <a:lnTo>
                    <a:pt x="8534" y="19392"/>
                  </a:lnTo>
                  <a:lnTo>
                    <a:pt x="8534" y="18554"/>
                  </a:lnTo>
                  <a:close/>
                </a:path>
                <a:path w="264795" h="322579">
                  <a:moveTo>
                    <a:pt x="9385" y="18554"/>
                  </a:moveTo>
                  <a:lnTo>
                    <a:pt x="8534" y="19392"/>
                  </a:lnTo>
                  <a:lnTo>
                    <a:pt x="9385" y="19392"/>
                  </a:lnTo>
                  <a:lnTo>
                    <a:pt x="9385" y="18554"/>
                  </a:lnTo>
                  <a:close/>
                </a:path>
                <a:path w="264795" h="322579">
                  <a:moveTo>
                    <a:pt x="9385" y="13487"/>
                  </a:moveTo>
                  <a:lnTo>
                    <a:pt x="8534" y="12649"/>
                  </a:lnTo>
                  <a:lnTo>
                    <a:pt x="8534" y="14338"/>
                  </a:lnTo>
                  <a:lnTo>
                    <a:pt x="9385" y="13487"/>
                  </a:lnTo>
                  <a:close/>
                </a:path>
                <a:path w="264795" h="322579">
                  <a:moveTo>
                    <a:pt x="11099" y="15176"/>
                  </a:moveTo>
                  <a:lnTo>
                    <a:pt x="10236" y="15176"/>
                  </a:lnTo>
                  <a:lnTo>
                    <a:pt x="10236" y="16027"/>
                  </a:lnTo>
                  <a:lnTo>
                    <a:pt x="11099" y="15176"/>
                  </a:lnTo>
                  <a:close/>
                </a:path>
                <a:path w="264795" h="322579">
                  <a:moveTo>
                    <a:pt x="11099" y="11811"/>
                  </a:moveTo>
                  <a:lnTo>
                    <a:pt x="10236" y="10960"/>
                  </a:lnTo>
                  <a:lnTo>
                    <a:pt x="10236" y="12649"/>
                  </a:lnTo>
                  <a:lnTo>
                    <a:pt x="11099" y="12649"/>
                  </a:lnTo>
                  <a:lnTo>
                    <a:pt x="11099" y="11811"/>
                  </a:lnTo>
                  <a:close/>
                </a:path>
                <a:path w="264795" h="322579">
                  <a:moveTo>
                    <a:pt x="11950" y="14338"/>
                  </a:moveTo>
                  <a:lnTo>
                    <a:pt x="11099" y="15176"/>
                  </a:lnTo>
                  <a:lnTo>
                    <a:pt x="11950" y="15176"/>
                  </a:lnTo>
                  <a:lnTo>
                    <a:pt x="11950" y="14338"/>
                  </a:lnTo>
                  <a:close/>
                </a:path>
                <a:path w="264795" h="322579">
                  <a:moveTo>
                    <a:pt x="11950" y="13487"/>
                  </a:moveTo>
                  <a:lnTo>
                    <a:pt x="10236" y="13487"/>
                  </a:lnTo>
                  <a:lnTo>
                    <a:pt x="9385" y="14338"/>
                  </a:lnTo>
                  <a:lnTo>
                    <a:pt x="11099" y="15176"/>
                  </a:lnTo>
                  <a:lnTo>
                    <a:pt x="10236" y="14338"/>
                  </a:lnTo>
                  <a:lnTo>
                    <a:pt x="11950" y="13487"/>
                  </a:lnTo>
                  <a:close/>
                </a:path>
                <a:path w="264795" h="322579">
                  <a:moveTo>
                    <a:pt x="14503" y="97028"/>
                  </a:moveTo>
                  <a:lnTo>
                    <a:pt x="12801" y="97028"/>
                  </a:lnTo>
                  <a:lnTo>
                    <a:pt x="12801" y="97878"/>
                  </a:lnTo>
                  <a:lnTo>
                    <a:pt x="14503" y="97878"/>
                  </a:lnTo>
                  <a:lnTo>
                    <a:pt x="14503" y="97028"/>
                  </a:lnTo>
                  <a:close/>
                </a:path>
                <a:path w="264795" h="322579">
                  <a:moveTo>
                    <a:pt x="14503" y="26987"/>
                  </a:moveTo>
                  <a:lnTo>
                    <a:pt x="13652" y="27838"/>
                  </a:lnTo>
                  <a:lnTo>
                    <a:pt x="14503" y="27838"/>
                  </a:lnTo>
                  <a:lnTo>
                    <a:pt x="14503" y="26987"/>
                  </a:lnTo>
                  <a:close/>
                </a:path>
                <a:path w="264795" h="322579">
                  <a:moveTo>
                    <a:pt x="15354" y="97878"/>
                  </a:moveTo>
                  <a:lnTo>
                    <a:pt x="14503" y="97878"/>
                  </a:lnTo>
                  <a:lnTo>
                    <a:pt x="14503" y="98717"/>
                  </a:lnTo>
                  <a:lnTo>
                    <a:pt x="12801" y="98717"/>
                  </a:lnTo>
                  <a:lnTo>
                    <a:pt x="12801" y="99555"/>
                  </a:lnTo>
                  <a:lnTo>
                    <a:pt x="11099" y="100406"/>
                  </a:lnTo>
                  <a:lnTo>
                    <a:pt x="11950" y="100406"/>
                  </a:lnTo>
                  <a:lnTo>
                    <a:pt x="12801" y="101244"/>
                  </a:lnTo>
                  <a:lnTo>
                    <a:pt x="14503" y="101244"/>
                  </a:lnTo>
                  <a:lnTo>
                    <a:pt x="13652" y="99555"/>
                  </a:lnTo>
                  <a:lnTo>
                    <a:pt x="15354" y="99555"/>
                  </a:lnTo>
                  <a:lnTo>
                    <a:pt x="15354" y="97878"/>
                  </a:lnTo>
                  <a:close/>
                </a:path>
                <a:path w="264795" h="322579">
                  <a:moveTo>
                    <a:pt x="16217" y="99555"/>
                  </a:moveTo>
                  <a:lnTo>
                    <a:pt x="15354" y="100406"/>
                  </a:lnTo>
                  <a:lnTo>
                    <a:pt x="16217" y="100406"/>
                  </a:lnTo>
                  <a:lnTo>
                    <a:pt x="16217" y="99555"/>
                  </a:lnTo>
                  <a:close/>
                </a:path>
                <a:path w="264795" h="322579">
                  <a:moveTo>
                    <a:pt x="16217" y="97028"/>
                  </a:moveTo>
                  <a:lnTo>
                    <a:pt x="15354" y="97028"/>
                  </a:lnTo>
                  <a:lnTo>
                    <a:pt x="15354" y="97878"/>
                  </a:lnTo>
                  <a:lnTo>
                    <a:pt x="16217" y="97878"/>
                  </a:lnTo>
                  <a:lnTo>
                    <a:pt x="16217" y="97028"/>
                  </a:lnTo>
                  <a:close/>
                </a:path>
                <a:path w="264795" h="322579">
                  <a:moveTo>
                    <a:pt x="16217" y="94488"/>
                  </a:moveTo>
                  <a:lnTo>
                    <a:pt x="15354" y="95338"/>
                  </a:lnTo>
                  <a:lnTo>
                    <a:pt x="16217" y="95338"/>
                  </a:lnTo>
                  <a:lnTo>
                    <a:pt x="16217" y="94488"/>
                  </a:lnTo>
                  <a:close/>
                </a:path>
                <a:path w="264795" h="322579">
                  <a:moveTo>
                    <a:pt x="16217" y="26987"/>
                  </a:moveTo>
                  <a:lnTo>
                    <a:pt x="15354" y="26149"/>
                  </a:lnTo>
                  <a:lnTo>
                    <a:pt x="13652" y="26149"/>
                  </a:lnTo>
                  <a:lnTo>
                    <a:pt x="14503" y="26987"/>
                  </a:lnTo>
                  <a:lnTo>
                    <a:pt x="16217" y="26987"/>
                  </a:lnTo>
                  <a:close/>
                </a:path>
                <a:path w="264795" h="322579">
                  <a:moveTo>
                    <a:pt x="17068" y="101244"/>
                  </a:moveTo>
                  <a:lnTo>
                    <a:pt x="16217" y="100406"/>
                  </a:lnTo>
                  <a:lnTo>
                    <a:pt x="16217" y="101244"/>
                  </a:lnTo>
                  <a:lnTo>
                    <a:pt x="17068" y="101244"/>
                  </a:lnTo>
                  <a:close/>
                </a:path>
                <a:path w="264795" h="322579">
                  <a:moveTo>
                    <a:pt x="17068" y="95338"/>
                  </a:moveTo>
                  <a:lnTo>
                    <a:pt x="16217" y="95338"/>
                  </a:lnTo>
                  <a:lnTo>
                    <a:pt x="16217" y="96177"/>
                  </a:lnTo>
                  <a:lnTo>
                    <a:pt x="17068" y="96177"/>
                  </a:lnTo>
                  <a:lnTo>
                    <a:pt x="17068" y="95338"/>
                  </a:lnTo>
                  <a:close/>
                </a:path>
                <a:path w="264795" h="322579">
                  <a:moveTo>
                    <a:pt x="17919" y="22771"/>
                  </a:moveTo>
                  <a:lnTo>
                    <a:pt x="17068" y="22771"/>
                  </a:lnTo>
                  <a:lnTo>
                    <a:pt x="17068" y="23622"/>
                  </a:lnTo>
                  <a:lnTo>
                    <a:pt x="17919" y="23622"/>
                  </a:lnTo>
                  <a:lnTo>
                    <a:pt x="17919" y="22771"/>
                  </a:lnTo>
                  <a:close/>
                </a:path>
                <a:path w="264795" h="322579">
                  <a:moveTo>
                    <a:pt x="18783" y="91960"/>
                  </a:moveTo>
                  <a:lnTo>
                    <a:pt x="17919" y="92811"/>
                  </a:lnTo>
                  <a:lnTo>
                    <a:pt x="17919" y="93649"/>
                  </a:lnTo>
                  <a:lnTo>
                    <a:pt x="18783" y="93649"/>
                  </a:lnTo>
                  <a:lnTo>
                    <a:pt x="18783" y="91960"/>
                  </a:lnTo>
                  <a:close/>
                </a:path>
                <a:path w="264795" h="322579">
                  <a:moveTo>
                    <a:pt x="18783" y="37122"/>
                  </a:moveTo>
                  <a:lnTo>
                    <a:pt x="17919" y="37122"/>
                  </a:lnTo>
                  <a:lnTo>
                    <a:pt x="17919" y="37960"/>
                  </a:lnTo>
                  <a:lnTo>
                    <a:pt x="18783" y="37122"/>
                  </a:lnTo>
                  <a:close/>
                </a:path>
                <a:path w="264795" h="322579">
                  <a:moveTo>
                    <a:pt x="18783" y="30365"/>
                  </a:moveTo>
                  <a:lnTo>
                    <a:pt x="17068" y="30365"/>
                  </a:lnTo>
                  <a:lnTo>
                    <a:pt x="17068" y="31203"/>
                  </a:lnTo>
                  <a:lnTo>
                    <a:pt x="17919" y="31203"/>
                  </a:lnTo>
                  <a:lnTo>
                    <a:pt x="18783" y="30365"/>
                  </a:lnTo>
                  <a:close/>
                </a:path>
                <a:path w="264795" h="322579">
                  <a:moveTo>
                    <a:pt x="18783" y="24460"/>
                  </a:moveTo>
                  <a:lnTo>
                    <a:pt x="17919" y="24460"/>
                  </a:lnTo>
                  <a:lnTo>
                    <a:pt x="17919" y="25311"/>
                  </a:lnTo>
                  <a:lnTo>
                    <a:pt x="18783" y="25311"/>
                  </a:lnTo>
                  <a:lnTo>
                    <a:pt x="18783" y="24460"/>
                  </a:lnTo>
                  <a:close/>
                </a:path>
                <a:path w="264795" h="322579">
                  <a:moveTo>
                    <a:pt x="19634" y="27838"/>
                  </a:moveTo>
                  <a:lnTo>
                    <a:pt x="18783" y="28676"/>
                  </a:lnTo>
                  <a:lnTo>
                    <a:pt x="18783" y="29514"/>
                  </a:lnTo>
                  <a:lnTo>
                    <a:pt x="19634" y="29514"/>
                  </a:lnTo>
                  <a:lnTo>
                    <a:pt x="19634" y="27838"/>
                  </a:lnTo>
                  <a:close/>
                </a:path>
                <a:path w="264795" h="322579">
                  <a:moveTo>
                    <a:pt x="19634" y="26149"/>
                  </a:moveTo>
                  <a:lnTo>
                    <a:pt x="18783" y="26149"/>
                  </a:lnTo>
                  <a:lnTo>
                    <a:pt x="18783" y="26987"/>
                  </a:lnTo>
                  <a:lnTo>
                    <a:pt x="19634" y="26149"/>
                  </a:lnTo>
                  <a:close/>
                </a:path>
                <a:path w="264795" h="322579">
                  <a:moveTo>
                    <a:pt x="20485" y="26987"/>
                  </a:moveTo>
                  <a:lnTo>
                    <a:pt x="18783" y="26987"/>
                  </a:lnTo>
                  <a:lnTo>
                    <a:pt x="18783" y="27838"/>
                  </a:lnTo>
                  <a:lnTo>
                    <a:pt x="19634" y="27838"/>
                  </a:lnTo>
                  <a:lnTo>
                    <a:pt x="20485" y="26987"/>
                  </a:lnTo>
                  <a:close/>
                </a:path>
                <a:path w="264795" h="322579">
                  <a:moveTo>
                    <a:pt x="21336" y="32905"/>
                  </a:moveTo>
                  <a:lnTo>
                    <a:pt x="20485" y="32054"/>
                  </a:lnTo>
                  <a:lnTo>
                    <a:pt x="20485" y="33743"/>
                  </a:lnTo>
                  <a:lnTo>
                    <a:pt x="21336" y="33743"/>
                  </a:lnTo>
                  <a:lnTo>
                    <a:pt x="21336" y="32905"/>
                  </a:lnTo>
                  <a:close/>
                </a:path>
                <a:path w="264795" h="322579">
                  <a:moveTo>
                    <a:pt x="22186" y="92811"/>
                  </a:moveTo>
                  <a:lnTo>
                    <a:pt x="21336" y="92811"/>
                  </a:lnTo>
                  <a:lnTo>
                    <a:pt x="20485" y="91122"/>
                  </a:lnTo>
                  <a:lnTo>
                    <a:pt x="21336" y="90271"/>
                  </a:lnTo>
                  <a:lnTo>
                    <a:pt x="21336" y="89433"/>
                  </a:lnTo>
                  <a:lnTo>
                    <a:pt x="20485" y="88595"/>
                  </a:lnTo>
                  <a:lnTo>
                    <a:pt x="18783" y="88595"/>
                  </a:lnTo>
                  <a:lnTo>
                    <a:pt x="18783" y="89433"/>
                  </a:lnTo>
                  <a:lnTo>
                    <a:pt x="19634" y="90271"/>
                  </a:lnTo>
                  <a:lnTo>
                    <a:pt x="19634" y="89433"/>
                  </a:lnTo>
                  <a:lnTo>
                    <a:pt x="20485" y="89433"/>
                  </a:lnTo>
                  <a:lnTo>
                    <a:pt x="19634" y="90271"/>
                  </a:lnTo>
                  <a:lnTo>
                    <a:pt x="21336" y="93649"/>
                  </a:lnTo>
                  <a:lnTo>
                    <a:pt x="21336" y="94488"/>
                  </a:lnTo>
                  <a:lnTo>
                    <a:pt x="21336" y="96177"/>
                  </a:lnTo>
                  <a:lnTo>
                    <a:pt x="22186" y="96177"/>
                  </a:lnTo>
                  <a:lnTo>
                    <a:pt x="22186" y="94488"/>
                  </a:lnTo>
                  <a:lnTo>
                    <a:pt x="22186" y="93649"/>
                  </a:lnTo>
                  <a:lnTo>
                    <a:pt x="22186" y="92811"/>
                  </a:lnTo>
                  <a:close/>
                </a:path>
                <a:path w="264795" h="322579">
                  <a:moveTo>
                    <a:pt x="22186" y="28676"/>
                  </a:moveTo>
                  <a:lnTo>
                    <a:pt x="21336" y="29514"/>
                  </a:lnTo>
                  <a:lnTo>
                    <a:pt x="22186" y="29514"/>
                  </a:lnTo>
                  <a:lnTo>
                    <a:pt x="22186" y="28676"/>
                  </a:lnTo>
                  <a:close/>
                </a:path>
                <a:path w="264795" h="322579">
                  <a:moveTo>
                    <a:pt x="23888" y="88595"/>
                  </a:moveTo>
                  <a:lnTo>
                    <a:pt x="23037" y="88595"/>
                  </a:lnTo>
                  <a:lnTo>
                    <a:pt x="22186" y="89433"/>
                  </a:lnTo>
                  <a:lnTo>
                    <a:pt x="23037" y="89433"/>
                  </a:lnTo>
                  <a:lnTo>
                    <a:pt x="23037" y="90271"/>
                  </a:lnTo>
                  <a:lnTo>
                    <a:pt x="23888" y="90271"/>
                  </a:lnTo>
                  <a:lnTo>
                    <a:pt x="23888" y="88595"/>
                  </a:lnTo>
                  <a:close/>
                </a:path>
                <a:path w="264795" h="322579">
                  <a:moveTo>
                    <a:pt x="23888" y="87744"/>
                  </a:moveTo>
                  <a:lnTo>
                    <a:pt x="23037" y="86906"/>
                  </a:lnTo>
                  <a:lnTo>
                    <a:pt x="22186" y="87744"/>
                  </a:lnTo>
                  <a:lnTo>
                    <a:pt x="22186" y="88595"/>
                  </a:lnTo>
                  <a:lnTo>
                    <a:pt x="23037" y="88595"/>
                  </a:lnTo>
                  <a:lnTo>
                    <a:pt x="23037" y="87744"/>
                  </a:lnTo>
                  <a:lnTo>
                    <a:pt x="23888" y="87744"/>
                  </a:lnTo>
                  <a:close/>
                </a:path>
                <a:path w="264795" h="322579">
                  <a:moveTo>
                    <a:pt x="23888" y="28676"/>
                  </a:moveTo>
                  <a:lnTo>
                    <a:pt x="23037" y="28676"/>
                  </a:lnTo>
                  <a:lnTo>
                    <a:pt x="23888" y="29514"/>
                  </a:lnTo>
                  <a:lnTo>
                    <a:pt x="23888" y="28676"/>
                  </a:lnTo>
                  <a:close/>
                </a:path>
                <a:path w="264795" h="322579">
                  <a:moveTo>
                    <a:pt x="24739" y="37122"/>
                  </a:moveTo>
                  <a:lnTo>
                    <a:pt x="23888" y="37122"/>
                  </a:lnTo>
                  <a:lnTo>
                    <a:pt x="23888" y="36271"/>
                  </a:lnTo>
                  <a:lnTo>
                    <a:pt x="23037" y="37122"/>
                  </a:lnTo>
                  <a:lnTo>
                    <a:pt x="23888" y="37960"/>
                  </a:lnTo>
                  <a:lnTo>
                    <a:pt x="24739" y="37960"/>
                  </a:lnTo>
                  <a:lnTo>
                    <a:pt x="24739" y="37122"/>
                  </a:lnTo>
                  <a:close/>
                </a:path>
                <a:path w="264795" h="322579">
                  <a:moveTo>
                    <a:pt x="24739" y="32905"/>
                  </a:moveTo>
                  <a:lnTo>
                    <a:pt x="23888" y="32905"/>
                  </a:lnTo>
                  <a:lnTo>
                    <a:pt x="23888" y="33743"/>
                  </a:lnTo>
                  <a:lnTo>
                    <a:pt x="24739" y="33743"/>
                  </a:lnTo>
                  <a:lnTo>
                    <a:pt x="24739" y="32905"/>
                  </a:lnTo>
                  <a:close/>
                </a:path>
                <a:path w="264795" h="322579">
                  <a:moveTo>
                    <a:pt x="24739" y="31203"/>
                  </a:moveTo>
                  <a:lnTo>
                    <a:pt x="23888" y="30365"/>
                  </a:lnTo>
                  <a:lnTo>
                    <a:pt x="23037" y="30365"/>
                  </a:lnTo>
                  <a:lnTo>
                    <a:pt x="21336" y="30365"/>
                  </a:lnTo>
                  <a:lnTo>
                    <a:pt x="22186" y="31203"/>
                  </a:lnTo>
                  <a:lnTo>
                    <a:pt x="24739" y="31203"/>
                  </a:lnTo>
                  <a:close/>
                </a:path>
                <a:path w="264795" h="322579">
                  <a:moveTo>
                    <a:pt x="27305" y="37122"/>
                  </a:moveTo>
                  <a:lnTo>
                    <a:pt x="26454" y="37122"/>
                  </a:lnTo>
                  <a:lnTo>
                    <a:pt x="27305" y="37960"/>
                  </a:lnTo>
                  <a:lnTo>
                    <a:pt x="27305" y="37122"/>
                  </a:lnTo>
                  <a:close/>
                </a:path>
                <a:path w="264795" h="322579">
                  <a:moveTo>
                    <a:pt x="27305" y="32054"/>
                  </a:moveTo>
                  <a:lnTo>
                    <a:pt x="26454" y="31203"/>
                  </a:lnTo>
                  <a:lnTo>
                    <a:pt x="25590" y="31203"/>
                  </a:lnTo>
                  <a:lnTo>
                    <a:pt x="25590" y="32054"/>
                  </a:lnTo>
                  <a:lnTo>
                    <a:pt x="26454" y="32054"/>
                  </a:lnTo>
                  <a:lnTo>
                    <a:pt x="26454" y="33743"/>
                  </a:lnTo>
                  <a:lnTo>
                    <a:pt x="27305" y="33743"/>
                  </a:lnTo>
                  <a:lnTo>
                    <a:pt x="27305" y="32054"/>
                  </a:lnTo>
                  <a:close/>
                </a:path>
                <a:path w="264795" h="322579">
                  <a:moveTo>
                    <a:pt x="28155" y="85204"/>
                  </a:moveTo>
                  <a:lnTo>
                    <a:pt x="26454" y="85204"/>
                  </a:lnTo>
                  <a:lnTo>
                    <a:pt x="27305" y="86055"/>
                  </a:lnTo>
                  <a:lnTo>
                    <a:pt x="26454" y="86906"/>
                  </a:lnTo>
                  <a:lnTo>
                    <a:pt x="26454" y="88595"/>
                  </a:lnTo>
                  <a:lnTo>
                    <a:pt x="27305" y="88595"/>
                  </a:lnTo>
                  <a:lnTo>
                    <a:pt x="27305" y="86906"/>
                  </a:lnTo>
                  <a:lnTo>
                    <a:pt x="28155" y="86906"/>
                  </a:lnTo>
                  <a:lnTo>
                    <a:pt x="28155" y="85204"/>
                  </a:lnTo>
                  <a:close/>
                </a:path>
                <a:path w="264795" h="322579">
                  <a:moveTo>
                    <a:pt x="29006" y="79311"/>
                  </a:moveTo>
                  <a:lnTo>
                    <a:pt x="28155" y="79311"/>
                  </a:lnTo>
                  <a:lnTo>
                    <a:pt x="28155" y="80149"/>
                  </a:lnTo>
                  <a:lnTo>
                    <a:pt x="29006" y="80149"/>
                  </a:lnTo>
                  <a:lnTo>
                    <a:pt x="29006" y="79311"/>
                  </a:lnTo>
                  <a:close/>
                </a:path>
                <a:path w="264795" h="322579">
                  <a:moveTo>
                    <a:pt x="29006" y="41325"/>
                  </a:moveTo>
                  <a:lnTo>
                    <a:pt x="28155" y="41325"/>
                  </a:lnTo>
                  <a:lnTo>
                    <a:pt x="29006" y="42176"/>
                  </a:lnTo>
                  <a:lnTo>
                    <a:pt x="29006" y="41325"/>
                  </a:lnTo>
                  <a:close/>
                </a:path>
                <a:path w="264795" h="322579">
                  <a:moveTo>
                    <a:pt x="29006" y="37960"/>
                  </a:moveTo>
                  <a:lnTo>
                    <a:pt x="28155" y="38798"/>
                  </a:lnTo>
                  <a:lnTo>
                    <a:pt x="29006" y="38798"/>
                  </a:lnTo>
                  <a:lnTo>
                    <a:pt x="29006" y="37960"/>
                  </a:lnTo>
                  <a:close/>
                </a:path>
                <a:path w="264795" h="322579">
                  <a:moveTo>
                    <a:pt x="29857" y="80987"/>
                  </a:moveTo>
                  <a:lnTo>
                    <a:pt x="29006" y="80149"/>
                  </a:lnTo>
                  <a:lnTo>
                    <a:pt x="28155" y="80987"/>
                  </a:lnTo>
                  <a:lnTo>
                    <a:pt x="28155" y="82677"/>
                  </a:lnTo>
                  <a:lnTo>
                    <a:pt x="29006" y="82677"/>
                  </a:lnTo>
                  <a:lnTo>
                    <a:pt x="29006" y="81838"/>
                  </a:lnTo>
                  <a:lnTo>
                    <a:pt x="29857" y="80987"/>
                  </a:lnTo>
                  <a:close/>
                </a:path>
                <a:path w="264795" h="322579">
                  <a:moveTo>
                    <a:pt x="29857" y="76784"/>
                  </a:moveTo>
                  <a:lnTo>
                    <a:pt x="29006" y="77622"/>
                  </a:lnTo>
                  <a:lnTo>
                    <a:pt x="29006" y="76784"/>
                  </a:lnTo>
                  <a:lnTo>
                    <a:pt x="28155" y="76784"/>
                  </a:lnTo>
                  <a:lnTo>
                    <a:pt x="28155" y="77622"/>
                  </a:lnTo>
                  <a:lnTo>
                    <a:pt x="29006" y="78460"/>
                  </a:lnTo>
                  <a:lnTo>
                    <a:pt x="29006" y="79311"/>
                  </a:lnTo>
                  <a:lnTo>
                    <a:pt x="29857" y="78460"/>
                  </a:lnTo>
                  <a:lnTo>
                    <a:pt x="29857" y="77622"/>
                  </a:lnTo>
                  <a:lnTo>
                    <a:pt x="29857" y="76784"/>
                  </a:lnTo>
                  <a:close/>
                </a:path>
                <a:path w="264795" h="322579">
                  <a:moveTo>
                    <a:pt x="29857" y="36271"/>
                  </a:moveTo>
                  <a:lnTo>
                    <a:pt x="29006" y="36271"/>
                  </a:lnTo>
                  <a:lnTo>
                    <a:pt x="28155" y="36271"/>
                  </a:lnTo>
                  <a:lnTo>
                    <a:pt x="28155" y="37960"/>
                  </a:lnTo>
                  <a:lnTo>
                    <a:pt x="29006" y="37960"/>
                  </a:lnTo>
                  <a:lnTo>
                    <a:pt x="29857" y="37122"/>
                  </a:lnTo>
                  <a:lnTo>
                    <a:pt x="29857" y="36271"/>
                  </a:lnTo>
                  <a:close/>
                </a:path>
                <a:path w="264795" h="322579">
                  <a:moveTo>
                    <a:pt x="31572" y="43027"/>
                  </a:moveTo>
                  <a:lnTo>
                    <a:pt x="30721" y="43027"/>
                  </a:lnTo>
                  <a:lnTo>
                    <a:pt x="29857" y="42176"/>
                  </a:lnTo>
                  <a:lnTo>
                    <a:pt x="29857" y="43865"/>
                  </a:lnTo>
                  <a:lnTo>
                    <a:pt x="30721" y="43865"/>
                  </a:lnTo>
                  <a:lnTo>
                    <a:pt x="31572" y="43027"/>
                  </a:lnTo>
                  <a:close/>
                </a:path>
                <a:path w="264795" h="322579">
                  <a:moveTo>
                    <a:pt x="31572" y="38798"/>
                  </a:moveTo>
                  <a:lnTo>
                    <a:pt x="30721" y="39649"/>
                  </a:lnTo>
                  <a:lnTo>
                    <a:pt x="31572" y="39649"/>
                  </a:lnTo>
                  <a:lnTo>
                    <a:pt x="31572" y="38798"/>
                  </a:lnTo>
                  <a:close/>
                </a:path>
                <a:path w="264795" h="322579">
                  <a:moveTo>
                    <a:pt x="32423" y="82677"/>
                  </a:moveTo>
                  <a:lnTo>
                    <a:pt x="30721" y="82677"/>
                  </a:lnTo>
                  <a:lnTo>
                    <a:pt x="30721" y="83527"/>
                  </a:lnTo>
                  <a:lnTo>
                    <a:pt x="31572" y="83527"/>
                  </a:lnTo>
                  <a:lnTo>
                    <a:pt x="32423" y="82677"/>
                  </a:lnTo>
                  <a:close/>
                </a:path>
                <a:path w="264795" h="322579">
                  <a:moveTo>
                    <a:pt x="32423" y="74244"/>
                  </a:moveTo>
                  <a:lnTo>
                    <a:pt x="31572" y="74244"/>
                  </a:lnTo>
                  <a:lnTo>
                    <a:pt x="31572" y="75933"/>
                  </a:lnTo>
                  <a:lnTo>
                    <a:pt x="32423" y="75082"/>
                  </a:lnTo>
                  <a:lnTo>
                    <a:pt x="32423" y="74244"/>
                  </a:lnTo>
                  <a:close/>
                </a:path>
                <a:path w="264795" h="322579">
                  <a:moveTo>
                    <a:pt x="32423" y="38798"/>
                  </a:moveTo>
                  <a:lnTo>
                    <a:pt x="31572" y="38798"/>
                  </a:lnTo>
                  <a:lnTo>
                    <a:pt x="32423" y="39649"/>
                  </a:lnTo>
                  <a:lnTo>
                    <a:pt x="32423" y="38798"/>
                  </a:lnTo>
                  <a:close/>
                </a:path>
                <a:path w="264795" h="322579">
                  <a:moveTo>
                    <a:pt x="33274" y="80149"/>
                  </a:moveTo>
                  <a:lnTo>
                    <a:pt x="32423" y="79311"/>
                  </a:lnTo>
                  <a:lnTo>
                    <a:pt x="32423" y="77622"/>
                  </a:lnTo>
                  <a:lnTo>
                    <a:pt x="31572" y="77622"/>
                  </a:lnTo>
                  <a:lnTo>
                    <a:pt x="31572" y="79311"/>
                  </a:lnTo>
                  <a:lnTo>
                    <a:pt x="30721" y="79311"/>
                  </a:lnTo>
                  <a:lnTo>
                    <a:pt x="30721" y="80149"/>
                  </a:lnTo>
                  <a:lnTo>
                    <a:pt x="32423" y="80149"/>
                  </a:lnTo>
                  <a:lnTo>
                    <a:pt x="31572" y="80987"/>
                  </a:lnTo>
                  <a:lnTo>
                    <a:pt x="31572" y="81838"/>
                  </a:lnTo>
                  <a:lnTo>
                    <a:pt x="32423" y="81838"/>
                  </a:lnTo>
                  <a:lnTo>
                    <a:pt x="33274" y="82677"/>
                  </a:lnTo>
                  <a:lnTo>
                    <a:pt x="33274" y="80149"/>
                  </a:lnTo>
                  <a:close/>
                </a:path>
                <a:path w="264795" h="322579">
                  <a:moveTo>
                    <a:pt x="34124" y="40487"/>
                  </a:moveTo>
                  <a:lnTo>
                    <a:pt x="33274" y="40487"/>
                  </a:lnTo>
                  <a:lnTo>
                    <a:pt x="33274" y="41325"/>
                  </a:lnTo>
                  <a:lnTo>
                    <a:pt x="32423" y="41325"/>
                  </a:lnTo>
                  <a:lnTo>
                    <a:pt x="33274" y="42176"/>
                  </a:lnTo>
                  <a:lnTo>
                    <a:pt x="34124" y="42176"/>
                  </a:lnTo>
                  <a:lnTo>
                    <a:pt x="34124" y="40487"/>
                  </a:lnTo>
                  <a:close/>
                </a:path>
                <a:path w="264795" h="322579">
                  <a:moveTo>
                    <a:pt x="34124" y="37122"/>
                  </a:moveTo>
                  <a:lnTo>
                    <a:pt x="33274" y="36271"/>
                  </a:lnTo>
                  <a:lnTo>
                    <a:pt x="32423" y="36271"/>
                  </a:lnTo>
                  <a:lnTo>
                    <a:pt x="32423" y="37122"/>
                  </a:lnTo>
                  <a:lnTo>
                    <a:pt x="34124" y="37122"/>
                  </a:lnTo>
                  <a:close/>
                </a:path>
                <a:path w="264795" h="322579">
                  <a:moveTo>
                    <a:pt x="34988" y="83527"/>
                  </a:moveTo>
                  <a:lnTo>
                    <a:pt x="33274" y="83527"/>
                  </a:lnTo>
                  <a:lnTo>
                    <a:pt x="33274" y="84366"/>
                  </a:lnTo>
                  <a:lnTo>
                    <a:pt x="34988" y="84366"/>
                  </a:lnTo>
                  <a:lnTo>
                    <a:pt x="34988" y="83527"/>
                  </a:lnTo>
                  <a:close/>
                </a:path>
                <a:path w="264795" h="322579">
                  <a:moveTo>
                    <a:pt x="35839" y="92811"/>
                  </a:moveTo>
                  <a:lnTo>
                    <a:pt x="34988" y="93649"/>
                  </a:lnTo>
                  <a:lnTo>
                    <a:pt x="35839" y="93649"/>
                  </a:lnTo>
                  <a:lnTo>
                    <a:pt x="35839" y="92811"/>
                  </a:lnTo>
                  <a:close/>
                </a:path>
                <a:path w="264795" h="322579">
                  <a:moveTo>
                    <a:pt x="35839" y="43027"/>
                  </a:moveTo>
                  <a:lnTo>
                    <a:pt x="34988" y="42176"/>
                  </a:lnTo>
                  <a:lnTo>
                    <a:pt x="34988" y="41325"/>
                  </a:lnTo>
                  <a:lnTo>
                    <a:pt x="34124" y="42176"/>
                  </a:lnTo>
                  <a:lnTo>
                    <a:pt x="34988" y="43027"/>
                  </a:lnTo>
                  <a:lnTo>
                    <a:pt x="34124" y="43865"/>
                  </a:lnTo>
                  <a:lnTo>
                    <a:pt x="34988" y="44716"/>
                  </a:lnTo>
                  <a:lnTo>
                    <a:pt x="35839" y="44716"/>
                  </a:lnTo>
                  <a:lnTo>
                    <a:pt x="35839" y="43027"/>
                  </a:lnTo>
                  <a:close/>
                </a:path>
                <a:path w="264795" h="322579">
                  <a:moveTo>
                    <a:pt x="37541" y="87744"/>
                  </a:moveTo>
                  <a:lnTo>
                    <a:pt x="36690" y="88595"/>
                  </a:lnTo>
                  <a:lnTo>
                    <a:pt x="36690" y="90271"/>
                  </a:lnTo>
                  <a:lnTo>
                    <a:pt x="37541" y="90271"/>
                  </a:lnTo>
                  <a:lnTo>
                    <a:pt x="37541" y="87744"/>
                  </a:lnTo>
                  <a:close/>
                </a:path>
                <a:path w="264795" h="322579">
                  <a:moveTo>
                    <a:pt x="39243" y="99555"/>
                  </a:moveTo>
                  <a:lnTo>
                    <a:pt x="38392" y="99555"/>
                  </a:lnTo>
                  <a:lnTo>
                    <a:pt x="38392" y="100406"/>
                  </a:lnTo>
                  <a:lnTo>
                    <a:pt x="39243" y="100406"/>
                  </a:lnTo>
                  <a:lnTo>
                    <a:pt x="39243" y="99555"/>
                  </a:lnTo>
                  <a:close/>
                </a:path>
                <a:path w="264795" h="322579">
                  <a:moveTo>
                    <a:pt x="45224" y="16027"/>
                  </a:moveTo>
                  <a:lnTo>
                    <a:pt x="44361" y="16027"/>
                  </a:lnTo>
                  <a:lnTo>
                    <a:pt x="44361" y="16865"/>
                  </a:lnTo>
                  <a:lnTo>
                    <a:pt x="45224" y="16865"/>
                  </a:lnTo>
                  <a:lnTo>
                    <a:pt x="45224" y="16027"/>
                  </a:lnTo>
                  <a:close/>
                </a:path>
                <a:path w="264795" h="322579">
                  <a:moveTo>
                    <a:pt x="46075" y="107149"/>
                  </a:moveTo>
                  <a:lnTo>
                    <a:pt x="45224" y="107149"/>
                  </a:lnTo>
                  <a:lnTo>
                    <a:pt x="45224" y="108839"/>
                  </a:lnTo>
                  <a:lnTo>
                    <a:pt x="46075" y="108000"/>
                  </a:lnTo>
                  <a:lnTo>
                    <a:pt x="46075" y="107149"/>
                  </a:lnTo>
                  <a:close/>
                </a:path>
                <a:path w="264795" h="322579">
                  <a:moveTo>
                    <a:pt x="56299" y="12649"/>
                  </a:moveTo>
                  <a:lnTo>
                    <a:pt x="55448" y="12649"/>
                  </a:lnTo>
                  <a:lnTo>
                    <a:pt x="55448" y="13487"/>
                  </a:lnTo>
                  <a:lnTo>
                    <a:pt x="56299" y="13487"/>
                  </a:lnTo>
                  <a:lnTo>
                    <a:pt x="56299" y="12649"/>
                  </a:lnTo>
                  <a:close/>
                </a:path>
                <a:path w="264795" h="322579">
                  <a:moveTo>
                    <a:pt x="56299" y="0"/>
                  </a:moveTo>
                  <a:lnTo>
                    <a:pt x="54597" y="0"/>
                  </a:lnTo>
                  <a:lnTo>
                    <a:pt x="54597" y="838"/>
                  </a:lnTo>
                  <a:lnTo>
                    <a:pt x="55448" y="1676"/>
                  </a:lnTo>
                  <a:lnTo>
                    <a:pt x="56299" y="1676"/>
                  </a:lnTo>
                  <a:lnTo>
                    <a:pt x="56299" y="0"/>
                  </a:lnTo>
                  <a:close/>
                </a:path>
                <a:path w="264795" h="322579">
                  <a:moveTo>
                    <a:pt x="57150" y="32905"/>
                  </a:moveTo>
                  <a:lnTo>
                    <a:pt x="56299" y="32905"/>
                  </a:lnTo>
                  <a:lnTo>
                    <a:pt x="56299" y="33743"/>
                  </a:lnTo>
                  <a:lnTo>
                    <a:pt x="57150" y="32905"/>
                  </a:lnTo>
                  <a:close/>
                </a:path>
                <a:path w="264795" h="322579">
                  <a:moveTo>
                    <a:pt x="57150" y="32054"/>
                  </a:moveTo>
                  <a:lnTo>
                    <a:pt x="55448" y="32054"/>
                  </a:lnTo>
                  <a:lnTo>
                    <a:pt x="55448" y="32905"/>
                  </a:lnTo>
                  <a:lnTo>
                    <a:pt x="56299" y="32905"/>
                  </a:lnTo>
                  <a:lnTo>
                    <a:pt x="57150" y="32054"/>
                  </a:lnTo>
                  <a:close/>
                </a:path>
                <a:path w="264795" h="322579">
                  <a:moveTo>
                    <a:pt x="57150" y="16027"/>
                  </a:moveTo>
                  <a:lnTo>
                    <a:pt x="56299" y="16027"/>
                  </a:lnTo>
                  <a:lnTo>
                    <a:pt x="56299" y="16865"/>
                  </a:lnTo>
                  <a:lnTo>
                    <a:pt x="57150" y="16027"/>
                  </a:lnTo>
                  <a:close/>
                </a:path>
                <a:path w="264795" h="322579">
                  <a:moveTo>
                    <a:pt x="57150" y="7581"/>
                  </a:moveTo>
                  <a:lnTo>
                    <a:pt x="56299" y="6743"/>
                  </a:lnTo>
                  <a:lnTo>
                    <a:pt x="56299" y="5054"/>
                  </a:lnTo>
                  <a:lnTo>
                    <a:pt x="55448" y="5054"/>
                  </a:lnTo>
                  <a:lnTo>
                    <a:pt x="55448" y="7581"/>
                  </a:lnTo>
                  <a:lnTo>
                    <a:pt x="57150" y="7581"/>
                  </a:lnTo>
                  <a:close/>
                </a:path>
                <a:path w="264795" h="322579">
                  <a:moveTo>
                    <a:pt x="58013" y="14338"/>
                  </a:moveTo>
                  <a:lnTo>
                    <a:pt x="57150" y="12649"/>
                  </a:lnTo>
                  <a:lnTo>
                    <a:pt x="57150" y="13487"/>
                  </a:lnTo>
                  <a:lnTo>
                    <a:pt x="58013" y="14338"/>
                  </a:lnTo>
                  <a:close/>
                </a:path>
                <a:path w="264795" h="322579">
                  <a:moveTo>
                    <a:pt x="58013" y="7581"/>
                  </a:moveTo>
                  <a:lnTo>
                    <a:pt x="57150" y="7581"/>
                  </a:lnTo>
                  <a:lnTo>
                    <a:pt x="56299" y="8420"/>
                  </a:lnTo>
                  <a:lnTo>
                    <a:pt x="57150" y="8420"/>
                  </a:lnTo>
                  <a:lnTo>
                    <a:pt x="57150" y="9271"/>
                  </a:lnTo>
                  <a:lnTo>
                    <a:pt x="58013" y="9271"/>
                  </a:lnTo>
                  <a:lnTo>
                    <a:pt x="58013" y="7581"/>
                  </a:lnTo>
                  <a:close/>
                </a:path>
                <a:path w="264795" h="322579">
                  <a:moveTo>
                    <a:pt x="58013" y="0"/>
                  </a:moveTo>
                  <a:lnTo>
                    <a:pt x="57150" y="0"/>
                  </a:lnTo>
                  <a:lnTo>
                    <a:pt x="57150" y="838"/>
                  </a:lnTo>
                  <a:lnTo>
                    <a:pt x="58013" y="838"/>
                  </a:lnTo>
                  <a:lnTo>
                    <a:pt x="58013" y="0"/>
                  </a:lnTo>
                  <a:close/>
                </a:path>
                <a:path w="264795" h="322579">
                  <a:moveTo>
                    <a:pt x="59715" y="10960"/>
                  </a:moveTo>
                  <a:lnTo>
                    <a:pt x="58013" y="10960"/>
                  </a:lnTo>
                  <a:lnTo>
                    <a:pt x="58864" y="11811"/>
                  </a:lnTo>
                  <a:lnTo>
                    <a:pt x="59715" y="11811"/>
                  </a:lnTo>
                  <a:lnTo>
                    <a:pt x="59715" y="10960"/>
                  </a:lnTo>
                  <a:close/>
                </a:path>
                <a:path w="264795" h="322579">
                  <a:moveTo>
                    <a:pt x="61429" y="838"/>
                  </a:moveTo>
                  <a:lnTo>
                    <a:pt x="60579" y="0"/>
                  </a:lnTo>
                  <a:lnTo>
                    <a:pt x="59715" y="0"/>
                  </a:lnTo>
                  <a:lnTo>
                    <a:pt x="59715" y="838"/>
                  </a:lnTo>
                  <a:lnTo>
                    <a:pt x="58864" y="1676"/>
                  </a:lnTo>
                  <a:lnTo>
                    <a:pt x="58864" y="2527"/>
                  </a:lnTo>
                  <a:lnTo>
                    <a:pt x="59715" y="2527"/>
                  </a:lnTo>
                  <a:lnTo>
                    <a:pt x="59715" y="1676"/>
                  </a:lnTo>
                  <a:lnTo>
                    <a:pt x="60579" y="2527"/>
                  </a:lnTo>
                  <a:lnTo>
                    <a:pt x="60579" y="1676"/>
                  </a:lnTo>
                  <a:lnTo>
                    <a:pt x="61429" y="838"/>
                  </a:lnTo>
                  <a:close/>
                </a:path>
                <a:path w="264795" h="322579">
                  <a:moveTo>
                    <a:pt x="71653" y="85204"/>
                  </a:moveTo>
                  <a:lnTo>
                    <a:pt x="70802" y="84366"/>
                  </a:lnTo>
                  <a:lnTo>
                    <a:pt x="69951" y="85204"/>
                  </a:lnTo>
                  <a:lnTo>
                    <a:pt x="71653" y="85204"/>
                  </a:lnTo>
                  <a:close/>
                </a:path>
                <a:path w="264795" h="322579">
                  <a:moveTo>
                    <a:pt x="71653" y="84366"/>
                  </a:moveTo>
                  <a:lnTo>
                    <a:pt x="70802" y="83527"/>
                  </a:lnTo>
                  <a:lnTo>
                    <a:pt x="69951" y="83527"/>
                  </a:lnTo>
                  <a:lnTo>
                    <a:pt x="69100" y="84366"/>
                  </a:lnTo>
                  <a:lnTo>
                    <a:pt x="69100" y="85204"/>
                  </a:lnTo>
                  <a:lnTo>
                    <a:pt x="69951" y="85204"/>
                  </a:lnTo>
                  <a:lnTo>
                    <a:pt x="69951" y="84366"/>
                  </a:lnTo>
                  <a:lnTo>
                    <a:pt x="70802" y="84366"/>
                  </a:lnTo>
                  <a:lnTo>
                    <a:pt x="71653" y="84366"/>
                  </a:lnTo>
                  <a:close/>
                </a:path>
                <a:path w="264795" h="322579">
                  <a:moveTo>
                    <a:pt x="88722" y="31203"/>
                  </a:moveTo>
                  <a:lnTo>
                    <a:pt x="87871" y="31203"/>
                  </a:lnTo>
                  <a:lnTo>
                    <a:pt x="87871" y="32054"/>
                  </a:lnTo>
                  <a:lnTo>
                    <a:pt x="88722" y="31203"/>
                  </a:lnTo>
                  <a:close/>
                </a:path>
                <a:path w="264795" h="322579">
                  <a:moveTo>
                    <a:pt x="91287" y="26987"/>
                  </a:moveTo>
                  <a:lnTo>
                    <a:pt x="90436" y="26149"/>
                  </a:lnTo>
                  <a:lnTo>
                    <a:pt x="90436" y="26987"/>
                  </a:lnTo>
                  <a:lnTo>
                    <a:pt x="89585" y="26987"/>
                  </a:lnTo>
                  <a:lnTo>
                    <a:pt x="90436" y="27838"/>
                  </a:lnTo>
                  <a:lnTo>
                    <a:pt x="91287" y="26987"/>
                  </a:lnTo>
                  <a:close/>
                </a:path>
                <a:path w="264795" h="322579">
                  <a:moveTo>
                    <a:pt x="91287" y="23622"/>
                  </a:moveTo>
                  <a:lnTo>
                    <a:pt x="90436" y="23622"/>
                  </a:lnTo>
                  <a:lnTo>
                    <a:pt x="90436" y="24460"/>
                  </a:lnTo>
                  <a:lnTo>
                    <a:pt x="91287" y="24460"/>
                  </a:lnTo>
                  <a:lnTo>
                    <a:pt x="91287" y="23622"/>
                  </a:lnTo>
                  <a:close/>
                </a:path>
                <a:path w="264795" h="322579">
                  <a:moveTo>
                    <a:pt x="92138" y="23622"/>
                  </a:moveTo>
                  <a:lnTo>
                    <a:pt x="91287" y="23622"/>
                  </a:lnTo>
                  <a:lnTo>
                    <a:pt x="92138" y="24460"/>
                  </a:lnTo>
                  <a:lnTo>
                    <a:pt x="92138" y="23622"/>
                  </a:lnTo>
                  <a:close/>
                </a:path>
                <a:path w="264795" h="322579">
                  <a:moveTo>
                    <a:pt x="94691" y="25311"/>
                  </a:moveTo>
                  <a:lnTo>
                    <a:pt x="93840" y="24460"/>
                  </a:lnTo>
                  <a:lnTo>
                    <a:pt x="92989" y="25311"/>
                  </a:lnTo>
                  <a:lnTo>
                    <a:pt x="92989" y="26149"/>
                  </a:lnTo>
                  <a:lnTo>
                    <a:pt x="94691" y="26149"/>
                  </a:lnTo>
                  <a:lnTo>
                    <a:pt x="94691" y="25311"/>
                  </a:lnTo>
                  <a:close/>
                </a:path>
                <a:path w="264795" h="322579">
                  <a:moveTo>
                    <a:pt x="264452" y="279285"/>
                  </a:moveTo>
                  <a:lnTo>
                    <a:pt x="262737" y="280974"/>
                  </a:lnTo>
                  <a:lnTo>
                    <a:pt x="256768" y="280974"/>
                  </a:lnTo>
                  <a:lnTo>
                    <a:pt x="249097" y="282663"/>
                  </a:lnTo>
                  <a:lnTo>
                    <a:pt x="248246" y="275907"/>
                  </a:lnTo>
                  <a:lnTo>
                    <a:pt x="243408" y="287553"/>
                  </a:lnTo>
                  <a:lnTo>
                    <a:pt x="241630" y="301332"/>
                  </a:lnTo>
                  <a:lnTo>
                    <a:pt x="240792" y="313994"/>
                  </a:lnTo>
                  <a:lnTo>
                    <a:pt x="238848" y="322313"/>
                  </a:lnTo>
                  <a:lnTo>
                    <a:pt x="240563" y="320624"/>
                  </a:lnTo>
                  <a:lnTo>
                    <a:pt x="244055" y="308711"/>
                  </a:lnTo>
                  <a:lnTo>
                    <a:pt x="253136" y="298691"/>
                  </a:lnTo>
                  <a:lnTo>
                    <a:pt x="261912" y="289306"/>
                  </a:lnTo>
                  <a:lnTo>
                    <a:pt x="264452" y="279285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40791" y="5855677"/>
              <a:ext cx="476250" cy="810260"/>
            </a:xfrm>
            <a:custGeom>
              <a:avLst/>
              <a:gdLst/>
              <a:ahLst/>
              <a:cxnLst/>
              <a:rect l="l" t="t" r="r" b="b"/>
              <a:pathLst>
                <a:path w="476250" h="810259">
                  <a:moveTo>
                    <a:pt x="128790" y="121729"/>
                  </a:moveTo>
                  <a:lnTo>
                    <a:pt x="126238" y="121729"/>
                  </a:lnTo>
                  <a:lnTo>
                    <a:pt x="126238" y="122567"/>
                  </a:lnTo>
                  <a:lnTo>
                    <a:pt x="127939" y="122567"/>
                  </a:lnTo>
                  <a:lnTo>
                    <a:pt x="128790" y="121729"/>
                  </a:lnTo>
                  <a:close/>
                </a:path>
                <a:path w="476250" h="810259">
                  <a:moveTo>
                    <a:pt x="134772" y="77470"/>
                  </a:moveTo>
                  <a:lnTo>
                    <a:pt x="133921" y="76200"/>
                  </a:lnTo>
                  <a:lnTo>
                    <a:pt x="133070" y="78740"/>
                  </a:lnTo>
                  <a:lnTo>
                    <a:pt x="134772" y="78740"/>
                  </a:lnTo>
                  <a:lnTo>
                    <a:pt x="134772" y="77470"/>
                  </a:lnTo>
                  <a:close/>
                </a:path>
                <a:path w="476250" h="810259">
                  <a:moveTo>
                    <a:pt x="138176" y="123190"/>
                  </a:moveTo>
                  <a:lnTo>
                    <a:pt x="137325" y="121920"/>
                  </a:lnTo>
                  <a:lnTo>
                    <a:pt x="137325" y="123190"/>
                  </a:lnTo>
                  <a:lnTo>
                    <a:pt x="138176" y="123190"/>
                  </a:lnTo>
                  <a:close/>
                </a:path>
                <a:path w="476250" h="810259">
                  <a:moveTo>
                    <a:pt x="139039" y="109220"/>
                  </a:moveTo>
                  <a:lnTo>
                    <a:pt x="138176" y="109220"/>
                  </a:lnTo>
                  <a:lnTo>
                    <a:pt x="139039" y="110490"/>
                  </a:lnTo>
                  <a:lnTo>
                    <a:pt x="139039" y="109220"/>
                  </a:lnTo>
                  <a:close/>
                </a:path>
                <a:path w="476250" h="810259">
                  <a:moveTo>
                    <a:pt x="139890" y="96405"/>
                  </a:moveTo>
                  <a:lnTo>
                    <a:pt x="139039" y="96405"/>
                  </a:lnTo>
                  <a:lnTo>
                    <a:pt x="139039" y="97243"/>
                  </a:lnTo>
                  <a:lnTo>
                    <a:pt x="139890" y="97243"/>
                  </a:lnTo>
                  <a:lnTo>
                    <a:pt x="139890" y="96405"/>
                  </a:lnTo>
                  <a:close/>
                </a:path>
                <a:path w="476250" h="810259">
                  <a:moveTo>
                    <a:pt x="139890" y="77851"/>
                  </a:moveTo>
                  <a:lnTo>
                    <a:pt x="139039" y="78689"/>
                  </a:lnTo>
                  <a:lnTo>
                    <a:pt x="139890" y="78689"/>
                  </a:lnTo>
                  <a:lnTo>
                    <a:pt x="139890" y="77851"/>
                  </a:lnTo>
                  <a:close/>
                </a:path>
                <a:path w="476250" h="810259">
                  <a:moveTo>
                    <a:pt x="140741" y="97243"/>
                  </a:moveTo>
                  <a:lnTo>
                    <a:pt x="139890" y="97243"/>
                  </a:lnTo>
                  <a:lnTo>
                    <a:pt x="140741" y="98094"/>
                  </a:lnTo>
                  <a:lnTo>
                    <a:pt x="140741" y="97243"/>
                  </a:lnTo>
                  <a:close/>
                </a:path>
                <a:path w="476250" h="810259">
                  <a:moveTo>
                    <a:pt x="140741" y="89662"/>
                  </a:moveTo>
                  <a:lnTo>
                    <a:pt x="139890" y="89662"/>
                  </a:lnTo>
                  <a:lnTo>
                    <a:pt x="139890" y="90500"/>
                  </a:lnTo>
                  <a:lnTo>
                    <a:pt x="139039" y="90500"/>
                  </a:lnTo>
                  <a:lnTo>
                    <a:pt x="139890" y="91351"/>
                  </a:lnTo>
                  <a:lnTo>
                    <a:pt x="140741" y="90500"/>
                  </a:lnTo>
                  <a:lnTo>
                    <a:pt x="140741" y="89662"/>
                  </a:lnTo>
                  <a:close/>
                </a:path>
                <a:path w="476250" h="810259">
                  <a:moveTo>
                    <a:pt x="140741" y="87972"/>
                  </a:moveTo>
                  <a:lnTo>
                    <a:pt x="139890" y="87972"/>
                  </a:lnTo>
                  <a:lnTo>
                    <a:pt x="139039" y="87122"/>
                  </a:lnTo>
                  <a:lnTo>
                    <a:pt x="139039" y="88811"/>
                  </a:lnTo>
                  <a:lnTo>
                    <a:pt x="139890" y="89662"/>
                  </a:lnTo>
                  <a:lnTo>
                    <a:pt x="140741" y="88811"/>
                  </a:lnTo>
                  <a:lnTo>
                    <a:pt x="140741" y="87972"/>
                  </a:lnTo>
                  <a:close/>
                </a:path>
                <a:path w="476250" h="810259">
                  <a:moveTo>
                    <a:pt x="140741" y="78689"/>
                  </a:moveTo>
                  <a:lnTo>
                    <a:pt x="139890" y="78689"/>
                  </a:lnTo>
                  <a:lnTo>
                    <a:pt x="140741" y="79527"/>
                  </a:lnTo>
                  <a:lnTo>
                    <a:pt x="140741" y="78689"/>
                  </a:lnTo>
                  <a:close/>
                </a:path>
                <a:path w="476250" h="810259">
                  <a:moveTo>
                    <a:pt x="142443" y="120040"/>
                  </a:moveTo>
                  <a:lnTo>
                    <a:pt x="140741" y="119189"/>
                  </a:lnTo>
                  <a:lnTo>
                    <a:pt x="140741" y="120040"/>
                  </a:lnTo>
                  <a:lnTo>
                    <a:pt x="142443" y="120040"/>
                  </a:lnTo>
                  <a:close/>
                </a:path>
                <a:path w="476250" h="810259">
                  <a:moveTo>
                    <a:pt x="142443" y="86271"/>
                  </a:moveTo>
                  <a:lnTo>
                    <a:pt x="141592" y="86271"/>
                  </a:lnTo>
                  <a:lnTo>
                    <a:pt x="141592" y="85432"/>
                  </a:lnTo>
                  <a:lnTo>
                    <a:pt x="139890" y="85432"/>
                  </a:lnTo>
                  <a:lnTo>
                    <a:pt x="139039" y="86271"/>
                  </a:lnTo>
                  <a:lnTo>
                    <a:pt x="139890" y="87122"/>
                  </a:lnTo>
                  <a:lnTo>
                    <a:pt x="140741" y="87122"/>
                  </a:lnTo>
                  <a:lnTo>
                    <a:pt x="140741" y="86271"/>
                  </a:lnTo>
                  <a:lnTo>
                    <a:pt x="142443" y="87972"/>
                  </a:lnTo>
                  <a:lnTo>
                    <a:pt x="142443" y="86271"/>
                  </a:lnTo>
                  <a:close/>
                </a:path>
                <a:path w="476250" h="810259">
                  <a:moveTo>
                    <a:pt x="142443" y="77470"/>
                  </a:moveTo>
                  <a:lnTo>
                    <a:pt x="141592" y="77470"/>
                  </a:lnTo>
                  <a:lnTo>
                    <a:pt x="142443" y="78740"/>
                  </a:lnTo>
                  <a:lnTo>
                    <a:pt x="142443" y="77470"/>
                  </a:lnTo>
                  <a:close/>
                </a:path>
                <a:path w="476250" h="810259">
                  <a:moveTo>
                    <a:pt x="144157" y="76200"/>
                  </a:moveTo>
                  <a:lnTo>
                    <a:pt x="142443" y="76200"/>
                  </a:lnTo>
                  <a:lnTo>
                    <a:pt x="142443" y="77470"/>
                  </a:lnTo>
                  <a:lnTo>
                    <a:pt x="144157" y="77470"/>
                  </a:lnTo>
                  <a:lnTo>
                    <a:pt x="144157" y="76200"/>
                  </a:lnTo>
                  <a:close/>
                </a:path>
                <a:path w="476250" h="810259">
                  <a:moveTo>
                    <a:pt x="150977" y="97243"/>
                  </a:moveTo>
                  <a:lnTo>
                    <a:pt x="149275" y="96405"/>
                  </a:lnTo>
                  <a:lnTo>
                    <a:pt x="148424" y="97243"/>
                  </a:lnTo>
                  <a:lnTo>
                    <a:pt x="149275" y="98094"/>
                  </a:lnTo>
                  <a:lnTo>
                    <a:pt x="150126" y="97243"/>
                  </a:lnTo>
                  <a:lnTo>
                    <a:pt x="150977" y="97243"/>
                  </a:lnTo>
                  <a:close/>
                </a:path>
                <a:path w="476250" h="810259">
                  <a:moveTo>
                    <a:pt x="151828" y="160020"/>
                  </a:moveTo>
                  <a:lnTo>
                    <a:pt x="150977" y="160020"/>
                  </a:lnTo>
                  <a:lnTo>
                    <a:pt x="151828" y="161290"/>
                  </a:lnTo>
                  <a:lnTo>
                    <a:pt x="151828" y="160020"/>
                  </a:lnTo>
                  <a:close/>
                </a:path>
                <a:path w="476250" h="810259">
                  <a:moveTo>
                    <a:pt x="152679" y="161290"/>
                  </a:moveTo>
                  <a:lnTo>
                    <a:pt x="151828" y="161290"/>
                  </a:lnTo>
                  <a:lnTo>
                    <a:pt x="150977" y="161290"/>
                  </a:lnTo>
                  <a:lnTo>
                    <a:pt x="151828" y="162560"/>
                  </a:lnTo>
                  <a:lnTo>
                    <a:pt x="152679" y="161290"/>
                  </a:lnTo>
                  <a:close/>
                </a:path>
                <a:path w="476250" h="810259">
                  <a:moveTo>
                    <a:pt x="152679" y="98945"/>
                  </a:moveTo>
                  <a:lnTo>
                    <a:pt x="151828" y="98945"/>
                  </a:lnTo>
                  <a:lnTo>
                    <a:pt x="151828" y="99783"/>
                  </a:lnTo>
                  <a:lnTo>
                    <a:pt x="152679" y="99783"/>
                  </a:lnTo>
                  <a:lnTo>
                    <a:pt x="152679" y="98945"/>
                  </a:lnTo>
                  <a:close/>
                </a:path>
                <a:path w="476250" h="810259">
                  <a:moveTo>
                    <a:pt x="156095" y="96520"/>
                  </a:moveTo>
                  <a:lnTo>
                    <a:pt x="155244" y="97790"/>
                  </a:lnTo>
                  <a:lnTo>
                    <a:pt x="156095" y="97790"/>
                  </a:lnTo>
                  <a:lnTo>
                    <a:pt x="156095" y="96520"/>
                  </a:lnTo>
                  <a:close/>
                </a:path>
                <a:path w="476250" h="810259">
                  <a:moveTo>
                    <a:pt x="162928" y="157480"/>
                  </a:moveTo>
                  <a:lnTo>
                    <a:pt x="162064" y="157480"/>
                  </a:lnTo>
                  <a:lnTo>
                    <a:pt x="162928" y="158750"/>
                  </a:lnTo>
                  <a:lnTo>
                    <a:pt x="162928" y="157480"/>
                  </a:lnTo>
                  <a:close/>
                </a:path>
                <a:path w="476250" h="810259">
                  <a:moveTo>
                    <a:pt x="164630" y="156210"/>
                  </a:moveTo>
                  <a:lnTo>
                    <a:pt x="163779" y="154940"/>
                  </a:lnTo>
                  <a:lnTo>
                    <a:pt x="162928" y="157480"/>
                  </a:lnTo>
                  <a:lnTo>
                    <a:pt x="164630" y="157480"/>
                  </a:lnTo>
                  <a:lnTo>
                    <a:pt x="164630" y="156210"/>
                  </a:lnTo>
                  <a:close/>
                </a:path>
                <a:path w="476250" h="810259">
                  <a:moveTo>
                    <a:pt x="166331" y="104140"/>
                  </a:moveTo>
                  <a:lnTo>
                    <a:pt x="164630" y="104140"/>
                  </a:lnTo>
                  <a:lnTo>
                    <a:pt x="164630" y="106680"/>
                  </a:lnTo>
                  <a:lnTo>
                    <a:pt x="165481" y="106680"/>
                  </a:lnTo>
                  <a:lnTo>
                    <a:pt x="165481" y="105410"/>
                  </a:lnTo>
                  <a:lnTo>
                    <a:pt x="166331" y="105410"/>
                  </a:lnTo>
                  <a:lnTo>
                    <a:pt x="166331" y="104140"/>
                  </a:lnTo>
                  <a:close/>
                </a:path>
                <a:path w="476250" h="810259">
                  <a:moveTo>
                    <a:pt x="168884" y="92710"/>
                  </a:moveTo>
                  <a:lnTo>
                    <a:pt x="168033" y="93980"/>
                  </a:lnTo>
                  <a:lnTo>
                    <a:pt x="168884" y="93980"/>
                  </a:lnTo>
                  <a:lnTo>
                    <a:pt x="168884" y="92710"/>
                  </a:lnTo>
                  <a:close/>
                </a:path>
                <a:path w="476250" h="810259">
                  <a:moveTo>
                    <a:pt x="172300" y="157162"/>
                  </a:moveTo>
                  <a:lnTo>
                    <a:pt x="171450" y="156311"/>
                  </a:lnTo>
                  <a:lnTo>
                    <a:pt x="170599" y="156311"/>
                  </a:lnTo>
                  <a:lnTo>
                    <a:pt x="170599" y="158000"/>
                  </a:lnTo>
                  <a:lnTo>
                    <a:pt x="171450" y="157162"/>
                  </a:lnTo>
                  <a:lnTo>
                    <a:pt x="172300" y="157162"/>
                  </a:lnTo>
                  <a:close/>
                </a:path>
                <a:path w="476250" h="810259">
                  <a:moveTo>
                    <a:pt x="172300" y="89662"/>
                  </a:moveTo>
                  <a:lnTo>
                    <a:pt x="170599" y="89662"/>
                  </a:lnTo>
                  <a:lnTo>
                    <a:pt x="171450" y="90500"/>
                  </a:lnTo>
                  <a:lnTo>
                    <a:pt x="172300" y="90500"/>
                  </a:lnTo>
                  <a:lnTo>
                    <a:pt x="172300" y="89662"/>
                  </a:lnTo>
                  <a:close/>
                </a:path>
                <a:path w="476250" h="810259">
                  <a:moveTo>
                    <a:pt x="173164" y="81216"/>
                  </a:moveTo>
                  <a:lnTo>
                    <a:pt x="172300" y="80378"/>
                  </a:lnTo>
                  <a:lnTo>
                    <a:pt x="172300" y="79527"/>
                  </a:lnTo>
                  <a:lnTo>
                    <a:pt x="171450" y="79527"/>
                  </a:lnTo>
                  <a:lnTo>
                    <a:pt x="171450" y="80010"/>
                  </a:lnTo>
                  <a:lnTo>
                    <a:pt x="171450" y="81216"/>
                  </a:lnTo>
                  <a:lnTo>
                    <a:pt x="173164" y="81216"/>
                  </a:lnTo>
                  <a:close/>
                </a:path>
                <a:path w="476250" h="810259">
                  <a:moveTo>
                    <a:pt x="174866" y="166370"/>
                  </a:moveTo>
                  <a:lnTo>
                    <a:pt x="174015" y="165100"/>
                  </a:lnTo>
                  <a:lnTo>
                    <a:pt x="173164" y="163830"/>
                  </a:lnTo>
                  <a:lnTo>
                    <a:pt x="173164" y="165100"/>
                  </a:lnTo>
                  <a:lnTo>
                    <a:pt x="174015" y="166370"/>
                  </a:lnTo>
                  <a:lnTo>
                    <a:pt x="174866" y="166370"/>
                  </a:lnTo>
                  <a:close/>
                </a:path>
                <a:path w="476250" h="810259">
                  <a:moveTo>
                    <a:pt x="176568" y="71120"/>
                  </a:moveTo>
                  <a:lnTo>
                    <a:pt x="175717" y="69850"/>
                  </a:lnTo>
                  <a:lnTo>
                    <a:pt x="175717" y="71120"/>
                  </a:lnTo>
                  <a:lnTo>
                    <a:pt x="176568" y="71120"/>
                  </a:lnTo>
                  <a:close/>
                </a:path>
                <a:path w="476250" h="810259">
                  <a:moveTo>
                    <a:pt x="176568" y="69850"/>
                  </a:moveTo>
                  <a:lnTo>
                    <a:pt x="175717" y="68580"/>
                  </a:lnTo>
                  <a:lnTo>
                    <a:pt x="174866" y="68580"/>
                  </a:lnTo>
                  <a:lnTo>
                    <a:pt x="174866" y="69850"/>
                  </a:lnTo>
                  <a:lnTo>
                    <a:pt x="175717" y="69850"/>
                  </a:lnTo>
                  <a:lnTo>
                    <a:pt x="176568" y="69850"/>
                  </a:lnTo>
                  <a:close/>
                </a:path>
                <a:path w="476250" h="810259">
                  <a:moveTo>
                    <a:pt x="177419" y="68580"/>
                  </a:moveTo>
                  <a:lnTo>
                    <a:pt x="176568" y="68580"/>
                  </a:lnTo>
                  <a:lnTo>
                    <a:pt x="176568" y="69850"/>
                  </a:lnTo>
                  <a:lnTo>
                    <a:pt x="177419" y="68580"/>
                  </a:lnTo>
                  <a:close/>
                </a:path>
                <a:path w="476250" h="810259">
                  <a:moveTo>
                    <a:pt x="183388" y="136906"/>
                  </a:moveTo>
                  <a:lnTo>
                    <a:pt x="182537" y="136906"/>
                  </a:lnTo>
                  <a:lnTo>
                    <a:pt x="183388" y="137756"/>
                  </a:lnTo>
                  <a:lnTo>
                    <a:pt x="183388" y="136906"/>
                  </a:lnTo>
                  <a:close/>
                </a:path>
                <a:path w="476250" h="810259">
                  <a:moveTo>
                    <a:pt x="183388" y="82550"/>
                  </a:moveTo>
                  <a:lnTo>
                    <a:pt x="182537" y="82550"/>
                  </a:lnTo>
                  <a:lnTo>
                    <a:pt x="181686" y="83820"/>
                  </a:lnTo>
                  <a:lnTo>
                    <a:pt x="182537" y="83820"/>
                  </a:lnTo>
                  <a:lnTo>
                    <a:pt x="183388" y="82550"/>
                  </a:lnTo>
                  <a:close/>
                </a:path>
                <a:path w="476250" h="810259">
                  <a:moveTo>
                    <a:pt x="184238" y="129540"/>
                  </a:moveTo>
                  <a:lnTo>
                    <a:pt x="183388" y="128270"/>
                  </a:lnTo>
                  <a:lnTo>
                    <a:pt x="183388" y="129540"/>
                  </a:lnTo>
                  <a:lnTo>
                    <a:pt x="184238" y="129540"/>
                  </a:lnTo>
                  <a:close/>
                </a:path>
                <a:path w="476250" h="810259">
                  <a:moveTo>
                    <a:pt x="185089" y="138595"/>
                  </a:moveTo>
                  <a:lnTo>
                    <a:pt x="184238" y="137756"/>
                  </a:lnTo>
                  <a:lnTo>
                    <a:pt x="183388" y="138595"/>
                  </a:lnTo>
                  <a:lnTo>
                    <a:pt x="184238" y="139433"/>
                  </a:lnTo>
                  <a:lnTo>
                    <a:pt x="184238" y="138595"/>
                  </a:lnTo>
                  <a:lnTo>
                    <a:pt x="185089" y="138595"/>
                  </a:lnTo>
                  <a:close/>
                </a:path>
                <a:path w="476250" h="810259">
                  <a:moveTo>
                    <a:pt x="185953" y="139433"/>
                  </a:moveTo>
                  <a:lnTo>
                    <a:pt x="185089" y="139433"/>
                  </a:lnTo>
                  <a:lnTo>
                    <a:pt x="185089" y="140284"/>
                  </a:lnTo>
                  <a:lnTo>
                    <a:pt x="185953" y="140284"/>
                  </a:lnTo>
                  <a:lnTo>
                    <a:pt x="185953" y="139433"/>
                  </a:lnTo>
                  <a:close/>
                </a:path>
                <a:path w="476250" h="810259">
                  <a:moveTo>
                    <a:pt x="186804" y="143662"/>
                  </a:moveTo>
                  <a:lnTo>
                    <a:pt x="185953" y="143662"/>
                  </a:lnTo>
                  <a:lnTo>
                    <a:pt x="186804" y="144500"/>
                  </a:lnTo>
                  <a:lnTo>
                    <a:pt x="186804" y="143662"/>
                  </a:lnTo>
                  <a:close/>
                </a:path>
                <a:path w="476250" h="810259">
                  <a:moveTo>
                    <a:pt x="187655" y="140284"/>
                  </a:moveTo>
                  <a:lnTo>
                    <a:pt x="186804" y="140284"/>
                  </a:lnTo>
                  <a:lnTo>
                    <a:pt x="186804" y="141122"/>
                  </a:lnTo>
                  <a:lnTo>
                    <a:pt x="187655" y="141122"/>
                  </a:lnTo>
                  <a:lnTo>
                    <a:pt x="187655" y="140284"/>
                  </a:lnTo>
                  <a:close/>
                </a:path>
                <a:path w="476250" h="810259">
                  <a:moveTo>
                    <a:pt x="190220" y="141973"/>
                  </a:moveTo>
                  <a:lnTo>
                    <a:pt x="189369" y="142824"/>
                  </a:lnTo>
                  <a:lnTo>
                    <a:pt x="190220" y="143662"/>
                  </a:lnTo>
                  <a:lnTo>
                    <a:pt x="190220" y="141973"/>
                  </a:lnTo>
                  <a:close/>
                </a:path>
                <a:path w="476250" h="810259">
                  <a:moveTo>
                    <a:pt x="190220" y="138430"/>
                  </a:moveTo>
                  <a:lnTo>
                    <a:pt x="189369" y="137160"/>
                  </a:lnTo>
                  <a:lnTo>
                    <a:pt x="188518" y="137160"/>
                  </a:lnTo>
                  <a:lnTo>
                    <a:pt x="188518" y="138430"/>
                  </a:lnTo>
                  <a:lnTo>
                    <a:pt x="190220" y="138430"/>
                  </a:lnTo>
                  <a:close/>
                </a:path>
                <a:path w="476250" h="810259">
                  <a:moveTo>
                    <a:pt x="191071" y="158851"/>
                  </a:moveTo>
                  <a:lnTo>
                    <a:pt x="190220" y="158851"/>
                  </a:lnTo>
                  <a:lnTo>
                    <a:pt x="190220" y="159689"/>
                  </a:lnTo>
                  <a:lnTo>
                    <a:pt x="191071" y="159689"/>
                  </a:lnTo>
                  <a:lnTo>
                    <a:pt x="191071" y="158851"/>
                  </a:lnTo>
                  <a:close/>
                </a:path>
                <a:path w="476250" h="810259">
                  <a:moveTo>
                    <a:pt x="191071" y="145351"/>
                  </a:moveTo>
                  <a:lnTo>
                    <a:pt x="190220" y="144500"/>
                  </a:lnTo>
                  <a:lnTo>
                    <a:pt x="190220" y="145351"/>
                  </a:lnTo>
                  <a:lnTo>
                    <a:pt x="191071" y="145351"/>
                  </a:lnTo>
                  <a:close/>
                </a:path>
                <a:path w="476250" h="810259">
                  <a:moveTo>
                    <a:pt x="191071" y="143662"/>
                  </a:moveTo>
                  <a:lnTo>
                    <a:pt x="190220" y="143662"/>
                  </a:lnTo>
                  <a:lnTo>
                    <a:pt x="189369" y="144500"/>
                  </a:lnTo>
                  <a:lnTo>
                    <a:pt x="190220" y="144500"/>
                  </a:lnTo>
                  <a:lnTo>
                    <a:pt x="191071" y="143662"/>
                  </a:lnTo>
                  <a:close/>
                </a:path>
                <a:path w="476250" h="810259">
                  <a:moveTo>
                    <a:pt x="192773" y="150406"/>
                  </a:moveTo>
                  <a:lnTo>
                    <a:pt x="191922" y="151244"/>
                  </a:lnTo>
                  <a:lnTo>
                    <a:pt x="192773" y="151244"/>
                  </a:lnTo>
                  <a:lnTo>
                    <a:pt x="192773" y="150406"/>
                  </a:lnTo>
                  <a:close/>
                </a:path>
                <a:path w="476250" h="810259">
                  <a:moveTo>
                    <a:pt x="199593" y="149860"/>
                  </a:moveTo>
                  <a:lnTo>
                    <a:pt x="198742" y="149860"/>
                  </a:lnTo>
                  <a:lnTo>
                    <a:pt x="199593" y="151130"/>
                  </a:lnTo>
                  <a:lnTo>
                    <a:pt x="199593" y="149860"/>
                  </a:lnTo>
                  <a:close/>
                </a:path>
                <a:path w="476250" h="810259">
                  <a:moveTo>
                    <a:pt x="200444" y="170662"/>
                  </a:moveTo>
                  <a:lnTo>
                    <a:pt x="199593" y="170662"/>
                  </a:lnTo>
                  <a:lnTo>
                    <a:pt x="198742" y="169811"/>
                  </a:lnTo>
                  <a:lnTo>
                    <a:pt x="199593" y="171500"/>
                  </a:lnTo>
                  <a:lnTo>
                    <a:pt x="197891" y="171500"/>
                  </a:lnTo>
                  <a:lnTo>
                    <a:pt x="198742" y="172339"/>
                  </a:lnTo>
                  <a:lnTo>
                    <a:pt x="199593" y="172339"/>
                  </a:lnTo>
                  <a:lnTo>
                    <a:pt x="200444" y="171500"/>
                  </a:lnTo>
                  <a:lnTo>
                    <a:pt x="200444" y="170662"/>
                  </a:lnTo>
                  <a:close/>
                </a:path>
                <a:path w="476250" h="810259">
                  <a:moveTo>
                    <a:pt x="203873" y="170662"/>
                  </a:moveTo>
                  <a:lnTo>
                    <a:pt x="203022" y="170662"/>
                  </a:lnTo>
                  <a:lnTo>
                    <a:pt x="203022" y="171500"/>
                  </a:lnTo>
                  <a:lnTo>
                    <a:pt x="203873" y="170662"/>
                  </a:lnTo>
                  <a:close/>
                </a:path>
                <a:path w="476250" h="810259">
                  <a:moveTo>
                    <a:pt x="204724" y="164757"/>
                  </a:moveTo>
                  <a:lnTo>
                    <a:pt x="203873" y="164757"/>
                  </a:lnTo>
                  <a:lnTo>
                    <a:pt x="203873" y="165595"/>
                  </a:lnTo>
                  <a:lnTo>
                    <a:pt x="204724" y="165595"/>
                  </a:lnTo>
                  <a:lnTo>
                    <a:pt x="204724" y="164757"/>
                  </a:lnTo>
                  <a:close/>
                </a:path>
                <a:path w="476250" h="810259">
                  <a:moveTo>
                    <a:pt x="204724" y="111760"/>
                  </a:moveTo>
                  <a:lnTo>
                    <a:pt x="203873" y="110490"/>
                  </a:lnTo>
                  <a:lnTo>
                    <a:pt x="203022" y="111760"/>
                  </a:lnTo>
                  <a:lnTo>
                    <a:pt x="204724" y="111760"/>
                  </a:lnTo>
                  <a:close/>
                </a:path>
                <a:path w="476250" h="810259">
                  <a:moveTo>
                    <a:pt x="205574" y="163918"/>
                  </a:moveTo>
                  <a:lnTo>
                    <a:pt x="204724" y="163918"/>
                  </a:lnTo>
                  <a:lnTo>
                    <a:pt x="205574" y="164757"/>
                  </a:lnTo>
                  <a:lnTo>
                    <a:pt x="205574" y="163918"/>
                  </a:lnTo>
                  <a:close/>
                </a:path>
                <a:path w="476250" h="810259">
                  <a:moveTo>
                    <a:pt x="205574" y="161378"/>
                  </a:moveTo>
                  <a:lnTo>
                    <a:pt x="204724" y="161378"/>
                  </a:lnTo>
                  <a:lnTo>
                    <a:pt x="204724" y="160528"/>
                  </a:lnTo>
                  <a:lnTo>
                    <a:pt x="203873" y="160528"/>
                  </a:lnTo>
                  <a:lnTo>
                    <a:pt x="203873" y="159689"/>
                  </a:lnTo>
                  <a:lnTo>
                    <a:pt x="203022" y="160528"/>
                  </a:lnTo>
                  <a:lnTo>
                    <a:pt x="203022" y="161378"/>
                  </a:lnTo>
                  <a:lnTo>
                    <a:pt x="203873" y="161378"/>
                  </a:lnTo>
                  <a:lnTo>
                    <a:pt x="203873" y="162217"/>
                  </a:lnTo>
                  <a:lnTo>
                    <a:pt x="205574" y="162217"/>
                  </a:lnTo>
                  <a:lnTo>
                    <a:pt x="205574" y="161378"/>
                  </a:lnTo>
                  <a:close/>
                </a:path>
                <a:path w="476250" h="810259">
                  <a:moveTo>
                    <a:pt x="205574" y="158851"/>
                  </a:moveTo>
                  <a:lnTo>
                    <a:pt x="203873" y="158851"/>
                  </a:lnTo>
                  <a:lnTo>
                    <a:pt x="203022" y="158000"/>
                  </a:lnTo>
                  <a:lnTo>
                    <a:pt x="203022" y="157162"/>
                  </a:lnTo>
                  <a:lnTo>
                    <a:pt x="202158" y="157162"/>
                  </a:lnTo>
                  <a:lnTo>
                    <a:pt x="202158" y="158851"/>
                  </a:lnTo>
                  <a:lnTo>
                    <a:pt x="203022" y="158851"/>
                  </a:lnTo>
                  <a:lnTo>
                    <a:pt x="203873" y="159689"/>
                  </a:lnTo>
                  <a:lnTo>
                    <a:pt x="205574" y="159689"/>
                  </a:lnTo>
                  <a:lnTo>
                    <a:pt x="205574" y="158851"/>
                  </a:lnTo>
                  <a:close/>
                </a:path>
                <a:path w="476250" h="810259">
                  <a:moveTo>
                    <a:pt x="214947" y="99060"/>
                  </a:moveTo>
                  <a:lnTo>
                    <a:pt x="214096" y="101600"/>
                  </a:lnTo>
                  <a:lnTo>
                    <a:pt x="214947" y="101600"/>
                  </a:lnTo>
                  <a:lnTo>
                    <a:pt x="214947" y="99060"/>
                  </a:lnTo>
                  <a:close/>
                </a:path>
                <a:path w="476250" h="810259">
                  <a:moveTo>
                    <a:pt x="216662" y="99060"/>
                  </a:moveTo>
                  <a:lnTo>
                    <a:pt x="215811" y="99060"/>
                  </a:lnTo>
                  <a:lnTo>
                    <a:pt x="215811" y="100330"/>
                  </a:lnTo>
                  <a:lnTo>
                    <a:pt x="216662" y="101600"/>
                  </a:lnTo>
                  <a:lnTo>
                    <a:pt x="216662" y="99060"/>
                  </a:lnTo>
                  <a:close/>
                </a:path>
                <a:path w="476250" h="810259">
                  <a:moveTo>
                    <a:pt x="226898" y="128473"/>
                  </a:moveTo>
                  <a:lnTo>
                    <a:pt x="226047" y="127622"/>
                  </a:lnTo>
                  <a:lnTo>
                    <a:pt x="225183" y="127622"/>
                  </a:lnTo>
                  <a:lnTo>
                    <a:pt x="225183" y="128473"/>
                  </a:lnTo>
                  <a:lnTo>
                    <a:pt x="226898" y="128473"/>
                  </a:lnTo>
                  <a:close/>
                </a:path>
                <a:path w="476250" h="810259">
                  <a:moveTo>
                    <a:pt x="227749" y="130149"/>
                  </a:moveTo>
                  <a:lnTo>
                    <a:pt x="226047" y="130149"/>
                  </a:lnTo>
                  <a:lnTo>
                    <a:pt x="225183" y="131013"/>
                  </a:lnTo>
                  <a:lnTo>
                    <a:pt x="225183" y="131851"/>
                  </a:lnTo>
                  <a:lnTo>
                    <a:pt x="226047" y="131851"/>
                  </a:lnTo>
                  <a:lnTo>
                    <a:pt x="226047" y="131013"/>
                  </a:lnTo>
                  <a:lnTo>
                    <a:pt x="227749" y="130149"/>
                  </a:lnTo>
                  <a:close/>
                </a:path>
                <a:path w="476250" h="810259">
                  <a:moveTo>
                    <a:pt x="229450" y="131851"/>
                  </a:moveTo>
                  <a:lnTo>
                    <a:pt x="228600" y="131851"/>
                  </a:lnTo>
                  <a:lnTo>
                    <a:pt x="228600" y="130149"/>
                  </a:lnTo>
                  <a:lnTo>
                    <a:pt x="227749" y="131013"/>
                  </a:lnTo>
                  <a:lnTo>
                    <a:pt x="226047" y="131013"/>
                  </a:lnTo>
                  <a:lnTo>
                    <a:pt x="226898" y="131851"/>
                  </a:lnTo>
                  <a:lnTo>
                    <a:pt x="227749" y="131851"/>
                  </a:lnTo>
                  <a:lnTo>
                    <a:pt x="227749" y="132689"/>
                  </a:lnTo>
                  <a:lnTo>
                    <a:pt x="228600" y="132689"/>
                  </a:lnTo>
                  <a:lnTo>
                    <a:pt x="229450" y="131851"/>
                  </a:lnTo>
                  <a:close/>
                </a:path>
                <a:path w="476250" h="810259">
                  <a:moveTo>
                    <a:pt x="231165" y="120040"/>
                  </a:moveTo>
                  <a:lnTo>
                    <a:pt x="230301" y="120878"/>
                  </a:lnTo>
                  <a:lnTo>
                    <a:pt x="231165" y="120878"/>
                  </a:lnTo>
                  <a:lnTo>
                    <a:pt x="231165" y="120040"/>
                  </a:lnTo>
                  <a:close/>
                </a:path>
                <a:path w="476250" h="810259">
                  <a:moveTo>
                    <a:pt x="232016" y="132689"/>
                  </a:moveTo>
                  <a:lnTo>
                    <a:pt x="231165" y="132689"/>
                  </a:lnTo>
                  <a:lnTo>
                    <a:pt x="230301" y="132689"/>
                  </a:lnTo>
                  <a:lnTo>
                    <a:pt x="231165" y="133540"/>
                  </a:lnTo>
                  <a:lnTo>
                    <a:pt x="232016" y="132689"/>
                  </a:lnTo>
                  <a:close/>
                </a:path>
                <a:path w="476250" h="810259">
                  <a:moveTo>
                    <a:pt x="232867" y="131013"/>
                  </a:moveTo>
                  <a:lnTo>
                    <a:pt x="232016" y="130149"/>
                  </a:lnTo>
                  <a:lnTo>
                    <a:pt x="231165" y="130149"/>
                  </a:lnTo>
                  <a:lnTo>
                    <a:pt x="231165" y="131013"/>
                  </a:lnTo>
                  <a:lnTo>
                    <a:pt x="232867" y="131013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2080"/>
                  </a:lnTo>
                  <a:lnTo>
                    <a:pt x="233730" y="132080"/>
                  </a:lnTo>
                  <a:lnTo>
                    <a:pt x="233730" y="133350"/>
                  </a:lnTo>
                  <a:lnTo>
                    <a:pt x="232867" y="134620"/>
                  </a:lnTo>
                  <a:lnTo>
                    <a:pt x="234581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6283" y="133350"/>
                  </a:moveTo>
                  <a:lnTo>
                    <a:pt x="235432" y="134620"/>
                  </a:lnTo>
                  <a:lnTo>
                    <a:pt x="236283" y="134620"/>
                  </a:lnTo>
                  <a:lnTo>
                    <a:pt x="236283" y="133350"/>
                  </a:lnTo>
                  <a:close/>
                </a:path>
                <a:path w="476250" h="810259">
                  <a:moveTo>
                    <a:pt x="237985" y="121920"/>
                  </a:moveTo>
                  <a:lnTo>
                    <a:pt x="237134" y="120650"/>
                  </a:lnTo>
                  <a:lnTo>
                    <a:pt x="236283" y="121920"/>
                  </a:lnTo>
                  <a:lnTo>
                    <a:pt x="237985" y="121920"/>
                  </a:lnTo>
                  <a:close/>
                </a:path>
                <a:path w="476250" h="810259">
                  <a:moveTo>
                    <a:pt x="240538" y="132689"/>
                  </a:moveTo>
                  <a:lnTo>
                    <a:pt x="239687" y="132689"/>
                  </a:lnTo>
                  <a:lnTo>
                    <a:pt x="239687" y="133540"/>
                  </a:lnTo>
                  <a:lnTo>
                    <a:pt x="240538" y="133540"/>
                  </a:lnTo>
                  <a:lnTo>
                    <a:pt x="240538" y="132689"/>
                  </a:lnTo>
                  <a:close/>
                </a:path>
                <a:path w="476250" h="810259">
                  <a:moveTo>
                    <a:pt x="243103" y="124256"/>
                  </a:moveTo>
                  <a:lnTo>
                    <a:pt x="242252" y="124256"/>
                  </a:lnTo>
                  <a:lnTo>
                    <a:pt x="242252" y="125095"/>
                  </a:lnTo>
                  <a:lnTo>
                    <a:pt x="243103" y="125095"/>
                  </a:lnTo>
                  <a:lnTo>
                    <a:pt x="243103" y="124256"/>
                  </a:lnTo>
                  <a:close/>
                </a:path>
                <a:path w="476250" h="810259">
                  <a:moveTo>
                    <a:pt x="475983" y="405130"/>
                  </a:moveTo>
                  <a:lnTo>
                    <a:pt x="473392" y="345440"/>
                  </a:lnTo>
                  <a:lnTo>
                    <a:pt x="465899" y="288290"/>
                  </a:lnTo>
                  <a:lnTo>
                    <a:pt x="464489" y="281940"/>
                  </a:lnTo>
                  <a:lnTo>
                    <a:pt x="463092" y="275590"/>
                  </a:lnTo>
                  <a:lnTo>
                    <a:pt x="453847" y="233680"/>
                  </a:lnTo>
                  <a:lnTo>
                    <a:pt x="450938" y="224790"/>
                  </a:lnTo>
                  <a:lnTo>
                    <a:pt x="439699" y="190500"/>
                  </a:lnTo>
                  <a:lnTo>
                    <a:pt x="438035" y="185420"/>
                  </a:lnTo>
                  <a:lnTo>
                    <a:pt x="437616" y="184150"/>
                  </a:lnTo>
                  <a:lnTo>
                    <a:pt x="434835" y="177800"/>
                  </a:lnTo>
                  <a:lnTo>
                    <a:pt x="420357" y="144780"/>
                  </a:lnTo>
                  <a:lnTo>
                    <a:pt x="419811" y="143510"/>
                  </a:lnTo>
                  <a:lnTo>
                    <a:pt x="417576" y="138430"/>
                  </a:lnTo>
                  <a:lnTo>
                    <a:pt x="416064" y="135890"/>
                  </a:lnTo>
                  <a:lnTo>
                    <a:pt x="406971" y="120650"/>
                  </a:lnTo>
                  <a:lnTo>
                    <a:pt x="405460" y="118110"/>
                  </a:lnTo>
                  <a:lnTo>
                    <a:pt x="399402" y="107950"/>
                  </a:lnTo>
                  <a:lnTo>
                    <a:pt x="209842" y="107950"/>
                  </a:lnTo>
                  <a:lnTo>
                    <a:pt x="208978" y="107950"/>
                  </a:lnTo>
                  <a:lnTo>
                    <a:pt x="208127" y="107950"/>
                  </a:lnTo>
                  <a:lnTo>
                    <a:pt x="208127" y="109220"/>
                  </a:lnTo>
                  <a:lnTo>
                    <a:pt x="206425" y="109220"/>
                  </a:lnTo>
                  <a:lnTo>
                    <a:pt x="206425" y="110490"/>
                  </a:lnTo>
                  <a:lnTo>
                    <a:pt x="205574" y="110490"/>
                  </a:lnTo>
                  <a:lnTo>
                    <a:pt x="205574" y="111760"/>
                  </a:lnTo>
                  <a:lnTo>
                    <a:pt x="207276" y="111760"/>
                  </a:lnTo>
                  <a:lnTo>
                    <a:pt x="206425" y="113030"/>
                  </a:lnTo>
                  <a:lnTo>
                    <a:pt x="207276" y="113030"/>
                  </a:lnTo>
                  <a:lnTo>
                    <a:pt x="208127" y="111760"/>
                  </a:lnTo>
                  <a:lnTo>
                    <a:pt x="208978" y="114300"/>
                  </a:lnTo>
                  <a:lnTo>
                    <a:pt x="216662" y="114300"/>
                  </a:lnTo>
                  <a:lnTo>
                    <a:pt x="217525" y="115570"/>
                  </a:lnTo>
                  <a:lnTo>
                    <a:pt x="218376" y="114300"/>
                  </a:lnTo>
                  <a:lnTo>
                    <a:pt x="219227" y="114300"/>
                  </a:lnTo>
                  <a:lnTo>
                    <a:pt x="219227" y="115570"/>
                  </a:lnTo>
                  <a:lnTo>
                    <a:pt x="220078" y="115570"/>
                  </a:lnTo>
                  <a:lnTo>
                    <a:pt x="220078" y="114300"/>
                  </a:lnTo>
                  <a:lnTo>
                    <a:pt x="220929" y="115570"/>
                  </a:lnTo>
                  <a:lnTo>
                    <a:pt x="220929" y="116840"/>
                  </a:lnTo>
                  <a:lnTo>
                    <a:pt x="229450" y="116840"/>
                  </a:lnTo>
                  <a:lnTo>
                    <a:pt x="228600" y="118110"/>
                  </a:lnTo>
                  <a:lnTo>
                    <a:pt x="228600" y="119380"/>
                  </a:lnTo>
                  <a:lnTo>
                    <a:pt x="229450" y="119380"/>
                  </a:lnTo>
                  <a:lnTo>
                    <a:pt x="229450" y="118110"/>
                  </a:lnTo>
                  <a:lnTo>
                    <a:pt x="231165" y="118110"/>
                  </a:lnTo>
                  <a:lnTo>
                    <a:pt x="231165" y="119380"/>
                  </a:lnTo>
                  <a:lnTo>
                    <a:pt x="233730" y="119380"/>
                  </a:lnTo>
                  <a:lnTo>
                    <a:pt x="234581" y="120650"/>
                  </a:lnTo>
                  <a:lnTo>
                    <a:pt x="237134" y="120650"/>
                  </a:lnTo>
                  <a:lnTo>
                    <a:pt x="237985" y="119380"/>
                  </a:lnTo>
                  <a:lnTo>
                    <a:pt x="237985" y="120650"/>
                  </a:lnTo>
                  <a:lnTo>
                    <a:pt x="238836" y="121920"/>
                  </a:lnTo>
                  <a:lnTo>
                    <a:pt x="239687" y="120650"/>
                  </a:lnTo>
                  <a:lnTo>
                    <a:pt x="239687" y="121920"/>
                  </a:lnTo>
                  <a:lnTo>
                    <a:pt x="243954" y="121920"/>
                  </a:lnTo>
                  <a:lnTo>
                    <a:pt x="244805" y="124460"/>
                  </a:lnTo>
                  <a:lnTo>
                    <a:pt x="243954" y="124460"/>
                  </a:lnTo>
                  <a:lnTo>
                    <a:pt x="243954" y="125730"/>
                  </a:lnTo>
                  <a:lnTo>
                    <a:pt x="244805" y="125730"/>
                  </a:lnTo>
                  <a:lnTo>
                    <a:pt x="244805" y="127000"/>
                  </a:lnTo>
                  <a:lnTo>
                    <a:pt x="245668" y="127000"/>
                  </a:lnTo>
                  <a:lnTo>
                    <a:pt x="245668" y="128270"/>
                  </a:lnTo>
                  <a:lnTo>
                    <a:pt x="244805" y="128270"/>
                  </a:lnTo>
                  <a:lnTo>
                    <a:pt x="244805" y="133350"/>
                  </a:lnTo>
                  <a:lnTo>
                    <a:pt x="245668" y="133350"/>
                  </a:lnTo>
                  <a:lnTo>
                    <a:pt x="245668" y="134620"/>
                  </a:lnTo>
                  <a:lnTo>
                    <a:pt x="243954" y="134620"/>
                  </a:lnTo>
                  <a:lnTo>
                    <a:pt x="244805" y="135890"/>
                  </a:lnTo>
                  <a:lnTo>
                    <a:pt x="243103" y="135890"/>
                  </a:lnTo>
                  <a:lnTo>
                    <a:pt x="243954" y="134620"/>
                  </a:lnTo>
                  <a:lnTo>
                    <a:pt x="242252" y="134620"/>
                  </a:lnTo>
                  <a:lnTo>
                    <a:pt x="242252" y="137160"/>
                  </a:lnTo>
                  <a:lnTo>
                    <a:pt x="241401" y="135890"/>
                  </a:lnTo>
                  <a:lnTo>
                    <a:pt x="242252" y="134620"/>
                  </a:lnTo>
                  <a:lnTo>
                    <a:pt x="241401" y="134620"/>
                  </a:lnTo>
                  <a:lnTo>
                    <a:pt x="239687" y="135890"/>
                  </a:lnTo>
                  <a:lnTo>
                    <a:pt x="238836" y="137160"/>
                  </a:lnTo>
                  <a:lnTo>
                    <a:pt x="238836" y="135890"/>
                  </a:lnTo>
                  <a:lnTo>
                    <a:pt x="237985" y="134620"/>
                  </a:lnTo>
                  <a:lnTo>
                    <a:pt x="236283" y="134620"/>
                  </a:lnTo>
                  <a:lnTo>
                    <a:pt x="237985" y="135890"/>
                  </a:lnTo>
                  <a:lnTo>
                    <a:pt x="236283" y="137160"/>
                  </a:lnTo>
                  <a:lnTo>
                    <a:pt x="234581" y="137160"/>
                  </a:lnTo>
                  <a:lnTo>
                    <a:pt x="234581" y="134620"/>
                  </a:lnTo>
                  <a:lnTo>
                    <a:pt x="232867" y="135890"/>
                  </a:lnTo>
                  <a:lnTo>
                    <a:pt x="232867" y="137160"/>
                  </a:lnTo>
                  <a:lnTo>
                    <a:pt x="232016" y="137160"/>
                  </a:lnTo>
                  <a:lnTo>
                    <a:pt x="232016" y="135890"/>
                  </a:lnTo>
                  <a:lnTo>
                    <a:pt x="227749" y="135890"/>
                  </a:lnTo>
                  <a:lnTo>
                    <a:pt x="226047" y="133350"/>
                  </a:lnTo>
                  <a:lnTo>
                    <a:pt x="225183" y="134620"/>
                  </a:lnTo>
                  <a:lnTo>
                    <a:pt x="225183" y="132080"/>
                  </a:lnTo>
                  <a:lnTo>
                    <a:pt x="223481" y="133350"/>
                  </a:lnTo>
                  <a:lnTo>
                    <a:pt x="222631" y="133350"/>
                  </a:lnTo>
                  <a:lnTo>
                    <a:pt x="222631" y="132080"/>
                  </a:lnTo>
                  <a:lnTo>
                    <a:pt x="221780" y="132080"/>
                  </a:lnTo>
                  <a:lnTo>
                    <a:pt x="222631" y="130810"/>
                  </a:lnTo>
                  <a:lnTo>
                    <a:pt x="222631" y="129540"/>
                  </a:lnTo>
                  <a:lnTo>
                    <a:pt x="221780" y="129540"/>
                  </a:lnTo>
                  <a:lnTo>
                    <a:pt x="220929" y="130810"/>
                  </a:lnTo>
                  <a:lnTo>
                    <a:pt x="221780" y="130810"/>
                  </a:lnTo>
                  <a:lnTo>
                    <a:pt x="220929" y="132080"/>
                  </a:lnTo>
                  <a:lnTo>
                    <a:pt x="220929" y="130810"/>
                  </a:lnTo>
                  <a:lnTo>
                    <a:pt x="220078" y="130810"/>
                  </a:lnTo>
                  <a:lnTo>
                    <a:pt x="218376" y="130810"/>
                  </a:lnTo>
                  <a:lnTo>
                    <a:pt x="217525" y="132080"/>
                  </a:lnTo>
                  <a:lnTo>
                    <a:pt x="217525" y="129540"/>
                  </a:lnTo>
                  <a:lnTo>
                    <a:pt x="215811" y="129540"/>
                  </a:lnTo>
                  <a:lnTo>
                    <a:pt x="214096" y="128270"/>
                  </a:lnTo>
                  <a:lnTo>
                    <a:pt x="214947" y="127000"/>
                  </a:lnTo>
                  <a:lnTo>
                    <a:pt x="213245" y="127000"/>
                  </a:lnTo>
                  <a:lnTo>
                    <a:pt x="213245" y="129540"/>
                  </a:lnTo>
                  <a:lnTo>
                    <a:pt x="213245" y="130810"/>
                  </a:lnTo>
                  <a:lnTo>
                    <a:pt x="212394" y="130810"/>
                  </a:lnTo>
                  <a:lnTo>
                    <a:pt x="212394" y="129540"/>
                  </a:lnTo>
                  <a:lnTo>
                    <a:pt x="213245" y="129540"/>
                  </a:lnTo>
                  <a:lnTo>
                    <a:pt x="213245" y="127000"/>
                  </a:lnTo>
                  <a:lnTo>
                    <a:pt x="212394" y="127000"/>
                  </a:lnTo>
                  <a:lnTo>
                    <a:pt x="211543" y="127000"/>
                  </a:lnTo>
                  <a:lnTo>
                    <a:pt x="211543" y="129540"/>
                  </a:lnTo>
                  <a:lnTo>
                    <a:pt x="209842" y="129540"/>
                  </a:lnTo>
                  <a:lnTo>
                    <a:pt x="209842" y="128270"/>
                  </a:lnTo>
                  <a:lnTo>
                    <a:pt x="208978" y="129540"/>
                  </a:lnTo>
                  <a:lnTo>
                    <a:pt x="208127" y="129540"/>
                  </a:lnTo>
                  <a:lnTo>
                    <a:pt x="208127" y="127000"/>
                  </a:lnTo>
                  <a:lnTo>
                    <a:pt x="207276" y="127000"/>
                  </a:lnTo>
                  <a:lnTo>
                    <a:pt x="208127" y="125730"/>
                  </a:lnTo>
                  <a:lnTo>
                    <a:pt x="208978" y="125730"/>
                  </a:lnTo>
                  <a:lnTo>
                    <a:pt x="208978" y="124460"/>
                  </a:lnTo>
                  <a:lnTo>
                    <a:pt x="208127" y="124460"/>
                  </a:lnTo>
                  <a:lnTo>
                    <a:pt x="206425" y="127000"/>
                  </a:lnTo>
                  <a:lnTo>
                    <a:pt x="205574" y="127000"/>
                  </a:lnTo>
                  <a:lnTo>
                    <a:pt x="205574" y="125730"/>
                  </a:lnTo>
                  <a:lnTo>
                    <a:pt x="205574" y="124460"/>
                  </a:lnTo>
                  <a:lnTo>
                    <a:pt x="204724" y="125730"/>
                  </a:lnTo>
                  <a:lnTo>
                    <a:pt x="204724" y="124460"/>
                  </a:lnTo>
                  <a:lnTo>
                    <a:pt x="203873" y="124460"/>
                  </a:lnTo>
                  <a:lnTo>
                    <a:pt x="203022" y="125730"/>
                  </a:lnTo>
                  <a:lnTo>
                    <a:pt x="203022" y="127000"/>
                  </a:lnTo>
                  <a:lnTo>
                    <a:pt x="201307" y="127000"/>
                  </a:lnTo>
                  <a:lnTo>
                    <a:pt x="199593" y="125730"/>
                  </a:lnTo>
                  <a:lnTo>
                    <a:pt x="198742" y="124460"/>
                  </a:lnTo>
                  <a:lnTo>
                    <a:pt x="198742" y="125730"/>
                  </a:lnTo>
                  <a:lnTo>
                    <a:pt x="197891" y="125730"/>
                  </a:lnTo>
                  <a:lnTo>
                    <a:pt x="197891" y="124460"/>
                  </a:lnTo>
                  <a:lnTo>
                    <a:pt x="197688" y="124460"/>
                  </a:lnTo>
                  <a:lnTo>
                    <a:pt x="197688" y="147231"/>
                  </a:lnTo>
                  <a:lnTo>
                    <a:pt x="197040" y="147878"/>
                  </a:lnTo>
                  <a:lnTo>
                    <a:pt x="196380" y="146570"/>
                  </a:lnTo>
                  <a:lnTo>
                    <a:pt x="197688" y="147231"/>
                  </a:lnTo>
                  <a:lnTo>
                    <a:pt x="197688" y="124460"/>
                  </a:lnTo>
                  <a:lnTo>
                    <a:pt x="197040" y="124460"/>
                  </a:lnTo>
                  <a:lnTo>
                    <a:pt x="197040" y="123190"/>
                  </a:lnTo>
                  <a:lnTo>
                    <a:pt x="196189" y="121920"/>
                  </a:lnTo>
                  <a:lnTo>
                    <a:pt x="196189" y="124460"/>
                  </a:lnTo>
                  <a:lnTo>
                    <a:pt x="194487" y="124460"/>
                  </a:lnTo>
                  <a:lnTo>
                    <a:pt x="192773" y="123190"/>
                  </a:lnTo>
                  <a:lnTo>
                    <a:pt x="192773" y="124460"/>
                  </a:lnTo>
                  <a:lnTo>
                    <a:pt x="188518" y="124460"/>
                  </a:lnTo>
                  <a:lnTo>
                    <a:pt x="188518" y="130810"/>
                  </a:lnTo>
                  <a:lnTo>
                    <a:pt x="188518" y="132080"/>
                  </a:lnTo>
                  <a:lnTo>
                    <a:pt x="187655" y="132080"/>
                  </a:lnTo>
                  <a:lnTo>
                    <a:pt x="187655" y="130810"/>
                  </a:lnTo>
                  <a:lnTo>
                    <a:pt x="188518" y="130810"/>
                  </a:lnTo>
                  <a:lnTo>
                    <a:pt x="188518" y="124460"/>
                  </a:lnTo>
                  <a:lnTo>
                    <a:pt x="185953" y="124460"/>
                  </a:lnTo>
                  <a:lnTo>
                    <a:pt x="186804" y="127000"/>
                  </a:lnTo>
                  <a:lnTo>
                    <a:pt x="185089" y="127000"/>
                  </a:lnTo>
                  <a:lnTo>
                    <a:pt x="183388" y="127000"/>
                  </a:lnTo>
                  <a:lnTo>
                    <a:pt x="184238" y="128270"/>
                  </a:lnTo>
                  <a:lnTo>
                    <a:pt x="184238" y="129540"/>
                  </a:lnTo>
                  <a:lnTo>
                    <a:pt x="186804" y="128270"/>
                  </a:lnTo>
                  <a:lnTo>
                    <a:pt x="185953" y="129540"/>
                  </a:lnTo>
                  <a:lnTo>
                    <a:pt x="185953" y="130810"/>
                  </a:lnTo>
                  <a:lnTo>
                    <a:pt x="184238" y="130810"/>
                  </a:lnTo>
                  <a:lnTo>
                    <a:pt x="183388" y="129540"/>
                  </a:lnTo>
                  <a:lnTo>
                    <a:pt x="182537" y="129540"/>
                  </a:lnTo>
                  <a:lnTo>
                    <a:pt x="182537" y="132080"/>
                  </a:lnTo>
                  <a:lnTo>
                    <a:pt x="184238" y="132080"/>
                  </a:lnTo>
                  <a:lnTo>
                    <a:pt x="183388" y="133350"/>
                  </a:lnTo>
                  <a:lnTo>
                    <a:pt x="183896" y="133350"/>
                  </a:lnTo>
                  <a:lnTo>
                    <a:pt x="183388" y="134378"/>
                  </a:lnTo>
                  <a:lnTo>
                    <a:pt x="183388" y="135216"/>
                  </a:lnTo>
                  <a:lnTo>
                    <a:pt x="184238" y="134378"/>
                  </a:lnTo>
                  <a:lnTo>
                    <a:pt x="184238" y="133350"/>
                  </a:lnTo>
                  <a:lnTo>
                    <a:pt x="185089" y="133350"/>
                  </a:lnTo>
                  <a:lnTo>
                    <a:pt x="185788" y="134378"/>
                  </a:lnTo>
                  <a:lnTo>
                    <a:pt x="185089" y="134378"/>
                  </a:lnTo>
                  <a:lnTo>
                    <a:pt x="185089" y="135216"/>
                  </a:lnTo>
                  <a:lnTo>
                    <a:pt x="183388" y="135216"/>
                  </a:lnTo>
                  <a:lnTo>
                    <a:pt x="184238" y="136067"/>
                  </a:lnTo>
                  <a:lnTo>
                    <a:pt x="184238" y="136906"/>
                  </a:lnTo>
                  <a:lnTo>
                    <a:pt x="185089" y="137756"/>
                  </a:lnTo>
                  <a:lnTo>
                    <a:pt x="185089" y="138595"/>
                  </a:lnTo>
                  <a:lnTo>
                    <a:pt x="186804" y="138595"/>
                  </a:lnTo>
                  <a:lnTo>
                    <a:pt x="186804" y="138430"/>
                  </a:lnTo>
                  <a:lnTo>
                    <a:pt x="186804" y="137756"/>
                  </a:lnTo>
                  <a:lnTo>
                    <a:pt x="185953" y="136906"/>
                  </a:lnTo>
                  <a:lnTo>
                    <a:pt x="185953" y="135890"/>
                  </a:lnTo>
                  <a:lnTo>
                    <a:pt x="186804" y="135255"/>
                  </a:lnTo>
                  <a:lnTo>
                    <a:pt x="186804" y="135890"/>
                  </a:lnTo>
                  <a:lnTo>
                    <a:pt x="185953" y="135890"/>
                  </a:lnTo>
                  <a:lnTo>
                    <a:pt x="187655" y="137160"/>
                  </a:lnTo>
                  <a:lnTo>
                    <a:pt x="188518" y="134620"/>
                  </a:lnTo>
                  <a:lnTo>
                    <a:pt x="187655" y="134620"/>
                  </a:lnTo>
                  <a:lnTo>
                    <a:pt x="186804" y="133350"/>
                  </a:lnTo>
                  <a:lnTo>
                    <a:pt x="187655" y="133350"/>
                  </a:lnTo>
                  <a:lnTo>
                    <a:pt x="187655" y="134620"/>
                  </a:lnTo>
                  <a:lnTo>
                    <a:pt x="188518" y="133350"/>
                  </a:lnTo>
                  <a:lnTo>
                    <a:pt x="188518" y="134620"/>
                  </a:lnTo>
                  <a:lnTo>
                    <a:pt x="189369" y="134620"/>
                  </a:lnTo>
                  <a:lnTo>
                    <a:pt x="189369" y="133350"/>
                  </a:lnTo>
                  <a:lnTo>
                    <a:pt x="189369" y="132080"/>
                  </a:lnTo>
                  <a:lnTo>
                    <a:pt x="190220" y="132080"/>
                  </a:lnTo>
                  <a:lnTo>
                    <a:pt x="190220" y="133350"/>
                  </a:lnTo>
                  <a:lnTo>
                    <a:pt x="189369" y="133350"/>
                  </a:lnTo>
                  <a:lnTo>
                    <a:pt x="190220" y="134620"/>
                  </a:lnTo>
                  <a:lnTo>
                    <a:pt x="189369" y="134620"/>
                  </a:lnTo>
                  <a:lnTo>
                    <a:pt x="190220" y="135890"/>
                  </a:lnTo>
                  <a:lnTo>
                    <a:pt x="189369" y="135890"/>
                  </a:lnTo>
                  <a:lnTo>
                    <a:pt x="189369" y="134620"/>
                  </a:lnTo>
                  <a:lnTo>
                    <a:pt x="188518" y="135890"/>
                  </a:lnTo>
                  <a:lnTo>
                    <a:pt x="190220" y="137160"/>
                  </a:lnTo>
                  <a:lnTo>
                    <a:pt x="191071" y="137160"/>
                  </a:lnTo>
                  <a:lnTo>
                    <a:pt x="191071" y="139700"/>
                  </a:lnTo>
                  <a:lnTo>
                    <a:pt x="191071" y="140284"/>
                  </a:lnTo>
                  <a:lnTo>
                    <a:pt x="190220" y="140284"/>
                  </a:lnTo>
                  <a:lnTo>
                    <a:pt x="190220" y="139700"/>
                  </a:lnTo>
                  <a:lnTo>
                    <a:pt x="191071" y="139700"/>
                  </a:lnTo>
                  <a:lnTo>
                    <a:pt x="191071" y="137160"/>
                  </a:lnTo>
                  <a:lnTo>
                    <a:pt x="190220" y="138430"/>
                  </a:lnTo>
                  <a:lnTo>
                    <a:pt x="190220" y="139433"/>
                  </a:lnTo>
                  <a:lnTo>
                    <a:pt x="188518" y="139433"/>
                  </a:lnTo>
                  <a:lnTo>
                    <a:pt x="188518" y="138430"/>
                  </a:lnTo>
                  <a:lnTo>
                    <a:pt x="187655" y="138430"/>
                  </a:lnTo>
                  <a:lnTo>
                    <a:pt x="188518" y="137160"/>
                  </a:lnTo>
                  <a:lnTo>
                    <a:pt x="187655" y="137160"/>
                  </a:lnTo>
                  <a:lnTo>
                    <a:pt x="186804" y="138430"/>
                  </a:lnTo>
                  <a:lnTo>
                    <a:pt x="187655" y="139700"/>
                  </a:lnTo>
                  <a:lnTo>
                    <a:pt x="188518" y="139700"/>
                  </a:lnTo>
                  <a:lnTo>
                    <a:pt x="188518" y="140284"/>
                  </a:lnTo>
                  <a:lnTo>
                    <a:pt x="189369" y="140284"/>
                  </a:lnTo>
                  <a:lnTo>
                    <a:pt x="188518" y="141973"/>
                  </a:lnTo>
                  <a:lnTo>
                    <a:pt x="190220" y="141973"/>
                  </a:lnTo>
                  <a:lnTo>
                    <a:pt x="191071" y="142824"/>
                  </a:lnTo>
                  <a:lnTo>
                    <a:pt x="191071" y="140970"/>
                  </a:lnTo>
                  <a:lnTo>
                    <a:pt x="192773" y="140970"/>
                  </a:lnTo>
                  <a:lnTo>
                    <a:pt x="192773" y="142240"/>
                  </a:lnTo>
                  <a:lnTo>
                    <a:pt x="193624" y="142240"/>
                  </a:lnTo>
                  <a:lnTo>
                    <a:pt x="193624" y="142824"/>
                  </a:lnTo>
                  <a:lnTo>
                    <a:pt x="192773" y="142824"/>
                  </a:lnTo>
                  <a:lnTo>
                    <a:pt x="192773" y="143662"/>
                  </a:lnTo>
                  <a:lnTo>
                    <a:pt x="191922" y="143662"/>
                  </a:lnTo>
                  <a:lnTo>
                    <a:pt x="192773" y="144500"/>
                  </a:lnTo>
                  <a:lnTo>
                    <a:pt x="191922" y="145351"/>
                  </a:lnTo>
                  <a:lnTo>
                    <a:pt x="192773" y="146189"/>
                  </a:lnTo>
                  <a:lnTo>
                    <a:pt x="192773" y="145351"/>
                  </a:lnTo>
                  <a:lnTo>
                    <a:pt x="194487" y="145351"/>
                  </a:lnTo>
                  <a:lnTo>
                    <a:pt x="193852" y="143510"/>
                  </a:lnTo>
                  <a:lnTo>
                    <a:pt x="194487" y="143510"/>
                  </a:lnTo>
                  <a:lnTo>
                    <a:pt x="194487" y="142240"/>
                  </a:lnTo>
                  <a:lnTo>
                    <a:pt x="195338" y="140970"/>
                  </a:lnTo>
                  <a:lnTo>
                    <a:pt x="195338" y="142240"/>
                  </a:lnTo>
                  <a:lnTo>
                    <a:pt x="197040" y="143510"/>
                  </a:lnTo>
                  <a:lnTo>
                    <a:pt x="196189" y="144145"/>
                  </a:lnTo>
                  <a:lnTo>
                    <a:pt x="196189" y="144780"/>
                  </a:lnTo>
                  <a:lnTo>
                    <a:pt x="195948" y="145122"/>
                  </a:lnTo>
                  <a:lnTo>
                    <a:pt x="195618" y="144780"/>
                  </a:lnTo>
                  <a:lnTo>
                    <a:pt x="196189" y="144780"/>
                  </a:lnTo>
                  <a:lnTo>
                    <a:pt x="196189" y="144145"/>
                  </a:lnTo>
                  <a:lnTo>
                    <a:pt x="195491" y="144665"/>
                  </a:lnTo>
                  <a:lnTo>
                    <a:pt x="195338" y="144500"/>
                  </a:lnTo>
                  <a:lnTo>
                    <a:pt x="195338" y="144780"/>
                  </a:lnTo>
                  <a:lnTo>
                    <a:pt x="195338" y="146050"/>
                  </a:lnTo>
                  <a:lnTo>
                    <a:pt x="195338" y="147027"/>
                  </a:lnTo>
                  <a:lnTo>
                    <a:pt x="197040" y="148717"/>
                  </a:lnTo>
                  <a:lnTo>
                    <a:pt x="197891" y="148717"/>
                  </a:lnTo>
                  <a:lnTo>
                    <a:pt x="198742" y="147878"/>
                  </a:lnTo>
                  <a:lnTo>
                    <a:pt x="197891" y="147878"/>
                  </a:lnTo>
                  <a:lnTo>
                    <a:pt x="198742" y="147027"/>
                  </a:lnTo>
                  <a:lnTo>
                    <a:pt x="198081" y="147027"/>
                  </a:lnTo>
                  <a:lnTo>
                    <a:pt x="198742" y="146050"/>
                  </a:lnTo>
                  <a:lnTo>
                    <a:pt x="199593" y="146050"/>
                  </a:lnTo>
                  <a:lnTo>
                    <a:pt x="200444" y="147320"/>
                  </a:lnTo>
                  <a:lnTo>
                    <a:pt x="201307" y="147320"/>
                  </a:lnTo>
                  <a:lnTo>
                    <a:pt x="200444" y="146050"/>
                  </a:lnTo>
                  <a:lnTo>
                    <a:pt x="200444" y="144780"/>
                  </a:lnTo>
                  <a:lnTo>
                    <a:pt x="202158" y="144780"/>
                  </a:lnTo>
                  <a:lnTo>
                    <a:pt x="202158" y="146050"/>
                  </a:lnTo>
                  <a:lnTo>
                    <a:pt x="203022" y="147320"/>
                  </a:lnTo>
                  <a:lnTo>
                    <a:pt x="202158" y="147320"/>
                  </a:lnTo>
                  <a:lnTo>
                    <a:pt x="202158" y="148590"/>
                  </a:lnTo>
                  <a:lnTo>
                    <a:pt x="203022" y="148590"/>
                  </a:lnTo>
                  <a:lnTo>
                    <a:pt x="202158" y="149860"/>
                  </a:lnTo>
                  <a:lnTo>
                    <a:pt x="201307" y="149860"/>
                  </a:lnTo>
                  <a:lnTo>
                    <a:pt x="202158" y="148590"/>
                  </a:lnTo>
                  <a:lnTo>
                    <a:pt x="201307" y="148590"/>
                  </a:lnTo>
                  <a:lnTo>
                    <a:pt x="200444" y="147320"/>
                  </a:lnTo>
                  <a:lnTo>
                    <a:pt x="198742" y="148590"/>
                  </a:lnTo>
                  <a:lnTo>
                    <a:pt x="199593" y="149860"/>
                  </a:lnTo>
                  <a:lnTo>
                    <a:pt x="200444" y="149860"/>
                  </a:lnTo>
                  <a:lnTo>
                    <a:pt x="201307" y="151130"/>
                  </a:lnTo>
                  <a:lnTo>
                    <a:pt x="200444" y="152400"/>
                  </a:lnTo>
                  <a:lnTo>
                    <a:pt x="201307" y="152400"/>
                  </a:lnTo>
                  <a:lnTo>
                    <a:pt x="200444" y="153670"/>
                  </a:lnTo>
                  <a:lnTo>
                    <a:pt x="200444" y="154940"/>
                  </a:lnTo>
                  <a:lnTo>
                    <a:pt x="200444" y="155473"/>
                  </a:lnTo>
                  <a:lnTo>
                    <a:pt x="201307" y="156311"/>
                  </a:lnTo>
                  <a:lnTo>
                    <a:pt x="203022" y="156311"/>
                  </a:lnTo>
                  <a:lnTo>
                    <a:pt x="202158" y="155473"/>
                  </a:lnTo>
                  <a:lnTo>
                    <a:pt x="201307" y="154635"/>
                  </a:lnTo>
                  <a:lnTo>
                    <a:pt x="201307" y="153784"/>
                  </a:lnTo>
                  <a:lnTo>
                    <a:pt x="202158" y="153670"/>
                  </a:lnTo>
                  <a:lnTo>
                    <a:pt x="202158" y="152400"/>
                  </a:lnTo>
                  <a:lnTo>
                    <a:pt x="203022" y="152400"/>
                  </a:lnTo>
                  <a:lnTo>
                    <a:pt x="203022" y="149860"/>
                  </a:lnTo>
                  <a:lnTo>
                    <a:pt x="203873" y="148590"/>
                  </a:lnTo>
                  <a:lnTo>
                    <a:pt x="203873" y="149860"/>
                  </a:lnTo>
                  <a:lnTo>
                    <a:pt x="204724" y="149860"/>
                  </a:lnTo>
                  <a:lnTo>
                    <a:pt x="204724" y="151130"/>
                  </a:lnTo>
                  <a:lnTo>
                    <a:pt x="203873" y="151130"/>
                  </a:lnTo>
                  <a:lnTo>
                    <a:pt x="203022" y="152400"/>
                  </a:lnTo>
                  <a:lnTo>
                    <a:pt x="203873" y="153670"/>
                  </a:lnTo>
                  <a:lnTo>
                    <a:pt x="203873" y="156210"/>
                  </a:lnTo>
                  <a:lnTo>
                    <a:pt x="204000" y="156311"/>
                  </a:lnTo>
                  <a:lnTo>
                    <a:pt x="203873" y="156311"/>
                  </a:lnTo>
                  <a:lnTo>
                    <a:pt x="203873" y="157162"/>
                  </a:lnTo>
                  <a:lnTo>
                    <a:pt x="204724" y="158000"/>
                  </a:lnTo>
                  <a:lnTo>
                    <a:pt x="204724" y="157162"/>
                  </a:lnTo>
                  <a:lnTo>
                    <a:pt x="205143" y="157162"/>
                  </a:lnTo>
                  <a:lnTo>
                    <a:pt x="205574" y="157480"/>
                  </a:lnTo>
                  <a:lnTo>
                    <a:pt x="208127" y="157480"/>
                  </a:lnTo>
                  <a:lnTo>
                    <a:pt x="208127" y="158750"/>
                  </a:lnTo>
                  <a:lnTo>
                    <a:pt x="208978" y="157480"/>
                  </a:lnTo>
                  <a:lnTo>
                    <a:pt x="208978" y="158750"/>
                  </a:lnTo>
                  <a:lnTo>
                    <a:pt x="209842" y="158750"/>
                  </a:lnTo>
                  <a:lnTo>
                    <a:pt x="210693" y="160020"/>
                  </a:lnTo>
                  <a:lnTo>
                    <a:pt x="208978" y="160020"/>
                  </a:lnTo>
                  <a:lnTo>
                    <a:pt x="208978" y="158750"/>
                  </a:lnTo>
                  <a:lnTo>
                    <a:pt x="208127" y="158750"/>
                  </a:lnTo>
                  <a:lnTo>
                    <a:pt x="207276" y="158750"/>
                  </a:lnTo>
                  <a:lnTo>
                    <a:pt x="207276" y="160020"/>
                  </a:lnTo>
                  <a:lnTo>
                    <a:pt x="205574" y="160020"/>
                  </a:lnTo>
                  <a:lnTo>
                    <a:pt x="205574" y="161290"/>
                  </a:lnTo>
                  <a:lnTo>
                    <a:pt x="206425" y="161290"/>
                  </a:lnTo>
                  <a:lnTo>
                    <a:pt x="206425" y="162560"/>
                  </a:lnTo>
                  <a:lnTo>
                    <a:pt x="208127" y="162560"/>
                  </a:lnTo>
                  <a:lnTo>
                    <a:pt x="208127" y="161290"/>
                  </a:lnTo>
                  <a:lnTo>
                    <a:pt x="208978" y="162560"/>
                  </a:lnTo>
                  <a:lnTo>
                    <a:pt x="209842" y="161290"/>
                  </a:lnTo>
                  <a:lnTo>
                    <a:pt x="210693" y="162560"/>
                  </a:lnTo>
                  <a:lnTo>
                    <a:pt x="211543" y="161290"/>
                  </a:lnTo>
                  <a:lnTo>
                    <a:pt x="212394" y="161290"/>
                  </a:lnTo>
                  <a:lnTo>
                    <a:pt x="213245" y="162560"/>
                  </a:lnTo>
                  <a:lnTo>
                    <a:pt x="211543" y="162560"/>
                  </a:lnTo>
                  <a:lnTo>
                    <a:pt x="211543" y="163830"/>
                  </a:lnTo>
                  <a:lnTo>
                    <a:pt x="213245" y="166370"/>
                  </a:lnTo>
                  <a:lnTo>
                    <a:pt x="213245" y="167640"/>
                  </a:lnTo>
                  <a:lnTo>
                    <a:pt x="214096" y="167640"/>
                  </a:lnTo>
                  <a:lnTo>
                    <a:pt x="214096" y="165100"/>
                  </a:lnTo>
                  <a:lnTo>
                    <a:pt x="214947" y="166370"/>
                  </a:lnTo>
                  <a:lnTo>
                    <a:pt x="215811" y="165100"/>
                  </a:lnTo>
                  <a:lnTo>
                    <a:pt x="216662" y="166370"/>
                  </a:lnTo>
                  <a:lnTo>
                    <a:pt x="216662" y="167640"/>
                  </a:lnTo>
                  <a:lnTo>
                    <a:pt x="219227" y="168910"/>
                  </a:lnTo>
                  <a:lnTo>
                    <a:pt x="217525" y="170180"/>
                  </a:lnTo>
                  <a:lnTo>
                    <a:pt x="217525" y="168910"/>
                  </a:lnTo>
                  <a:lnTo>
                    <a:pt x="216662" y="167640"/>
                  </a:lnTo>
                  <a:lnTo>
                    <a:pt x="216662" y="168910"/>
                  </a:lnTo>
                  <a:lnTo>
                    <a:pt x="215811" y="168910"/>
                  </a:lnTo>
                  <a:lnTo>
                    <a:pt x="215811" y="170180"/>
                  </a:lnTo>
                  <a:lnTo>
                    <a:pt x="214947" y="170180"/>
                  </a:lnTo>
                  <a:lnTo>
                    <a:pt x="214947" y="172720"/>
                  </a:lnTo>
                  <a:lnTo>
                    <a:pt x="213245" y="172720"/>
                  </a:lnTo>
                  <a:lnTo>
                    <a:pt x="213245" y="173990"/>
                  </a:lnTo>
                  <a:lnTo>
                    <a:pt x="212394" y="173990"/>
                  </a:lnTo>
                  <a:lnTo>
                    <a:pt x="211543" y="175260"/>
                  </a:lnTo>
                  <a:lnTo>
                    <a:pt x="211543" y="173990"/>
                  </a:lnTo>
                  <a:lnTo>
                    <a:pt x="210693" y="175260"/>
                  </a:lnTo>
                  <a:lnTo>
                    <a:pt x="208978" y="175260"/>
                  </a:lnTo>
                  <a:lnTo>
                    <a:pt x="208127" y="177800"/>
                  </a:lnTo>
                  <a:lnTo>
                    <a:pt x="206425" y="176530"/>
                  </a:lnTo>
                  <a:lnTo>
                    <a:pt x="205574" y="176530"/>
                  </a:lnTo>
                  <a:lnTo>
                    <a:pt x="205574" y="177800"/>
                  </a:lnTo>
                  <a:lnTo>
                    <a:pt x="203873" y="177800"/>
                  </a:lnTo>
                  <a:lnTo>
                    <a:pt x="203873" y="175260"/>
                  </a:lnTo>
                  <a:lnTo>
                    <a:pt x="201307" y="175260"/>
                  </a:lnTo>
                  <a:lnTo>
                    <a:pt x="201307" y="176530"/>
                  </a:lnTo>
                  <a:lnTo>
                    <a:pt x="197040" y="172720"/>
                  </a:lnTo>
                  <a:lnTo>
                    <a:pt x="197040" y="168910"/>
                  </a:lnTo>
                  <a:lnTo>
                    <a:pt x="195338" y="170180"/>
                  </a:lnTo>
                  <a:lnTo>
                    <a:pt x="195338" y="168910"/>
                  </a:lnTo>
                  <a:lnTo>
                    <a:pt x="196189" y="168910"/>
                  </a:lnTo>
                  <a:lnTo>
                    <a:pt x="196189" y="167640"/>
                  </a:lnTo>
                  <a:lnTo>
                    <a:pt x="195338" y="166370"/>
                  </a:lnTo>
                  <a:lnTo>
                    <a:pt x="194487" y="165100"/>
                  </a:lnTo>
                  <a:lnTo>
                    <a:pt x="192773" y="165100"/>
                  </a:lnTo>
                  <a:lnTo>
                    <a:pt x="192773" y="166370"/>
                  </a:lnTo>
                  <a:lnTo>
                    <a:pt x="191071" y="165100"/>
                  </a:lnTo>
                  <a:lnTo>
                    <a:pt x="191071" y="163830"/>
                  </a:lnTo>
                  <a:lnTo>
                    <a:pt x="190220" y="163830"/>
                  </a:lnTo>
                  <a:lnTo>
                    <a:pt x="190220" y="160020"/>
                  </a:lnTo>
                  <a:lnTo>
                    <a:pt x="189369" y="161290"/>
                  </a:lnTo>
                  <a:lnTo>
                    <a:pt x="188518" y="161290"/>
                  </a:lnTo>
                  <a:lnTo>
                    <a:pt x="189369" y="160020"/>
                  </a:lnTo>
                  <a:lnTo>
                    <a:pt x="187655" y="158750"/>
                  </a:lnTo>
                  <a:lnTo>
                    <a:pt x="186804" y="158750"/>
                  </a:lnTo>
                  <a:lnTo>
                    <a:pt x="186804" y="157480"/>
                  </a:lnTo>
                  <a:lnTo>
                    <a:pt x="185089" y="157480"/>
                  </a:lnTo>
                  <a:lnTo>
                    <a:pt x="185089" y="154940"/>
                  </a:lnTo>
                  <a:lnTo>
                    <a:pt x="184238" y="156210"/>
                  </a:lnTo>
                  <a:lnTo>
                    <a:pt x="183388" y="154940"/>
                  </a:lnTo>
                  <a:lnTo>
                    <a:pt x="182537" y="154940"/>
                  </a:lnTo>
                  <a:lnTo>
                    <a:pt x="182537" y="153670"/>
                  </a:lnTo>
                  <a:lnTo>
                    <a:pt x="181686" y="154940"/>
                  </a:lnTo>
                  <a:lnTo>
                    <a:pt x="181686" y="153670"/>
                  </a:lnTo>
                  <a:lnTo>
                    <a:pt x="180835" y="153670"/>
                  </a:lnTo>
                  <a:lnTo>
                    <a:pt x="179984" y="154940"/>
                  </a:lnTo>
                  <a:lnTo>
                    <a:pt x="179984" y="152400"/>
                  </a:lnTo>
                  <a:lnTo>
                    <a:pt x="179133" y="152400"/>
                  </a:lnTo>
                  <a:lnTo>
                    <a:pt x="177419" y="151130"/>
                  </a:lnTo>
                  <a:lnTo>
                    <a:pt x="176568" y="149860"/>
                  </a:lnTo>
                  <a:lnTo>
                    <a:pt x="175717" y="151130"/>
                  </a:lnTo>
                  <a:lnTo>
                    <a:pt x="174866" y="151130"/>
                  </a:lnTo>
                  <a:lnTo>
                    <a:pt x="174866" y="149860"/>
                  </a:lnTo>
                  <a:lnTo>
                    <a:pt x="174015" y="149860"/>
                  </a:lnTo>
                  <a:lnTo>
                    <a:pt x="174015" y="154940"/>
                  </a:lnTo>
                  <a:lnTo>
                    <a:pt x="174866" y="154940"/>
                  </a:lnTo>
                  <a:lnTo>
                    <a:pt x="174866" y="156210"/>
                  </a:lnTo>
                  <a:lnTo>
                    <a:pt x="175717" y="156210"/>
                  </a:lnTo>
                  <a:lnTo>
                    <a:pt x="175717" y="157480"/>
                  </a:lnTo>
                  <a:lnTo>
                    <a:pt x="176568" y="157480"/>
                  </a:lnTo>
                  <a:lnTo>
                    <a:pt x="175717" y="160020"/>
                  </a:lnTo>
                  <a:lnTo>
                    <a:pt x="174866" y="160020"/>
                  </a:lnTo>
                  <a:lnTo>
                    <a:pt x="174015" y="158750"/>
                  </a:lnTo>
                  <a:lnTo>
                    <a:pt x="174866" y="157480"/>
                  </a:lnTo>
                  <a:lnTo>
                    <a:pt x="172300" y="157480"/>
                  </a:lnTo>
                  <a:lnTo>
                    <a:pt x="172300" y="160020"/>
                  </a:lnTo>
                  <a:lnTo>
                    <a:pt x="173164" y="160020"/>
                  </a:lnTo>
                  <a:lnTo>
                    <a:pt x="174015" y="161290"/>
                  </a:lnTo>
                  <a:lnTo>
                    <a:pt x="172300" y="161290"/>
                  </a:lnTo>
                  <a:lnTo>
                    <a:pt x="172300" y="162560"/>
                  </a:lnTo>
                  <a:lnTo>
                    <a:pt x="173164" y="162560"/>
                  </a:lnTo>
                  <a:lnTo>
                    <a:pt x="173164" y="163830"/>
                  </a:lnTo>
                  <a:lnTo>
                    <a:pt x="174015" y="162560"/>
                  </a:lnTo>
                  <a:lnTo>
                    <a:pt x="174015" y="165100"/>
                  </a:lnTo>
                  <a:lnTo>
                    <a:pt x="175717" y="165100"/>
                  </a:lnTo>
                  <a:lnTo>
                    <a:pt x="174866" y="166370"/>
                  </a:lnTo>
                  <a:lnTo>
                    <a:pt x="174866" y="167640"/>
                  </a:lnTo>
                  <a:lnTo>
                    <a:pt x="174015" y="168910"/>
                  </a:lnTo>
                  <a:lnTo>
                    <a:pt x="175717" y="170180"/>
                  </a:lnTo>
                  <a:lnTo>
                    <a:pt x="173164" y="170180"/>
                  </a:lnTo>
                  <a:lnTo>
                    <a:pt x="174866" y="172720"/>
                  </a:lnTo>
                  <a:lnTo>
                    <a:pt x="174866" y="173990"/>
                  </a:lnTo>
                  <a:lnTo>
                    <a:pt x="175717" y="173990"/>
                  </a:lnTo>
                  <a:lnTo>
                    <a:pt x="175717" y="175260"/>
                  </a:lnTo>
                  <a:lnTo>
                    <a:pt x="176568" y="175260"/>
                  </a:lnTo>
                  <a:lnTo>
                    <a:pt x="176568" y="176530"/>
                  </a:lnTo>
                  <a:lnTo>
                    <a:pt x="177419" y="177800"/>
                  </a:lnTo>
                  <a:lnTo>
                    <a:pt x="177419" y="176530"/>
                  </a:lnTo>
                  <a:lnTo>
                    <a:pt x="178282" y="176530"/>
                  </a:lnTo>
                  <a:lnTo>
                    <a:pt x="178282" y="177800"/>
                  </a:lnTo>
                  <a:lnTo>
                    <a:pt x="177419" y="177800"/>
                  </a:lnTo>
                  <a:lnTo>
                    <a:pt x="176568" y="177800"/>
                  </a:lnTo>
                  <a:lnTo>
                    <a:pt x="175717" y="179070"/>
                  </a:lnTo>
                  <a:lnTo>
                    <a:pt x="174015" y="179070"/>
                  </a:lnTo>
                  <a:lnTo>
                    <a:pt x="174015" y="177800"/>
                  </a:lnTo>
                  <a:lnTo>
                    <a:pt x="173164" y="176530"/>
                  </a:lnTo>
                  <a:lnTo>
                    <a:pt x="173164" y="179070"/>
                  </a:lnTo>
                  <a:lnTo>
                    <a:pt x="171450" y="180340"/>
                  </a:lnTo>
                  <a:lnTo>
                    <a:pt x="166331" y="180340"/>
                  </a:lnTo>
                  <a:lnTo>
                    <a:pt x="166331" y="179070"/>
                  </a:lnTo>
                  <a:lnTo>
                    <a:pt x="165481" y="180340"/>
                  </a:lnTo>
                  <a:lnTo>
                    <a:pt x="164630" y="177800"/>
                  </a:lnTo>
                  <a:lnTo>
                    <a:pt x="165481" y="176530"/>
                  </a:lnTo>
                  <a:lnTo>
                    <a:pt x="163779" y="173990"/>
                  </a:lnTo>
                  <a:lnTo>
                    <a:pt x="164630" y="172720"/>
                  </a:lnTo>
                  <a:lnTo>
                    <a:pt x="162928" y="172720"/>
                  </a:lnTo>
                  <a:lnTo>
                    <a:pt x="162928" y="171450"/>
                  </a:lnTo>
                  <a:lnTo>
                    <a:pt x="163779" y="171450"/>
                  </a:lnTo>
                  <a:lnTo>
                    <a:pt x="162928" y="170180"/>
                  </a:lnTo>
                  <a:lnTo>
                    <a:pt x="162928" y="168910"/>
                  </a:lnTo>
                  <a:lnTo>
                    <a:pt x="162064" y="167640"/>
                  </a:lnTo>
                  <a:lnTo>
                    <a:pt x="162928" y="166370"/>
                  </a:lnTo>
                  <a:lnTo>
                    <a:pt x="162928" y="165100"/>
                  </a:lnTo>
                  <a:lnTo>
                    <a:pt x="162928" y="162560"/>
                  </a:lnTo>
                  <a:lnTo>
                    <a:pt x="161213" y="162560"/>
                  </a:lnTo>
                  <a:lnTo>
                    <a:pt x="162064" y="161290"/>
                  </a:lnTo>
                  <a:lnTo>
                    <a:pt x="162064" y="160020"/>
                  </a:lnTo>
                  <a:lnTo>
                    <a:pt x="161213" y="160020"/>
                  </a:lnTo>
                  <a:lnTo>
                    <a:pt x="161213" y="158750"/>
                  </a:lnTo>
                  <a:lnTo>
                    <a:pt x="162064" y="158750"/>
                  </a:lnTo>
                  <a:lnTo>
                    <a:pt x="162064" y="157480"/>
                  </a:lnTo>
                  <a:lnTo>
                    <a:pt x="162928" y="156210"/>
                  </a:lnTo>
                  <a:lnTo>
                    <a:pt x="162064" y="154940"/>
                  </a:lnTo>
                  <a:lnTo>
                    <a:pt x="162064" y="153670"/>
                  </a:lnTo>
                  <a:lnTo>
                    <a:pt x="162928" y="153670"/>
                  </a:lnTo>
                  <a:lnTo>
                    <a:pt x="163779" y="154940"/>
                  </a:lnTo>
                  <a:lnTo>
                    <a:pt x="163779" y="152400"/>
                  </a:lnTo>
                  <a:lnTo>
                    <a:pt x="162928" y="152400"/>
                  </a:lnTo>
                  <a:lnTo>
                    <a:pt x="162064" y="151130"/>
                  </a:lnTo>
                  <a:lnTo>
                    <a:pt x="162064" y="152400"/>
                  </a:lnTo>
                  <a:lnTo>
                    <a:pt x="161213" y="152400"/>
                  </a:lnTo>
                  <a:lnTo>
                    <a:pt x="161213" y="151130"/>
                  </a:lnTo>
                  <a:lnTo>
                    <a:pt x="160362" y="151130"/>
                  </a:lnTo>
                  <a:lnTo>
                    <a:pt x="159512" y="152400"/>
                  </a:lnTo>
                  <a:lnTo>
                    <a:pt x="160362" y="152400"/>
                  </a:lnTo>
                  <a:lnTo>
                    <a:pt x="160362" y="153670"/>
                  </a:lnTo>
                  <a:lnTo>
                    <a:pt x="159512" y="153670"/>
                  </a:lnTo>
                  <a:lnTo>
                    <a:pt x="159512" y="152400"/>
                  </a:lnTo>
                  <a:lnTo>
                    <a:pt x="159512" y="151130"/>
                  </a:lnTo>
                  <a:lnTo>
                    <a:pt x="158661" y="152400"/>
                  </a:lnTo>
                  <a:lnTo>
                    <a:pt x="157797" y="152400"/>
                  </a:lnTo>
                  <a:lnTo>
                    <a:pt x="156946" y="151130"/>
                  </a:lnTo>
                  <a:lnTo>
                    <a:pt x="158661" y="151130"/>
                  </a:lnTo>
                  <a:lnTo>
                    <a:pt x="158661" y="149860"/>
                  </a:lnTo>
                  <a:lnTo>
                    <a:pt x="156095" y="149860"/>
                  </a:lnTo>
                  <a:lnTo>
                    <a:pt x="156095" y="152400"/>
                  </a:lnTo>
                  <a:lnTo>
                    <a:pt x="157797" y="153670"/>
                  </a:lnTo>
                  <a:lnTo>
                    <a:pt x="156946" y="153670"/>
                  </a:lnTo>
                  <a:lnTo>
                    <a:pt x="156946" y="154940"/>
                  </a:lnTo>
                  <a:lnTo>
                    <a:pt x="157797" y="154940"/>
                  </a:lnTo>
                  <a:lnTo>
                    <a:pt x="157797" y="156210"/>
                  </a:lnTo>
                  <a:lnTo>
                    <a:pt x="156946" y="157480"/>
                  </a:lnTo>
                  <a:lnTo>
                    <a:pt x="156946" y="154940"/>
                  </a:lnTo>
                  <a:lnTo>
                    <a:pt x="156095" y="154940"/>
                  </a:lnTo>
                  <a:lnTo>
                    <a:pt x="156095" y="156210"/>
                  </a:lnTo>
                  <a:lnTo>
                    <a:pt x="155244" y="156210"/>
                  </a:lnTo>
                  <a:lnTo>
                    <a:pt x="155244" y="157480"/>
                  </a:lnTo>
                  <a:lnTo>
                    <a:pt x="156095" y="157480"/>
                  </a:lnTo>
                  <a:lnTo>
                    <a:pt x="156095" y="158750"/>
                  </a:lnTo>
                  <a:lnTo>
                    <a:pt x="155244" y="158750"/>
                  </a:lnTo>
                  <a:lnTo>
                    <a:pt x="154393" y="157480"/>
                  </a:lnTo>
                  <a:lnTo>
                    <a:pt x="153530" y="157480"/>
                  </a:lnTo>
                  <a:lnTo>
                    <a:pt x="154393" y="158750"/>
                  </a:lnTo>
                  <a:lnTo>
                    <a:pt x="154393" y="160020"/>
                  </a:lnTo>
                  <a:lnTo>
                    <a:pt x="153530" y="160020"/>
                  </a:lnTo>
                  <a:lnTo>
                    <a:pt x="153530" y="162560"/>
                  </a:lnTo>
                  <a:lnTo>
                    <a:pt x="151828" y="162560"/>
                  </a:lnTo>
                  <a:lnTo>
                    <a:pt x="150977" y="162560"/>
                  </a:lnTo>
                  <a:lnTo>
                    <a:pt x="151828" y="165100"/>
                  </a:lnTo>
                  <a:lnTo>
                    <a:pt x="149275" y="165100"/>
                  </a:lnTo>
                  <a:lnTo>
                    <a:pt x="149275" y="162560"/>
                  </a:lnTo>
                  <a:lnTo>
                    <a:pt x="147574" y="162560"/>
                  </a:lnTo>
                  <a:lnTo>
                    <a:pt x="148424" y="161290"/>
                  </a:lnTo>
                  <a:lnTo>
                    <a:pt x="148424" y="160020"/>
                  </a:lnTo>
                  <a:lnTo>
                    <a:pt x="146723" y="160020"/>
                  </a:lnTo>
                  <a:lnTo>
                    <a:pt x="147574" y="161290"/>
                  </a:lnTo>
                  <a:lnTo>
                    <a:pt x="146723" y="161290"/>
                  </a:lnTo>
                  <a:lnTo>
                    <a:pt x="146723" y="162560"/>
                  </a:lnTo>
                  <a:lnTo>
                    <a:pt x="148424" y="163830"/>
                  </a:lnTo>
                  <a:lnTo>
                    <a:pt x="148424" y="165100"/>
                  </a:lnTo>
                  <a:lnTo>
                    <a:pt x="147574" y="166370"/>
                  </a:lnTo>
                  <a:lnTo>
                    <a:pt x="146723" y="166370"/>
                  </a:lnTo>
                  <a:lnTo>
                    <a:pt x="146723" y="165100"/>
                  </a:lnTo>
                  <a:lnTo>
                    <a:pt x="145859" y="165100"/>
                  </a:lnTo>
                  <a:lnTo>
                    <a:pt x="145859" y="167640"/>
                  </a:lnTo>
                  <a:lnTo>
                    <a:pt x="144157" y="167640"/>
                  </a:lnTo>
                  <a:lnTo>
                    <a:pt x="144157" y="168910"/>
                  </a:lnTo>
                  <a:lnTo>
                    <a:pt x="143294" y="167640"/>
                  </a:lnTo>
                  <a:lnTo>
                    <a:pt x="143294" y="170180"/>
                  </a:lnTo>
                  <a:lnTo>
                    <a:pt x="142443" y="170180"/>
                  </a:lnTo>
                  <a:lnTo>
                    <a:pt x="143294" y="171450"/>
                  </a:lnTo>
                  <a:lnTo>
                    <a:pt x="143294" y="172720"/>
                  </a:lnTo>
                  <a:lnTo>
                    <a:pt x="139890" y="172720"/>
                  </a:lnTo>
                  <a:lnTo>
                    <a:pt x="139890" y="171450"/>
                  </a:lnTo>
                  <a:lnTo>
                    <a:pt x="137325" y="171450"/>
                  </a:lnTo>
                  <a:lnTo>
                    <a:pt x="137325" y="170180"/>
                  </a:lnTo>
                  <a:lnTo>
                    <a:pt x="129654" y="170180"/>
                  </a:lnTo>
                  <a:lnTo>
                    <a:pt x="127939" y="167640"/>
                  </a:lnTo>
                  <a:lnTo>
                    <a:pt x="126238" y="166370"/>
                  </a:lnTo>
                  <a:lnTo>
                    <a:pt x="124536" y="166370"/>
                  </a:lnTo>
                  <a:lnTo>
                    <a:pt x="122834" y="165100"/>
                  </a:lnTo>
                  <a:lnTo>
                    <a:pt x="126238" y="160020"/>
                  </a:lnTo>
                  <a:lnTo>
                    <a:pt x="129654" y="156210"/>
                  </a:lnTo>
                  <a:lnTo>
                    <a:pt x="130517" y="156210"/>
                  </a:lnTo>
                  <a:lnTo>
                    <a:pt x="129654" y="154940"/>
                  </a:lnTo>
                  <a:lnTo>
                    <a:pt x="130517" y="154940"/>
                  </a:lnTo>
                  <a:lnTo>
                    <a:pt x="130517" y="153670"/>
                  </a:lnTo>
                  <a:lnTo>
                    <a:pt x="132219" y="152400"/>
                  </a:lnTo>
                  <a:lnTo>
                    <a:pt x="132219" y="151130"/>
                  </a:lnTo>
                  <a:lnTo>
                    <a:pt x="134772" y="149860"/>
                  </a:lnTo>
                  <a:lnTo>
                    <a:pt x="137325" y="146050"/>
                  </a:lnTo>
                  <a:lnTo>
                    <a:pt x="139039" y="146050"/>
                  </a:lnTo>
                  <a:lnTo>
                    <a:pt x="139890" y="144780"/>
                  </a:lnTo>
                  <a:lnTo>
                    <a:pt x="139039" y="144780"/>
                  </a:lnTo>
                  <a:lnTo>
                    <a:pt x="139890" y="143510"/>
                  </a:lnTo>
                  <a:lnTo>
                    <a:pt x="141592" y="142240"/>
                  </a:lnTo>
                  <a:lnTo>
                    <a:pt x="140741" y="140970"/>
                  </a:lnTo>
                  <a:lnTo>
                    <a:pt x="141592" y="140970"/>
                  </a:lnTo>
                  <a:lnTo>
                    <a:pt x="141592" y="142240"/>
                  </a:lnTo>
                  <a:lnTo>
                    <a:pt x="142443" y="140970"/>
                  </a:lnTo>
                  <a:lnTo>
                    <a:pt x="142443" y="139700"/>
                  </a:lnTo>
                  <a:lnTo>
                    <a:pt x="143294" y="138430"/>
                  </a:lnTo>
                  <a:lnTo>
                    <a:pt x="144157" y="139700"/>
                  </a:lnTo>
                  <a:lnTo>
                    <a:pt x="144157" y="138430"/>
                  </a:lnTo>
                  <a:lnTo>
                    <a:pt x="145008" y="138430"/>
                  </a:lnTo>
                  <a:lnTo>
                    <a:pt x="145008" y="137160"/>
                  </a:lnTo>
                  <a:lnTo>
                    <a:pt x="146723" y="137160"/>
                  </a:lnTo>
                  <a:lnTo>
                    <a:pt x="146723" y="135890"/>
                  </a:lnTo>
                  <a:lnTo>
                    <a:pt x="147574" y="135890"/>
                  </a:lnTo>
                  <a:lnTo>
                    <a:pt x="146723" y="134620"/>
                  </a:lnTo>
                  <a:lnTo>
                    <a:pt x="148424" y="134620"/>
                  </a:lnTo>
                  <a:lnTo>
                    <a:pt x="149275" y="133350"/>
                  </a:lnTo>
                  <a:lnTo>
                    <a:pt x="150977" y="133350"/>
                  </a:lnTo>
                  <a:lnTo>
                    <a:pt x="150977" y="132080"/>
                  </a:lnTo>
                  <a:lnTo>
                    <a:pt x="152679" y="132080"/>
                  </a:lnTo>
                  <a:lnTo>
                    <a:pt x="152679" y="130810"/>
                  </a:lnTo>
                  <a:lnTo>
                    <a:pt x="153530" y="129540"/>
                  </a:lnTo>
                  <a:lnTo>
                    <a:pt x="153530" y="128270"/>
                  </a:lnTo>
                  <a:lnTo>
                    <a:pt x="154393" y="128270"/>
                  </a:lnTo>
                  <a:lnTo>
                    <a:pt x="153530" y="127000"/>
                  </a:lnTo>
                  <a:lnTo>
                    <a:pt x="152679" y="127000"/>
                  </a:lnTo>
                  <a:lnTo>
                    <a:pt x="151828" y="125730"/>
                  </a:lnTo>
                  <a:lnTo>
                    <a:pt x="152679" y="125730"/>
                  </a:lnTo>
                  <a:lnTo>
                    <a:pt x="151828" y="124460"/>
                  </a:lnTo>
                  <a:lnTo>
                    <a:pt x="148424" y="124460"/>
                  </a:lnTo>
                  <a:lnTo>
                    <a:pt x="146723" y="124460"/>
                  </a:lnTo>
                  <a:lnTo>
                    <a:pt x="146723" y="121920"/>
                  </a:lnTo>
                  <a:lnTo>
                    <a:pt x="145859" y="121920"/>
                  </a:lnTo>
                  <a:lnTo>
                    <a:pt x="145859" y="124460"/>
                  </a:lnTo>
                  <a:lnTo>
                    <a:pt x="141592" y="124460"/>
                  </a:lnTo>
                  <a:lnTo>
                    <a:pt x="141592" y="123190"/>
                  </a:lnTo>
                  <a:lnTo>
                    <a:pt x="140741" y="123190"/>
                  </a:lnTo>
                  <a:lnTo>
                    <a:pt x="140741" y="124460"/>
                  </a:lnTo>
                  <a:lnTo>
                    <a:pt x="139890" y="124460"/>
                  </a:lnTo>
                  <a:lnTo>
                    <a:pt x="139890" y="123190"/>
                  </a:lnTo>
                  <a:lnTo>
                    <a:pt x="139039" y="121920"/>
                  </a:lnTo>
                  <a:lnTo>
                    <a:pt x="138176" y="123190"/>
                  </a:lnTo>
                  <a:lnTo>
                    <a:pt x="137325" y="124460"/>
                  </a:lnTo>
                  <a:lnTo>
                    <a:pt x="136474" y="123190"/>
                  </a:lnTo>
                  <a:lnTo>
                    <a:pt x="135623" y="124460"/>
                  </a:lnTo>
                  <a:lnTo>
                    <a:pt x="135623" y="123190"/>
                  </a:lnTo>
                  <a:lnTo>
                    <a:pt x="133070" y="123190"/>
                  </a:lnTo>
                  <a:lnTo>
                    <a:pt x="133070" y="121920"/>
                  </a:lnTo>
                  <a:lnTo>
                    <a:pt x="132219" y="121920"/>
                  </a:lnTo>
                  <a:lnTo>
                    <a:pt x="132219" y="124460"/>
                  </a:lnTo>
                  <a:lnTo>
                    <a:pt x="130517" y="124460"/>
                  </a:lnTo>
                  <a:lnTo>
                    <a:pt x="130517" y="121920"/>
                  </a:lnTo>
                  <a:lnTo>
                    <a:pt x="129654" y="121920"/>
                  </a:lnTo>
                  <a:lnTo>
                    <a:pt x="129654" y="124460"/>
                  </a:lnTo>
                  <a:lnTo>
                    <a:pt x="124536" y="124460"/>
                  </a:lnTo>
                  <a:lnTo>
                    <a:pt x="124536" y="123190"/>
                  </a:lnTo>
                  <a:lnTo>
                    <a:pt x="122834" y="123190"/>
                  </a:lnTo>
                  <a:lnTo>
                    <a:pt x="121970" y="124460"/>
                  </a:lnTo>
                  <a:lnTo>
                    <a:pt x="120269" y="124460"/>
                  </a:lnTo>
                  <a:lnTo>
                    <a:pt x="120269" y="123190"/>
                  </a:lnTo>
                  <a:lnTo>
                    <a:pt x="119418" y="123190"/>
                  </a:lnTo>
                  <a:lnTo>
                    <a:pt x="118567" y="121920"/>
                  </a:lnTo>
                  <a:lnTo>
                    <a:pt x="117716" y="124460"/>
                  </a:lnTo>
                  <a:lnTo>
                    <a:pt x="116014" y="124460"/>
                  </a:lnTo>
                  <a:lnTo>
                    <a:pt x="115150" y="125730"/>
                  </a:lnTo>
                  <a:lnTo>
                    <a:pt x="112598" y="124460"/>
                  </a:lnTo>
                  <a:lnTo>
                    <a:pt x="111734" y="125730"/>
                  </a:lnTo>
                  <a:lnTo>
                    <a:pt x="112598" y="125730"/>
                  </a:lnTo>
                  <a:lnTo>
                    <a:pt x="112598" y="127000"/>
                  </a:lnTo>
                  <a:lnTo>
                    <a:pt x="110032" y="127000"/>
                  </a:lnTo>
                  <a:lnTo>
                    <a:pt x="110032" y="125730"/>
                  </a:lnTo>
                  <a:lnTo>
                    <a:pt x="109181" y="125730"/>
                  </a:lnTo>
                  <a:lnTo>
                    <a:pt x="108331" y="127000"/>
                  </a:lnTo>
                  <a:lnTo>
                    <a:pt x="106616" y="127000"/>
                  </a:lnTo>
                  <a:lnTo>
                    <a:pt x="107480" y="125730"/>
                  </a:lnTo>
                  <a:lnTo>
                    <a:pt x="107480" y="124460"/>
                  </a:lnTo>
                  <a:lnTo>
                    <a:pt x="105765" y="124460"/>
                  </a:lnTo>
                  <a:lnTo>
                    <a:pt x="104914" y="123190"/>
                  </a:lnTo>
                  <a:lnTo>
                    <a:pt x="104914" y="120650"/>
                  </a:lnTo>
                  <a:lnTo>
                    <a:pt x="104063" y="120650"/>
                  </a:lnTo>
                  <a:lnTo>
                    <a:pt x="104063" y="119380"/>
                  </a:lnTo>
                  <a:lnTo>
                    <a:pt x="103212" y="116840"/>
                  </a:lnTo>
                  <a:lnTo>
                    <a:pt x="103212" y="114300"/>
                  </a:lnTo>
                  <a:lnTo>
                    <a:pt x="107480" y="113030"/>
                  </a:lnTo>
                  <a:lnTo>
                    <a:pt x="111734" y="113030"/>
                  </a:lnTo>
                  <a:lnTo>
                    <a:pt x="115150" y="111760"/>
                  </a:lnTo>
                  <a:lnTo>
                    <a:pt x="125387" y="111760"/>
                  </a:lnTo>
                  <a:lnTo>
                    <a:pt x="125387" y="110490"/>
                  </a:lnTo>
                  <a:lnTo>
                    <a:pt x="126238" y="111760"/>
                  </a:lnTo>
                  <a:lnTo>
                    <a:pt x="133070" y="111760"/>
                  </a:lnTo>
                  <a:lnTo>
                    <a:pt x="135623" y="111760"/>
                  </a:lnTo>
                  <a:lnTo>
                    <a:pt x="136474" y="110490"/>
                  </a:lnTo>
                  <a:lnTo>
                    <a:pt x="138176" y="110490"/>
                  </a:lnTo>
                  <a:lnTo>
                    <a:pt x="138176" y="109220"/>
                  </a:lnTo>
                  <a:lnTo>
                    <a:pt x="137325" y="109220"/>
                  </a:lnTo>
                  <a:lnTo>
                    <a:pt x="138176" y="106680"/>
                  </a:lnTo>
                  <a:lnTo>
                    <a:pt x="137325" y="106680"/>
                  </a:lnTo>
                  <a:lnTo>
                    <a:pt x="137325" y="105410"/>
                  </a:lnTo>
                  <a:lnTo>
                    <a:pt x="136474" y="104140"/>
                  </a:lnTo>
                  <a:lnTo>
                    <a:pt x="135623" y="102870"/>
                  </a:lnTo>
                  <a:lnTo>
                    <a:pt x="135623" y="104140"/>
                  </a:lnTo>
                  <a:lnTo>
                    <a:pt x="134772" y="100330"/>
                  </a:lnTo>
                  <a:lnTo>
                    <a:pt x="132219" y="100330"/>
                  </a:lnTo>
                  <a:lnTo>
                    <a:pt x="131368" y="97790"/>
                  </a:lnTo>
                  <a:lnTo>
                    <a:pt x="130517" y="97790"/>
                  </a:lnTo>
                  <a:lnTo>
                    <a:pt x="128790" y="95250"/>
                  </a:lnTo>
                  <a:lnTo>
                    <a:pt x="128790" y="93980"/>
                  </a:lnTo>
                  <a:lnTo>
                    <a:pt x="127939" y="93980"/>
                  </a:lnTo>
                  <a:lnTo>
                    <a:pt x="126238" y="92710"/>
                  </a:lnTo>
                  <a:lnTo>
                    <a:pt x="125387" y="91440"/>
                  </a:lnTo>
                  <a:lnTo>
                    <a:pt x="125387" y="90170"/>
                  </a:lnTo>
                  <a:lnTo>
                    <a:pt x="124536" y="88900"/>
                  </a:lnTo>
                  <a:lnTo>
                    <a:pt x="124536" y="86360"/>
                  </a:lnTo>
                  <a:lnTo>
                    <a:pt x="122834" y="86360"/>
                  </a:lnTo>
                  <a:lnTo>
                    <a:pt x="121970" y="85090"/>
                  </a:lnTo>
                  <a:lnTo>
                    <a:pt x="120269" y="85090"/>
                  </a:lnTo>
                  <a:lnTo>
                    <a:pt x="120269" y="83820"/>
                  </a:lnTo>
                  <a:lnTo>
                    <a:pt x="121970" y="82550"/>
                  </a:lnTo>
                  <a:lnTo>
                    <a:pt x="122834" y="82550"/>
                  </a:lnTo>
                  <a:lnTo>
                    <a:pt x="125387" y="81280"/>
                  </a:lnTo>
                  <a:lnTo>
                    <a:pt x="128790" y="78740"/>
                  </a:lnTo>
                  <a:lnTo>
                    <a:pt x="132219" y="78740"/>
                  </a:lnTo>
                  <a:lnTo>
                    <a:pt x="132219" y="77470"/>
                  </a:lnTo>
                  <a:lnTo>
                    <a:pt x="133070" y="77470"/>
                  </a:lnTo>
                  <a:lnTo>
                    <a:pt x="133921" y="76200"/>
                  </a:lnTo>
                  <a:lnTo>
                    <a:pt x="138176" y="76200"/>
                  </a:lnTo>
                  <a:lnTo>
                    <a:pt x="137325" y="74930"/>
                  </a:lnTo>
                  <a:lnTo>
                    <a:pt x="140741" y="74930"/>
                  </a:lnTo>
                  <a:lnTo>
                    <a:pt x="141592" y="73660"/>
                  </a:lnTo>
                  <a:lnTo>
                    <a:pt x="142443" y="73660"/>
                  </a:lnTo>
                  <a:lnTo>
                    <a:pt x="142443" y="72390"/>
                  </a:lnTo>
                  <a:lnTo>
                    <a:pt x="143294" y="72390"/>
                  </a:lnTo>
                  <a:lnTo>
                    <a:pt x="145008" y="74930"/>
                  </a:lnTo>
                  <a:lnTo>
                    <a:pt x="144157" y="76200"/>
                  </a:lnTo>
                  <a:lnTo>
                    <a:pt x="145859" y="78740"/>
                  </a:lnTo>
                  <a:lnTo>
                    <a:pt x="147574" y="78740"/>
                  </a:lnTo>
                  <a:lnTo>
                    <a:pt x="145859" y="80010"/>
                  </a:lnTo>
                  <a:lnTo>
                    <a:pt x="145008" y="80010"/>
                  </a:lnTo>
                  <a:lnTo>
                    <a:pt x="144157" y="80010"/>
                  </a:lnTo>
                  <a:lnTo>
                    <a:pt x="144157" y="81280"/>
                  </a:lnTo>
                  <a:lnTo>
                    <a:pt x="143294" y="81280"/>
                  </a:lnTo>
                  <a:lnTo>
                    <a:pt x="143294" y="80010"/>
                  </a:lnTo>
                  <a:lnTo>
                    <a:pt x="144157" y="80010"/>
                  </a:lnTo>
                  <a:lnTo>
                    <a:pt x="144157" y="78740"/>
                  </a:lnTo>
                  <a:lnTo>
                    <a:pt x="142443" y="78740"/>
                  </a:lnTo>
                  <a:lnTo>
                    <a:pt x="141592" y="78740"/>
                  </a:lnTo>
                  <a:lnTo>
                    <a:pt x="141592" y="80010"/>
                  </a:lnTo>
                  <a:lnTo>
                    <a:pt x="140741" y="80010"/>
                  </a:lnTo>
                  <a:lnTo>
                    <a:pt x="140741" y="81280"/>
                  </a:lnTo>
                  <a:lnTo>
                    <a:pt x="142443" y="82550"/>
                  </a:lnTo>
                  <a:lnTo>
                    <a:pt x="141592" y="82550"/>
                  </a:lnTo>
                  <a:lnTo>
                    <a:pt x="141592" y="83820"/>
                  </a:lnTo>
                  <a:lnTo>
                    <a:pt x="144157" y="83820"/>
                  </a:lnTo>
                  <a:lnTo>
                    <a:pt x="145008" y="83820"/>
                  </a:lnTo>
                  <a:lnTo>
                    <a:pt x="145008" y="82550"/>
                  </a:lnTo>
                  <a:lnTo>
                    <a:pt x="145859" y="82550"/>
                  </a:lnTo>
                  <a:lnTo>
                    <a:pt x="145859" y="81280"/>
                  </a:lnTo>
                  <a:lnTo>
                    <a:pt x="146723" y="81280"/>
                  </a:lnTo>
                  <a:lnTo>
                    <a:pt x="146723" y="83820"/>
                  </a:lnTo>
                  <a:lnTo>
                    <a:pt x="149275" y="83820"/>
                  </a:lnTo>
                  <a:lnTo>
                    <a:pt x="149275" y="86360"/>
                  </a:lnTo>
                  <a:lnTo>
                    <a:pt x="148424" y="86360"/>
                  </a:lnTo>
                  <a:lnTo>
                    <a:pt x="146723" y="86360"/>
                  </a:lnTo>
                  <a:lnTo>
                    <a:pt x="146723" y="87630"/>
                  </a:lnTo>
                  <a:lnTo>
                    <a:pt x="147574" y="87630"/>
                  </a:lnTo>
                  <a:lnTo>
                    <a:pt x="148424" y="88900"/>
                  </a:lnTo>
                  <a:lnTo>
                    <a:pt x="148424" y="87630"/>
                  </a:lnTo>
                  <a:lnTo>
                    <a:pt x="149275" y="87630"/>
                  </a:lnTo>
                  <a:lnTo>
                    <a:pt x="148424" y="88900"/>
                  </a:lnTo>
                  <a:lnTo>
                    <a:pt x="149275" y="88900"/>
                  </a:lnTo>
                  <a:lnTo>
                    <a:pt x="148424" y="90170"/>
                  </a:lnTo>
                  <a:lnTo>
                    <a:pt x="149275" y="91440"/>
                  </a:lnTo>
                  <a:lnTo>
                    <a:pt x="149275" y="90170"/>
                  </a:lnTo>
                  <a:lnTo>
                    <a:pt x="150126" y="88900"/>
                  </a:lnTo>
                  <a:lnTo>
                    <a:pt x="150126" y="87630"/>
                  </a:lnTo>
                  <a:lnTo>
                    <a:pt x="151828" y="86360"/>
                  </a:lnTo>
                  <a:lnTo>
                    <a:pt x="151828" y="91440"/>
                  </a:lnTo>
                  <a:lnTo>
                    <a:pt x="150126" y="91440"/>
                  </a:lnTo>
                  <a:lnTo>
                    <a:pt x="149275" y="92710"/>
                  </a:lnTo>
                  <a:lnTo>
                    <a:pt x="149275" y="93980"/>
                  </a:lnTo>
                  <a:lnTo>
                    <a:pt x="150977" y="93980"/>
                  </a:lnTo>
                  <a:lnTo>
                    <a:pt x="150126" y="92710"/>
                  </a:lnTo>
                  <a:lnTo>
                    <a:pt x="150977" y="92710"/>
                  </a:lnTo>
                  <a:lnTo>
                    <a:pt x="150977" y="93980"/>
                  </a:lnTo>
                  <a:lnTo>
                    <a:pt x="151828" y="93980"/>
                  </a:lnTo>
                  <a:lnTo>
                    <a:pt x="152260" y="92710"/>
                  </a:lnTo>
                  <a:lnTo>
                    <a:pt x="152679" y="91440"/>
                  </a:lnTo>
                  <a:lnTo>
                    <a:pt x="153530" y="92710"/>
                  </a:lnTo>
                  <a:lnTo>
                    <a:pt x="152679" y="92710"/>
                  </a:lnTo>
                  <a:lnTo>
                    <a:pt x="151828" y="93980"/>
                  </a:lnTo>
                  <a:lnTo>
                    <a:pt x="153530" y="93980"/>
                  </a:lnTo>
                  <a:lnTo>
                    <a:pt x="153530" y="95250"/>
                  </a:lnTo>
                  <a:lnTo>
                    <a:pt x="154393" y="95250"/>
                  </a:lnTo>
                  <a:lnTo>
                    <a:pt x="154393" y="96520"/>
                  </a:lnTo>
                  <a:lnTo>
                    <a:pt x="155244" y="95250"/>
                  </a:lnTo>
                  <a:lnTo>
                    <a:pt x="155244" y="96520"/>
                  </a:lnTo>
                  <a:lnTo>
                    <a:pt x="156095" y="96520"/>
                  </a:lnTo>
                  <a:lnTo>
                    <a:pt x="156946" y="97790"/>
                  </a:lnTo>
                  <a:lnTo>
                    <a:pt x="156095" y="99060"/>
                  </a:lnTo>
                  <a:lnTo>
                    <a:pt x="156095" y="100330"/>
                  </a:lnTo>
                  <a:lnTo>
                    <a:pt x="156946" y="101600"/>
                  </a:lnTo>
                  <a:lnTo>
                    <a:pt x="158661" y="101600"/>
                  </a:lnTo>
                  <a:lnTo>
                    <a:pt x="156946" y="99060"/>
                  </a:lnTo>
                  <a:lnTo>
                    <a:pt x="157797" y="99060"/>
                  </a:lnTo>
                  <a:lnTo>
                    <a:pt x="158661" y="100330"/>
                  </a:lnTo>
                  <a:lnTo>
                    <a:pt x="159512" y="99060"/>
                  </a:lnTo>
                  <a:lnTo>
                    <a:pt x="159512" y="101600"/>
                  </a:lnTo>
                  <a:lnTo>
                    <a:pt x="160362" y="101600"/>
                  </a:lnTo>
                  <a:lnTo>
                    <a:pt x="160362" y="102870"/>
                  </a:lnTo>
                  <a:lnTo>
                    <a:pt x="162064" y="102870"/>
                  </a:lnTo>
                  <a:lnTo>
                    <a:pt x="162064" y="104140"/>
                  </a:lnTo>
                  <a:lnTo>
                    <a:pt x="162928" y="104140"/>
                  </a:lnTo>
                  <a:lnTo>
                    <a:pt x="162928" y="102870"/>
                  </a:lnTo>
                  <a:lnTo>
                    <a:pt x="163779" y="102870"/>
                  </a:lnTo>
                  <a:lnTo>
                    <a:pt x="162928" y="104140"/>
                  </a:lnTo>
                  <a:lnTo>
                    <a:pt x="163779" y="104140"/>
                  </a:lnTo>
                  <a:lnTo>
                    <a:pt x="165481" y="102870"/>
                  </a:lnTo>
                  <a:lnTo>
                    <a:pt x="166331" y="101600"/>
                  </a:lnTo>
                  <a:lnTo>
                    <a:pt x="165481" y="100330"/>
                  </a:lnTo>
                  <a:lnTo>
                    <a:pt x="167182" y="100330"/>
                  </a:lnTo>
                  <a:lnTo>
                    <a:pt x="166331" y="99060"/>
                  </a:lnTo>
                  <a:lnTo>
                    <a:pt x="167182" y="99060"/>
                  </a:lnTo>
                  <a:lnTo>
                    <a:pt x="166331" y="97790"/>
                  </a:lnTo>
                  <a:lnTo>
                    <a:pt x="166331" y="96520"/>
                  </a:lnTo>
                  <a:lnTo>
                    <a:pt x="168033" y="96520"/>
                  </a:lnTo>
                  <a:lnTo>
                    <a:pt x="168033" y="95250"/>
                  </a:lnTo>
                  <a:lnTo>
                    <a:pt x="167182" y="95250"/>
                  </a:lnTo>
                  <a:lnTo>
                    <a:pt x="167182" y="93980"/>
                  </a:lnTo>
                  <a:lnTo>
                    <a:pt x="168033" y="93980"/>
                  </a:lnTo>
                  <a:lnTo>
                    <a:pt x="167182" y="92710"/>
                  </a:lnTo>
                  <a:lnTo>
                    <a:pt x="167182" y="91440"/>
                  </a:lnTo>
                  <a:lnTo>
                    <a:pt x="168033" y="91440"/>
                  </a:lnTo>
                  <a:lnTo>
                    <a:pt x="168033" y="92710"/>
                  </a:lnTo>
                  <a:lnTo>
                    <a:pt x="168884" y="92710"/>
                  </a:lnTo>
                  <a:lnTo>
                    <a:pt x="169735" y="91440"/>
                  </a:lnTo>
                  <a:lnTo>
                    <a:pt x="168884" y="91440"/>
                  </a:lnTo>
                  <a:lnTo>
                    <a:pt x="168884" y="90170"/>
                  </a:lnTo>
                  <a:lnTo>
                    <a:pt x="169748" y="88900"/>
                  </a:lnTo>
                  <a:lnTo>
                    <a:pt x="170599" y="87630"/>
                  </a:lnTo>
                  <a:lnTo>
                    <a:pt x="170599" y="86360"/>
                  </a:lnTo>
                  <a:lnTo>
                    <a:pt x="169735" y="86360"/>
                  </a:lnTo>
                  <a:lnTo>
                    <a:pt x="169735" y="85090"/>
                  </a:lnTo>
                  <a:lnTo>
                    <a:pt x="168884" y="83820"/>
                  </a:lnTo>
                  <a:lnTo>
                    <a:pt x="170599" y="83820"/>
                  </a:lnTo>
                  <a:lnTo>
                    <a:pt x="170599" y="81280"/>
                  </a:lnTo>
                  <a:lnTo>
                    <a:pt x="171450" y="80010"/>
                  </a:lnTo>
                  <a:lnTo>
                    <a:pt x="169735" y="78740"/>
                  </a:lnTo>
                  <a:lnTo>
                    <a:pt x="171450" y="78740"/>
                  </a:lnTo>
                  <a:lnTo>
                    <a:pt x="171450" y="77470"/>
                  </a:lnTo>
                  <a:lnTo>
                    <a:pt x="172300" y="77470"/>
                  </a:lnTo>
                  <a:lnTo>
                    <a:pt x="173164" y="76200"/>
                  </a:lnTo>
                  <a:lnTo>
                    <a:pt x="173164" y="74930"/>
                  </a:lnTo>
                  <a:lnTo>
                    <a:pt x="174015" y="74930"/>
                  </a:lnTo>
                  <a:lnTo>
                    <a:pt x="174015" y="73660"/>
                  </a:lnTo>
                  <a:lnTo>
                    <a:pt x="174866" y="72390"/>
                  </a:lnTo>
                  <a:lnTo>
                    <a:pt x="174015" y="71120"/>
                  </a:lnTo>
                  <a:lnTo>
                    <a:pt x="173164" y="71120"/>
                  </a:lnTo>
                  <a:lnTo>
                    <a:pt x="172300" y="71120"/>
                  </a:lnTo>
                  <a:lnTo>
                    <a:pt x="173164" y="68580"/>
                  </a:lnTo>
                  <a:lnTo>
                    <a:pt x="173164" y="71120"/>
                  </a:lnTo>
                  <a:lnTo>
                    <a:pt x="174015" y="69850"/>
                  </a:lnTo>
                  <a:lnTo>
                    <a:pt x="174015" y="68580"/>
                  </a:lnTo>
                  <a:lnTo>
                    <a:pt x="174866" y="68580"/>
                  </a:lnTo>
                  <a:lnTo>
                    <a:pt x="174015" y="67310"/>
                  </a:lnTo>
                  <a:lnTo>
                    <a:pt x="174866" y="67310"/>
                  </a:lnTo>
                  <a:lnTo>
                    <a:pt x="174015" y="66040"/>
                  </a:lnTo>
                  <a:lnTo>
                    <a:pt x="174015" y="64770"/>
                  </a:lnTo>
                  <a:lnTo>
                    <a:pt x="175717" y="64770"/>
                  </a:lnTo>
                  <a:lnTo>
                    <a:pt x="174866" y="63500"/>
                  </a:lnTo>
                  <a:lnTo>
                    <a:pt x="176568" y="63500"/>
                  </a:lnTo>
                  <a:lnTo>
                    <a:pt x="178282" y="64770"/>
                  </a:lnTo>
                  <a:lnTo>
                    <a:pt x="179133" y="63500"/>
                  </a:lnTo>
                  <a:lnTo>
                    <a:pt x="179984" y="62230"/>
                  </a:lnTo>
                  <a:lnTo>
                    <a:pt x="180835" y="63500"/>
                  </a:lnTo>
                  <a:lnTo>
                    <a:pt x="183388" y="63500"/>
                  </a:lnTo>
                  <a:lnTo>
                    <a:pt x="184238" y="64770"/>
                  </a:lnTo>
                  <a:lnTo>
                    <a:pt x="184238" y="63500"/>
                  </a:lnTo>
                  <a:lnTo>
                    <a:pt x="185089" y="63500"/>
                  </a:lnTo>
                  <a:lnTo>
                    <a:pt x="185953" y="64770"/>
                  </a:lnTo>
                  <a:lnTo>
                    <a:pt x="190220" y="64770"/>
                  </a:lnTo>
                  <a:lnTo>
                    <a:pt x="190220" y="66040"/>
                  </a:lnTo>
                  <a:lnTo>
                    <a:pt x="191071" y="67310"/>
                  </a:lnTo>
                  <a:lnTo>
                    <a:pt x="191071" y="66040"/>
                  </a:lnTo>
                  <a:lnTo>
                    <a:pt x="191922" y="64770"/>
                  </a:lnTo>
                  <a:lnTo>
                    <a:pt x="191922" y="66040"/>
                  </a:lnTo>
                  <a:lnTo>
                    <a:pt x="192773" y="66040"/>
                  </a:lnTo>
                  <a:lnTo>
                    <a:pt x="192773" y="68580"/>
                  </a:lnTo>
                  <a:lnTo>
                    <a:pt x="194487" y="68580"/>
                  </a:lnTo>
                  <a:lnTo>
                    <a:pt x="193624" y="71120"/>
                  </a:lnTo>
                  <a:lnTo>
                    <a:pt x="193624" y="69850"/>
                  </a:lnTo>
                  <a:lnTo>
                    <a:pt x="192773" y="69850"/>
                  </a:lnTo>
                  <a:lnTo>
                    <a:pt x="192773" y="68580"/>
                  </a:lnTo>
                  <a:lnTo>
                    <a:pt x="191922" y="68580"/>
                  </a:lnTo>
                  <a:lnTo>
                    <a:pt x="191071" y="67310"/>
                  </a:lnTo>
                  <a:lnTo>
                    <a:pt x="191071" y="68580"/>
                  </a:lnTo>
                  <a:lnTo>
                    <a:pt x="189369" y="68580"/>
                  </a:lnTo>
                  <a:lnTo>
                    <a:pt x="188518" y="71120"/>
                  </a:lnTo>
                  <a:lnTo>
                    <a:pt x="190220" y="71120"/>
                  </a:lnTo>
                  <a:lnTo>
                    <a:pt x="191071" y="72390"/>
                  </a:lnTo>
                  <a:lnTo>
                    <a:pt x="190220" y="73660"/>
                  </a:lnTo>
                  <a:lnTo>
                    <a:pt x="191071" y="73660"/>
                  </a:lnTo>
                  <a:lnTo>
                    <a:pt x="190220" y="76200"/>
                  </a:lnTo>
                  <a:lnTo>
                    <a:pt x="187655" y="73660"/>
                  </a:lnTo>
                  <a:lnTo>
                    <a:pt x="187655" y="76200"/>
                  </a:lnTo>
                  <a:lnTo>
                    <a:pt x="189369" y="76200"/>
                  </a:lnTo>
                  <a:lnTo>
                    <a:pt x="187655" y="78740"/>
                  </a:lnTo>
                  <a:lnTo>
                    <a:pt x="188518" y="78740"/>
                  </a:lnTo>
                  <a:lnTo>
                    <a:pt x="190220" y="80010"/>
                  </a:lnTo>
                  <a:lnTo>
                    <a:pt x="190220" y="78740"/>
                  </a:lnTo>
                  <a:lnTo>
                    <a:pt x="189369" y="78740"/>
                  </a:lnTo>
                  <a:lnTo>
                    <a:pt x="190220" y="77470"/>
                  </a:lnTo>
                  <a:lnTo>
                    <a:pt x="190220" y="78740"/>
                  </a:lnTo>
                  <a:lnTo>
                    <a:pt x="191071" y="77470"/>
                  </a:lnTo>
                  <a:lnTo>
                    <a:pt x="191071" y="78740"/>
                  </a:lnTo>
                  <a:lnTo>
                    <a:pt x="190220" y="78740"/>
                  </a:lnTo>
                  <a:lnTo>
                    <a:pt x="191071" y="80010"/>
                  </a:lnTo>
                  <a:lnTo>
                    <a:pt x="190220" y="80010"/>
                  </a:lnTo>
                  <a:lnTo>
                    <a:pt x="189369" y="80010"/>
                  </a:lnTo>
                  <a:lnTo>
                    <a:pt x="187655" y="82550"/>
                  </a:lnTo>
                  <a:lnTo>
                    <a:pt x="187655" y="92710"/>
                  </a:lnTo>
                  <a:lnTo>
                    <a:pt x="187655" y="93980"/>
                  </a:lnTo>
                  <a:lnTo>
                    <a:pt x="186804" y="95250"/>
                  </a:lnTo>
                  <a:lnTo>
                    <a:pt x="187655" y="95250"/>
                  </a:lnTo>
                  <a:lnTo>
                    <a:pt x="187655" y="96520"/>
                  </a:lnTo>
                  <a:lnTo>
                    <a:pt x="185953" y="96520"/>
                  </a:lnTo>
                  <a:lnTo>
                    <a:pt x="185953" y="93980"/>
                  </a:lnTo>
                  <a:lnTo>
                    <a:pt x="186804" y="92710"/>
                  </a:lnTo>
                  <a:lnTo>
                    <a:pt x="187655" y="92710"/>
                  </a:lnTo>
                  <a:lnTo>
                    <a:pt x="187655" y="82550"/>
                  </a:lnTo>
                  <a:lnTo>
                    <a:pt x="186804" y="81280"/>
                  </a:lnTo>
                  <a:lnTo>
                    <a:pt x="187655" y="81280"/>
                  </a:lnTo>
                  <a:lnTo>
                    <a:pt x="187655" y="80010"/>
                  </a:lnTo>
                  <a:lnTo>
                    <a:pt x="185953" y="80010"/>
                  </a:lnTo>
                  <a:lnTo>
                    <a:pt x="185953" y="81280"/>
                  </a:lnTo>
                  <a:lnTo>
                    <a:pt x="185089" y="81280"/>
                  </a:lnTo>
                  <a:lnTo>
                    <a:pt x="185089" y="82550"/>
                  </a:lnTo>
                  <a:lnTo>
                    <a:pt x="185953" y="82550"/>
                  </a:lnTo>
                  <a:lnTo>
                    <a:pt x="186804" y="83820"/>
                  </a:lnTo>
                  <a:lnTo>
                    <a:pt x="184238" y="83820"/>
                  </a:lnTo>
                  <a:lnTo>
                    <a:pt x="185089" y="85090"/>
                  </a:lnTo>
                  <a:lnTo>
                    <a:pt x="184238" y="86360"/>
                  </a:lnTo>
                  <a:lnTo>
                    <a:pt x="184238" y="85090"/>
                  </a:lnTo>
                  <a:lnTo>
                    <a:pt x="183388" y="83820"/>
                  </a:lnTo>
                  <a:lnTo>
                    <a:pt x="182537" y="83820"/>
                  </a:lnTo>
                  <a:lnTo>
                    <a:pt x="182537" y="86360"/>
                  </a:lnTo>
                  <a:lnTo>
                    <a:pt x="183388" y="86360"/>
                  </a:lnTo>
                  <a:lnTo>
                    <a:pt x="184238" y="87630"/>
                  </a:lnTo>
                  <a:lnTo>
                    <a:pt x="184238" y="88900"/>
                  </a:lnTo>
                  <a:lnTo>
                    <a:pt x="181686" y="88900"/>
                  </a:lnTo>
                  <a:lnTo>
                    <a:pt x="182537" y="91440"/>
                  </a:lnTo>
                  <a:lnTo>
                    <a:pt x="181686" y="91440"/>
                  </a:lnTo>
                  <a:lnTo>
                    <a:pt x="181686" y="92710"/>
                  </a:lnTo>
                  <a:lnTo>
                    <a:pt x="179984" y="92710"/>
                  </a:lnTo>
                  <a:lnTo>
                    <a:pt x="180835" y="93980"/>
                  </a:lnTo>
                  <a:lnTo>
                    <a:pt x="182537" y="93980"/>
                  </a:lnTo>
                  <a:lnTo>
                    <a:pt x="181686" y="96520"/>
                  </a:lnTo>
                  <a:lnTo>
                    <a:pt x="179133" y="96520"/>
                  </a:lnTo>
                  <a:lnTo>
                    <a:pt x="179984" y="97790"/>
                  </a:lnTo>
                  <a:lnTo>
                    <a:pt x="179133" y="97790"/>
                  </a:lnTo>
                  <a:lnTo>
                    <a:pt x="180835" y="99060"/>
                  </a:lnTo>
                  <a:lnTo>
                    <a:pt x="181686" y="101600"/>
                  </a:lnTo>
                  <a:lnTo>
                    <a:pt x="182537" y="101600"/>
                  </a:lnTo>
                  <a:lnTo>
                    <a:pt x="183388" y="102870"/>
                  </a:lnTo>
                  <a:lnTo>
                    <a:pt x="184238" y="102870"/>
                  </a:lnTo>
                  <a:lnTo>
                    <a:pt x="184238" y="101600"/>
                  </a:lnTo>
                  <a:lnTo>
                    <a:pt x="183388" y="100330"/>
                  </a:lnTo>
                  <a:lnTo>
                    <a:pt x="183388" y="99060"/>
                  </a:lnTo>
                  <a:lnTo>
                    <a:pt x="182537" y="97790"/>
                  </a:lnTo>
                  <a:lnTo>
                    <a:pt x="182537" y="96520"/>
                  </a:lnTo>
                  <a:lnTo>
                    <a:pt x="183388" y="96520"/>
                  </a:lnTo>
                  <a:lnTo>
                    <a:pt x="184238" y="99060"/>
                  </a:lnTo>
                  <a:lnTo>
                    <a:pt x="184238" y="96520"/>
                  </a:lnTo>
                  <a:lnTo>
                    <a:pt x="185089" y="96520"/>
                  </a:lnTo>
                  <a:lnTo>
                    <a:pt x="185089" y="97790"/>
                  </a:lnTo>
                  <a:lnTo>
                    <a:pt x="186804" y="97790"/>
                  </a:lnTo>
                  <a:lnTo>
                    <a:pt x="185953" y="99060"/>
                  </a:lnTo>
                  <a:lnTo>
                    <a:pt x="187655" y="99060"/>
                  </a:lnTo>
                  <a:lnTo>
                    <a:pt x="188518" y="99060"/>
                  </a:lnTo>
                  <a:lnTo>
                    <a:pt x="189369" y="97790"/>
                  </a:lnTo>
                  <a:lnTo>
                    <a:pt x="191071" y="97790"/>
                  </a:lnTo>
                  <a:lnTo>
                    <a:pt x="191071" y="95250"/>
                  </a:lnTo>
                  <a:lnTo>
                    <a:pt x="192773" y="96520"/>
                  </a:lnTo>
                  <a:lnTo>
                    <a:pt x="193624" y="95250"/>
                  </a:lnTo>
                  <a:lnTo>
                    <a:pt x="194487" y="95250"/>
                  </a:lnTo>
                  <a:lnTo>
                    <a:pt x="195770" y="93980"/>
                  </a:lnTo>
                  <a:lnTo>
                    <a:pt x="197040" y="92710"/>
                  </a:lnTo>
                  <a:lnTo>
                    <a:pt x="197891" y="92710"/>
                  </a:lnTo>
                  <a:lnTo>
                    <a:pt x="198742" y="92710"/>
                  </a:lnTo>
                  <a:lnTo>
                    <a:pt x="198742" y="90170"/>
                  </a:lnTo>
                  <a:lnTo>
                    <a:pt x="202158" y="90170"/>
                  </a:lnTo>
                  <a:lnTo>
                    <a:pt x="203022" y="88900"/>
                  </a:lnTo>
                  <a:lnTo>
                    <a:pt x="203873" y="88900"/>
                  </a:lnTo>
                  <a:lnTo>
                    <a:pt x="203873" y="86360"/>
                  </a:lnTo>
                  <a:lnTo>
                    <a:pt x="204724" y="86360"/>
                  </a:lnTo>
                  <a:lnTo>
                    <a:pt x="204724" y="87630"/>
                  </a:lnTo>
                  <a:lnTo>
                    <a:pt x="206425" y="87630"/>
                  </a:lnTo>
                  <a:lnTo>
                    <a:pt x="205574" y="86360"/>
                  </a:lnTo>
                  <a:lnTo>
                    <a:pt x="206425" y="85090"/>
                  </a:lnTo>
                  <a:lnTo>
                    <a:pt x="206425" y="86360"/>
                  </a:lnTo>
                  <a:lnTo>
                    <a:pt x="208127" y="85090"/>
                  </a:lnTo>
                  <a:lnTo>
                    <a:pt x="208978" y="85090"/>
                  </a:lnTo>
                  <a:lnTo>
                    <a:pt x="208978" y="83820"/>
                  </a:lnTo>
                  <a:lnTo>
                    <a:pt x="211543" y="83820"/>
                  </a:lnTo>
                  <a:lnTo>
                    <a:pt x="211543" y="81280"/>
                  </a:lnTo>
                  <a:lnTo>
                    <a:pt x="212394" y="81280"/>
                  </a:lnTo>
                  <a:lnTo>
                    <a:pt x="212394" y="82550"/>
                  </a:lnTo>
                  <a:lnTo>
                    <a:pt x="213245" y="82550"/>
                  </a:lnTo>
                  <a:lnTo>
                    <a:pt x="213245" y="81280"/>
                  </a:lnTo>
                  <a:lnTo>
                    <a:pt x="216662" y="81280"/>
                  </a:lnTo>
                  <a:lnTo>
                    <a:pt x="217525" y="82550"/>
                  </a:lnTo>
                  <a:lnTo>
                    <a:pt x="218376" y="82550"/>
                  </a:lnTo>
                  <a:lnTo>
                    <a:pt x="218376" y="83820"/>
                  </a:lnTo>
                  <a:lnTo>
                    <a:pt x="220078" y="83820"/>
                  </a:lnTo>
                  <a:lnTo>
                    <a:pt x="220929" y="85090"/>
                  </a:lnTo>
                  <a:lnTo>
                    <a:pt x="221780" y="85090"/>
                  </a:lnTo>
                  <a:lnTo>
                    <a:pt x="222631" y="86360"/>
                  </a:lnTo>
                  <a:lnTo>
                    <a:pt x="223481" y="86360"/>
                  </a:lnTo>
                  <a:lnTo>
                    <a:pt x="223481" y="87630"/>
                  </a:lnTo>
                  <a:lnTo>
                    <a:pt x="222631" y="87630"/>
                  </a:lnTo>
                  <a:lnTo>
                    <a:pt x="222631" y="88900"/>
                  </a:lnTo>
                  <a:lnTo>
                    <a:pt x="223481" y="90170"/>
                  </a:lnTo>
                  <a:lnTo>
                    <a:pt x="223481" y="88900"/>
                  </a:lnTo>
                  <a:lnTo>
                    <a:pt x="224332" y="88900"/>
                  </a:lnTo>
                  <a:lnTo>
                    <a:pt x="224332" y="90170"/>
                  </a:lnTo>
                  <a:lnTo>
                    <a:pt x="223481" y="91440"/>
                  </a:lnTo>
                  <a:lnTo>
                    <a:pt x="224332" y="91440"/>
                  </a:lnTo>
                  <a:lnTo>
                    <a:pt x="225183" y="90170"/>
                  </a:lnTo>
                  <a:lnTo>
                    <a:pt x="225183" y="88900"/>
                  </a:lnTo>
                  <a:lnTo>
                    <a:pt x="226047" y="90170"/>
                  </a:lnTo>
                  <a:lnTo>
                    <a:pt x="225183" y="90170"/>
                  </a:lnTo>
                  <a:lnTo>
                    <a:pt x="225183" y="92710"/>
                  </a:lnTo>
                  <a:lnTo>
                    <a:pt x="224332" y="93980"/>
                  </a:lnTo>
                  <a:lnTo>
                    <a:pt x="222631" y="93980"/>
                  </a:lnTo>
                  <a:lnTo>
                    <a:pt x="221780" y="92710"/>
                  </a:lnTo>
                  <a:lnTo>
                    <a:pt x="221780" y="93980"/>
                  </a:lnTo>
                  <a:lnTo>
                    <a:pt x="220929" y="93980"/>
                  </a:lnTo>
                  <a:lnTo>
                    <a:pt x="222631" y="95250"/>
                  </a:lnTo>
                  <a:lnTo>
                    <a:pt x="220929" y="97790"/>
                  </a:lnTo>
                  <a:lnTo>
                    <a:pt x="220078" y="97790"/>
                  </a:lnTo>
                  <a:lnTo>
                    <a:pt x="220078" y="99060"/>
                  </a:lnTo>
                  <a:lnTo>
                    <a:pt x="218376" y="100330"/>
                  </a:lnTo>
                  <a:lnTo>
                    <a:pt x="217525" y="100330"/>
                  </a:lnTo>
                  <a:lnTo>
                    <a:pt x="216662" y="101600"/>
                  </a:lnTo>
                  <a:lnTo>
                    <a:pt x="214947" y="101600"/>
                  </a:lnTo>
                  <a:lnTo>
                    <a:pt x="214947" y="102870"/>
                  </a:lnTo>
                  <a:lnTo>
                    <a:pt x="214096" y="102870"/>
                  </a:lnTo>
                  <a:lnTo>
                    <a:pt x="214096" y="104140"/>
                  </a:lnTo>
                  <a:lnTo>
                    <a:pt x="212394" y="104140"/>
                  </a:lnTo>
                  <a:lnTo>
                    <a:pt x="212394" y="101600"/>
                  </a:lnTo>
                  <a:lnTo>
                    <a:pt x="213245" y="101600"/>
                  </a:lnTo>
                  <a:lnTo>
                    <a:pt x="213245" y="100330"/>
                  </a:lnTo>
                  <a:lnTo>
                    <a:pt x="212394" y="100330"/>
                  </a:lnTo>
                  <a:lnTo>
                    <a:pt x="211543" y="101600"/>
                  </a:lnTo>
                  <a:lnTo>
                    <a:pt x="210693" y="101600"/>
                  </a:lnTo>
                  <a:lnTo>
                    <a:pt x="211543" y="102870"/>
                  </a:lnTo>
                  <a:lnTo>
                    <a:pt x="211543" y="105410"/>
                  </a:lnTo>
                  <a:lnTo>
                    <a:pt x="209842" y="104140"/>
                  </a:lnTo>
                  <a:lnTo>
                    <a:pt x="209842" y="106680"/>
                  </a:lnTo>
                  <a:lnTo>
                    <a:pt x="398640" y="106680"/>
                  </a:lnTo>
                  <a:lnTo>
                    <a:pt x="397891" y="105410"/>
                  </a:lnTo>
                  <a:lnTo>
                    <a:pt x="397129" y="104140"/>
                  </a:lnTo>
                  <a:lnTo>
                    <a:pt x="394093" y="99060"/>
                  </a:lnTo>
                  <a:lnTo>
                    <a:pt x="386232" y="88900"/>
                  </a:lnTo>
                  <a:lnTo>
                    <a:pt x="380326" y="81280"/>
                  </a:lnTo>
                  <a:lnTo>
                    <a:pt x="377380" y="77470"/>
                  </a:lnTo>
                  <a:lnTo>
                    <a:pt x="338289" y="38100"/>
                  </a:lnTo>
                  <a:lnTo>
                    <a:pt x="306692" y="16510"/>
                  </a:lnTo>
                  <a:lnTo>
                    <a:pt x="237985" y="0"/>
                  </a:lnTo>
                  <a:lnTo>
                    <a:pt x="201587" y="5080"/>
                  </a:lnTo>
                  <a:lnTo>
                    <a:pt x="134315" y="40640"/>
                  </a:lnTo>
                  <a:lnTo>
                    <a:pt x="104267" y="69850"/>
                  </a:lnTo>
                  <a:lnTo>
                    <a:pt x="77190" y="105410"/>
                  </a:lnTo>
                  <a:lnTo>
                    <a:pt x="53492" y="148590"/>
                  </a:lnTo>
                  <a:lnTo>
                    <a:pt x="33578" y="195580"/>
                  </a:lnTo>
                  <a:lnTo>
                    <a:pt x="17894" y="248920"/>
                  </a:lnTo>
                  <a:lnTo>
                    <a:pt x="6845" y="304800"/>
                  </a:lnTo>
                  <a:lnTo>
                    <a:pt x="850" y="365760"/>
                  </a:lnTo>
                  <a:lnTo>
                    <a:pt x="20840" y="394970"/>
                  </a:lnTo>
                  <a:lnTo>
                    <a:pt x="52031" y="411480"/>
                  </a:lnTo>
                  <a:lnTo>
                    <a:pt x="80022" y="430530"/>
                  </a:lnTo>
                  <a:lnTo>
                    <a:pt x="90411" y="466090"/>
                  </a:lnTo>
                  <a:lnTo>
                    <a:pt x="89560" y="468630"/>
                  </a:lnTo>
                  <a:lnTo>
                    <a:pt x="84442" y="468630"/>
                  </a:lnTo>
                  <a:lnTo>
                    <a:pt x="73050" y="445770"/>
                  </a:lnTo>
                  <a:lnTo>
                    <a:pt x="57886" y="426720"/>
                  </a:lnTo>
                  <a:lnTo>
                    <a:pt x="38735" y="412750"/>
                  </a:lnTo>
                  <a:lnTo>
                    <a:pt x="15341" y="406400"/>
                  </a:lnTo>
                  <a:lnTo>
                    <a:pt x="11938" y="400050"/>
                  </a:lnTo>
                  <a:lnTo>
                    <a:pt x="5118" y="393700"/>
                  </a:lnTo>
                  <a:lnTo>
                    <a:pt x="0" y="387350"/>
                  </a:lnTo>
                  <a:lnTo>
                    <a:pt x="0" y="416560"/>
                  </a:lnTo>
                  <a:lnTo>
                    <a:pt x="20701" y="426720"/>
                  </a:lnTo>
                  <a:lnTo>
                    <a:pt x="43497" y="435610"/>
                  </a:lnTo>
                  <a:lnTo>
                    <a:pt x="61175" y="449580"/>
                  </a:lnTo>
                  <a:lnTo>
                    <a:pt x="66535" y="473710"/>
                  </a:lnTo>
                  <a:lnTo>
                    <a:pt x="64820" y="481330"/>
                  </a:lnTo>
                  <a:lnTo>
                    <a:pt x="69938" y="490220"/>
                  </a:lnTo>
                  <a:lnTo>
                    <a:pt x="62268" y="494030"/>
                  </a:lnTo>
                  <a:lnTo>
                    <a:pt x="56299" y="494030"/>
                  </a:lnTo>
                  <a:lnTo>
                    <a:pt x="48615" y="468630"/>
                  </a:lnTo>
                  <a:lnTo>
                    <a:pt x="42862" y="457200"/>
                  </a:lnTo>
                  <a:lnTo>
                    <a:pt x="33261" y="445770"/>
                  </a:lnTo>
                  <a:lnTo>
                    <a:pt x="24828" y="444500"/>
                  </a:lnTo>
                  <a:lnTo>
                    <a:pt x="16306" y="441960"/>
                  </a:lnTo>
                  <a:lnTo>
                    <a:pt x="7950" y="438150"/>
                  </a:lnTo>
                  <a:lnTo>
                    <a:pt x="0" y="434340"/>
                  </a:lnTo>
                  <a:lnTo>
                    <a:pt x="5549" y="496570"/>
                  </a:lnTo>
                  <a:lnTo>
                    <a:pt x="16306" y="554990"/>
                  </a:lnTo>
                  <a:lnTo>
                    <a:pt x="31838" y="608330"/>
                  </a:lnTo>
                  <a:lnTo>
                    <a:pt x="51701" y="657860"/>
                  </a:lnTo>
                  <a:lnTo>
                    <a:pt x="75488" y="701040"/>
                  </a:lnTo>
                  <a:lnTo>
                    <a:pt x="102743" y="739140"/>
                  </a:lnTo>
                  <a:lnTo>
                    <a:pt x="133057" y="769620"/>
                  </a:lnTo>
                  <a:lnTo>
                    <a:pt x="165989" y="792480"/>
                  </a:lnTo>
                  <a:lnTo>
                    <a:pt x="237985" y="810260"/>
                  </a:lnTo>
                  <a:lnTo>
                    <a:pt x="264515" y="807720"/>
                  </a:lnTo>
                  <a:lnTo>
                    <a:pt x="290233" y="801370"/>
                  </a:lnTo>
                  <a:lnTo>
                    <a:pt x="314998" y="788670"/>
                  </a:lnTo>
                  <a:lnTo>
                    <a:pt x="338645" y="773430"/>
                  </a:lnTo>
                  <a:lnTo>
                    <a:pt x="335229" y="768350"/>
                  </a:lnTo>
                  <a:lnTo>
                    <a:pt x="332676" y="763270"/>
                  </a:lnTo>
                  <a:lnTo>
                    <a:pt x="329260" y="758190"/>
                  </a:lnTo>
                  <a:lnTo>
                    <a:pt x="333527" y="751840"/>
                  </a:lnTo>
                  <a:lnTo>
                    <a:pt x="334378" y="751840"/>
                  </a:lnTo>
                  <a:lnTo>
                    <a:pt x="335229" y="753110"/>
                  </a:lnTo>
                  <a:lnTo>
                    <a:pt x="336092" y="753110"/>
                  </a:lnTo>
                  <a:lnTo>
                    <a:pt x="341198" y="756920"/>
                  </a:lnTo>
                  <a:lnTo>
                    <a:pt x="343750" y="762000"/>
                  </a:lnTo>
                  <a:lnTo>
                    <a:pt x="345465" y="767080"/>
                  </a:lnTo>
                  <a:lnTo>
                    <a:pt x="350570" y="762000"/>
                  </a:lnTo>
                  <a:lnTo>
                    <a:pt x="355600" y="758190"/>
                  </a:lnTo>
                  <a:lnTo>
                    <a:pt x="360464" y="753110"/>
                  </a:lnTo>
                  <a:lnTo>
                    <a:pt x="361619" y="751840"/>
                  </a:lnTo>
                  <a:lnTo>
                    <a:pt x="365086" y="748030"/>
                  </a:lnTo>
                  <a:lnTo>
                    <a:pt x="352298" y="726440"/>
                  </a:lnTo>
                  <a:lnTo>
                    <a:pt x="331279" y="713740"/>
                  </a:lnTo>
                  <a:lnTo>
                    <a:pt x="306908" y="706120"/>
                  </a:lnTo>
                  <a:lnTo>
                    <a:pt x="284048" y="694690"/>
                  </a:lnTo>
                  <a:lnTo>
                    <a:pt x="250583" y="670560"/>
                  </a:lnTo>
                  <a:lnTo>
                    <a:pt x="248221" y="657860"/>
                  </a:lnTo>
                  <a:lnTo>
                    <a:pt x="257987" y="660400"/>
                  </a:lnTo>
                  <a:lnTo>
                    <a:pt x="265607" y="668020"/>
                  </a:lnTo>
                  <a:lnTo>
                    <a:pt x="273050" y="676910"/>
                  </a:lnTo>
                  <a:lnTo>
                    <a:pt x="282346" y="683260"/>
                  </a:lnTo>
                  <a:lnTo>
                    <a:pt x="331711" y="703580"/>
                  </a:lnTo>
                  <a:lnTo>
                    <a:pt x="354914" y="717550"/>
                  </a:lnTo>
                  <a:lnTo>
                    <a:pt x="375323" y="735330"/>
                  </a:lnTo>
                  <a:lnTo>
                    <a:pt x="379666" y="730250"/>
                  </a:lnTo>
                  <a:lnTo>
                    <a:pt x="388035" y="720090"/>
                  </a:lnTo>
                  <a:lnTo>
                    <a:pt x="392391" y="713740"/>
                  </a:lnTo>
                  <a:lnTo>
                    <a:pt x="339496" y="678180"/>
                  </a:lnTo>
                  <a:lnTo>
                    <a:pt x="339496" y="671830"/>
                  </a:lnTo>
                  <a:lnTo>
                    <a:pt x="384721" y="690880"/>
                  </a:lnTo>
                  <a:lnTo>
                    <a:pt x="397497" y="702310"/>
                  </a:lnTo>
                  <a:lnTo>
                    <a:pt x="399199" y="702310"/>
                  </a:lnTo>
                  <a:lnTo>
                    <a:pt x="413029" y="678180"/>
                  </a:lnTo>
                  <a:lnTo>
                    <a:pt x="421754" y="662940"/>
                  </a:lnTo>
                  <a:lnTo>
                    <a:pt x="428167" y="647700"/>
                  </a:lnTo>
                  <a:lnTo>
                    <a:pt x="433501" y="635000"/>
                  </a:lnTo>
                  <a:lnTo>
                    <a:pt x="438315" y="623570"/>
                  </a:lnTo>
                  <a:lnTo>
                    <a:pt x="454469" y="574040"/>
                  </a:lnTo>
                  <a:lnTo>
                    <a:pt x="463410" y="534670"/>
                  </a:lnTo>
                  <a:lnTo>
                    <a:pt x="474268" y="457200"/>
                  </a:lnTo>
                  <a:lnTo>
                    <a:pt x="475119" y="445770"/>
                  </a:lnTo>
                  <a:lnTo>
                    <a:pt x="449173" y="450850"/>
                  </a:lnTo>
                  <a:lnTo>
                    <a:pt x="422338" y="458470"/>
                  </a:lnTo>
                  <a:lnTo>
                    <a:pt x="405180" y="466610"/>
                  </a:lnTo>
                  <a:lnTo>
                    <a:pt x="405180" y="675640"/>
                  </a:lnTo>
                  <a:lnTo>
                    <a:pt x="402615" y="678180"/>
                  </a:lnTo>
                  <a:lnTo>
                    <a:pt x="398094" y="671830"/>
                  </a:lnTo>
                  <a:lnTo>
                    <a:pt x="396290" y="669290"/>
                  </a:lnTo>
                  <a:lnTo>
                    <a:pt x="388988" y="664210"/>
                  </a:lnTo>
                  <a:lnTo>
                    <a:pt x="387159" y="662940"/>
                  </a:lnTo>
                  <a:lnTo>
                    <a:pt x="376593" y="659130"/>
                  </a:lnTo>
                  <a:lnTo>
                    <a:pt x="365937" y="656590"/>
                  </a:lnTo>
                  <a:lnTo>
                    <a:pt x="313804" y="664210"/>
                  </a:lnTo>
                  <a:lnTo>
                    <a:pt x="289052" y="661670"/>
                  </a:lnTo>
                  <a:lnTo>
                    <a:pt x="284353" y="657860"/>
                  </a:lnTo>
                  <a:lnTo>
                    <a:pt x="281216" y="655320"/>
                  </a:lnTo>
                  <a:lnTo>
                    <a:pt x="268693" y="645160"/>
                  </a:lnTo>
                  <a:lnTo>
                    <a:pt x="267843" y="637540"/>
                  </a:lnTo>
                  <a:lnTo>
                    <a:pt x="268693" y="636270"/>
                  </a:lnTo>
                  <a:lnTo>
                    <a:pt x="274675" y="635000"/>
                  </a:lnTo>
                  <a:lnTo>
                    <a:pt x="306451" y="650240"/>
                  </a:lnTo>
                  <a:lnTo>
                    <a:pt x="345363" y="647700"/>
                  </a:lnTo>
                  <a:lnTo>
                    <a:pt x="381546" y="648970"/>
                  </a:lnTo>
                  <a:lnTo>
                    <a:pt x="405180" y="675640"/>
                  </a:lnTo>
                  <a:lnTo>
                    <a:pt x="405180" y="466610"/>
                  </a:lnTo>
                  <a:lnTo>
                    <a:pt x="398233" y="469900"/>
                  </a:lnTo>
                  <a:lnTo>
                    <a:pt x="380441" y="491490"/>
                  </a:lnTo>
                  <a:lnTo>
                    <a:pt x="381787" y="508000"/>
                  </a:lnTo>
                  <a:lnTo>
                    <a:pt x="375856" y="519430"/>
                  </a:lnTo>
                  <a:lnTo>
                    <a:pt x="364959" y="528320"/>
                  </a:lnTo>
                  <a:lnTo>
                    <a:pt x="351434" y="534670"/>
                  </a:lnTo>
                  <a:lnTo>
                    <a:pt x="347395" y="529590"/>
                  </a:lnTo>
                  <a:lnTo>
                    <a:pt x="347319" y="524510"/>
                  </a:lnTo>
                  <a:lnTo>
                    <a:pt x="347281" y="521970"/>
                  </a:lnTo>
                  <a:lnTo>
                    <a:pt x="346036" y="515620"/>
                  </a:lnTo>
                  <a:lnTo>
                    <a:pt x="338645" y="514350"/>
                  </a:lnTo>
                  <a:lnTo>
                    <a:pt x="334378" y="519430"/>
                  </a:lnTo>
                  <a:lnTo>
                    <a:pt x="329260" y="524510"/>
                  </a:lnTo>
                  <a:lnTo>
                    <a:pt x="321589" y="524510"/>
                  </a:lnTo>
                  <a:lnTo>
                    <a:pt x="326212" y="514350"/>
                  </a:lnTo>
                  <a:lnTo>
                    <a:pt x="333629" y="506730"/>
                  </a:lnTo>
                  <a:lnTo>
                    <a:pt x="341858" y="500380"/>
                  </a:lnTo>
                  <a:lnTo>
                    <a:pt x="348881" y="491490"/>
                  </a:lnTo>
                  <a:lnTo>
                    <a:pt x="350240" y="463550"/>
                  </a:lnTo>
                  <a:lnTo>
                    <a:pt x="350177" y="455930"/>
                  </a:lnTo>
                  <a:lnTo>
                    <a:pt x="349186" y="440690"/>
                  </a:lnTo>
                  <a:lnTo>
                    <a:pt x="348449" y="429260"/>
                  </a:lnTo>
                  <a:lnTo>
                    <a:pt x="343192" y="414020"/>
                  </a:lnTo>
                  <a:lnTo>
                    <a:pt x="342315" y="411480"/>
                  </a:lnTo>
                  <a:lnTo>
                    <a:pt x="338797" y="401320"/>
                  </a:lnTo>
                  <a:lnTo>
                    <a:pt x="326694" y="389877"/>
                  </a:lnTo>
                  <a:lnTo>
                    <a:pt x="326694" y="499110"/>
                  </a:lnTo>
                  <a:lnTo>
                    <a:pt x="308787" y="511810"/>
                  </a:lnTo>
                  <a:lnTo>
                    <a:pt x="314706" y="525780"/>
                  </a:lnTo>
                  <a:lnTo>
                    <a:pt x="313270" y="542290"/>
                  </a:lnTo>
                  <a:lnTo>
                    <a:pt x="314071" y="556260"/>
                  </a:lnTo>
                  <a:lnTo>
                    <a:pt x="326694" y="566420"/>
                  </a:lnTo>
                  <a:lnTo>
                    <a:pt x="326694" y="574040"/>
                  </a:lnTo>
                  <a:lnTo>
                    <a:pt x="312635" y="568960"/>
                  </a:lnTo>
                  <a:lnTo>
                    <a:pt x="305054" y="576580"/>
                  </a:lnTo>
                  <a:lnTo>
                    <a:pt x="300189" y="589280"/>
                  </a:lnTo>
                  <a:lnTo>
                    <a:pt x="294284" y="599440"/>
                  </a:lnTo>
                  <a:lnTo>
                    <a:pt x="295668" y="605790"/>
                  </a:lnTo>
                  <a:lnTo>
                    <a:pt x="298983" y="610870"/>
                  </a:lnTo>
                  <a:lnTo>
                    <a:pt x="301002" y="617220"/>
                  </a:lnTo>
                  <a:lnTo>
                    <a:pt x="298551" y="623570"/>
                  </a:lnTo>
                  <a:lnTo>
                    <a:pt x="292696" y="622300"/>
                  </a:lnTo>
                  <a:lnTo>
                    <a:pt x="287566" y="617220"/>
                  </a:lnTo>
                  <a:lnTo>
                    <a:pt x="282600" y="613410"/>
                  </a:lnTo>
                  <a:lnTo>
                    <a:pt x="277228" y="617220"/>
                  </a:lnTo>
                  <a:lnTo>
                    <a:pt x="270941" y="626110"/>
                  </a:lnTo>
                  <a:lnTo>
                    <a:pt x="262191" y="629920"/>
                  </a:lnTo>
                  <a:lnTo>
                    <a:pt x="252628" y="633730"/>
                  </a:lnTo>
                  <a:lnTo>
                    <a:pt x="243954" y="638810"/>
                  </a:lnTo>
                  <a:lnTo>
                    <a:pt x="241668" y="643890"/>
                  </a:lnTo>
                  <a:lnTo>
                    <a:pt x="241617" y="648970"/>
                  </a:lnTo>
                  <a:lnTo>
                    <a:pt x="240601" y="654050"/>
                  </a:lnTo>
                  <a:lnTo>
                    <a:pt x="235432" y="655320"/>
                  </a:lnTo>
                  <a:lnTo>
                    <a:pt x="229679" y="646430"/>
                  </a:lnTo>
                  <a:lnTo>
                    <a:pt x="220179" y="642620"/>
                  </a:lnTo>
                  <a:lnTo>
                    <a:pt x="197891" y="642620"/>
                  </a:lnTo>
                  <a:lnTo>
                    <a:pt x="194132" y="647700"/>
                  </a:lnTo>
                  <a:lnTo>
                    <a:pt x="190855" y="654050"/>
                  </a:lnTo>
                  <a:lnTo>
                    <a:pt x="186613" y="657860"/>
                  </a:lnTo>
                  <a:lnTo>
                    <a:pt x="179984" y="659130"/>
                  </a:lnTo>
                  <a:lnTo>
                    <a:pt x="180454" y="646430"/>
                  </a:lnTo>
                  <a:lnTo>
                    <a:pt x="171564" y="638810"/>
                  </a:lnTo>
                  <a:lnTo>
                    <a:pt x="158991" y="632460"/>
                  </a:lnTo>
                  <a:lnTo>
                    <a:pt x="148424" y="627380"/>
                  </a:lnTo>
                  <a:lnTo>
                    <a:pt x="122631" y="627380"/>
                  </a:lnTo>
                  <a:lnTo>
                    <a:pt x="115150" y="624840"/>
                  </a:lnTo>
                  <a:lnTo>
                    <a:pt x="119964" y="613410"/>
                  </a:lnTo>
                  <a:lnTo>
                    <a:pt x="112699" y="605790"/>
                  </a:lnTo>
                  <a:lnTo>
                    <a:pt x="101117" y="599440"/>
                  </a:lnTo>
                  <a:lnTo>
                    <a:pt x="92976" y="589280"/>
                  </a:lnTo>
                  <a:lnTo>
                    <a:pt x="82740" y="584200"/>
                  </a:lnTo>
                  <a:lnTo>
                    <a:pt x="84175" y="579120"/>
                  </a:lnTo>
                  <a:lnTo>
                    <a:pt x="89128" y="576580"/>
                  </a:lnTo>
                  <a:lnTo>
                    <a:pt x="92811" y="574040"/>
                  </a:lnTo>
                  <a:lnTo>
                    <a:pt x="90411" y="568960"/>
                  </a:lnTo>
                  <a:lnTo>
                    <a:pt x="85521" y="553720"/>
                  </a:lnTo>
                  <a:lnTo>
                    <a:pt x="84543" y="537210"/>
                  </a:lnTo>
                  <a:lnTo>
                    <a:pt x="81178" y="520700"/>
                  </a:lnTo>
                  <a:lnTo>
                    <a:pt x="69088" y="508000"/>
                  </a:lnTo>
                  <a:lnTo>
                    <a:pt x="69088" y="499110"/>
                  </a:lnTo>
                  <a:lnTo>
                    <a:pt x="75057" y="501650"/>
                  </a:lnTo>
                  <a:lnTo>
                    <a:pt x="78473" y="505460"/>
                  </a:lnTo>
                  <a:lnTo>
                    <a:pt x="85293" y="504190"/>
                  </a:lnTo>
                  <a:lnTo>
                    <a:pt x="86233" y="499110"/>
                  </a:lnTo>
                  <a:lnTo>
                    <a:pt x="87172" y="494030"/>
                  </a:lnTo>
                  <a:lnTo>
                    <a:pt x="87642" y="491490"/>
                  </a:lnTo>
                  <a:lnTo>
                    <a:pt x="91909" y="478790"/>
                  </a:lnTo>
                  <a:lnTo>
                    <a:pt x="97116" y="468630"/>
                  </a:lnTo>
                  <a:lnTo>
                    <a:pt x="97777" y="467360"/>
                  </a:lnTo>
                  <a:lnTo>
                    <a:pt x="104914" y="457200"/>
                  </a:lnTo>
                  <a:lnTo>
                    <a:pt x="102997" y="450850"/>
                  </a:lnTo>
                  <a:lnTo>
                    <a:pt x="102362" y="444500"/>
                  </a:lnTo>
                  <a:lnTo>
                    <a:pt x="102997" y="436880"/>
                  </a:lnTo>
                  <a:lnTo>
                    <a:pt x="104914" y="431800"/>
                  </a:lnTo>
                  <a:lnTo>
                    <a:pt x="112966" y="434340"/>
                  </a:lnTo>
                  <a:lnTo>
                    <a:pt x="116217" y="443230"/>
                  </a:lnTo>
                  <a:lnTo>
                    <a:pt x="119786" y="448310"/>
                  </a:lnTo>
                  <a:lnTo>
                    <a:pt x="128790" y="440690"/>
                  </a:lnTo>
                  <a:lnTo>
                    <a:pt x="148424" y="435610"/>
                  </a:lnTo>
                  <a:lnTo>
                    <a:pt x="149809" y="431800"/>
                  </a:lnTo>
                  <a:lnTo>
                    <a:pt x="151676" y="426720"/>
                  </a:lnTo>
                  <a:lnTo>
                    <a:pt x="155879" y="416560"/>
                  </a:lnTo>
                  <a:lnTo>
                    <a:pt x="162331" y="411480"/>
                  </a:lnTo>
                  <a:lnTo>
                    <a:pt x="172300" y="411480"/>
                  </a:lnTo>
                  <a:lnTo>
                    <a:pt x="169735" y="424180"/>
                  </a:lnTo>
                  <a:lnTo>
                    <a:pt x="200990" y="426720"/>
                  </a:lnTo>
                  <a:lnTo>
                    <a:pt x="216166" y="424180"/>
                  </a:lnTo>
                  <a:lnTo>
                    <a:pt x="227749" y="414020"/>
                  </a:lnTo>
                  <a:lnTo>
                    <a:pt x="238836" y="416560"/>
                  </a:lnTo>
                  <a:lnTo>
                    <a:pt x="240538" y="424180"/>
                  </a:lnTo>
                  <a:lnTo>
                    <a:pt x="227749" y="425450"/>
                  </a:lnTo>
                  <a:lnTo>
                    <a:pt x="231165" y="434340"/>
                  </a:lnTo>
                  <a:lnTo>
                    <a:pt x="243687" y="438150"/>
                  </a:lnTo>
                  <a:lnTo>
                    <a:pt x="255892" y="444500"/>
                  </a:lnTo>
                  <a:lnTo>
                    <a:pt x="268109" y="447040"/>
                  </a:lnTo>
                  <a:lnTo>
                    <a:pt x="280644" y="440690"/>
                  </a:lnTo>
                  <a:lnTo>
                    <a:pt x="284048" y="443230"/>
                  </a:lnTo>
                  <a:lnTo>
                    <a:pt x="288315" y="443230"/>
                  </a:lnTo>
                  <a:lnTo>
                    <a:pt x="290880" y="447040"/>
                  </a:lnTo>
                  <a:lnTo>
                    <a:pt x="277228" y="464820"/>
                  </a:lnTo>
                  <a:lnTo>
                    <a:pt x="289572" y="473710"/>
                  </a:lnTo>
                  <a:lnTo>
                    <a:pt x="297268" y="486410"/>
                  </a:lnTo>
                  <a:lnTo>
                    <a:pt x="306260" y="496570"/>
                  </a:lnTo>
                  <a:lnTo>
                    <a:pt x="322440" y="496570"/>
                  </a:lnTo>
                  <a:lnTo>
                    <a:pt x="326694" y="499110"/>
                  </a:lnTo>
                  <a:lnTo>
                    <a:pt x="326694" y="389877"/>
                  </a:lnTo>
                  <a:lnTo>
                    <a:pt x="317322" y="381000"/>
                  </a:lnTo>
                  <a:lnTo>
                    <a:pt x="303872" y="375920"/>
                  </a:lnTo>
                  <a:lnTo>
                    <a:pt x="300507" y="374650"/>
                  </a:lnTo>
                  <a:lnTo>
                    <a:pt x="283298" y="373380"/>
                  </a:lnTo>
                  <a:lnTo>
                    <a:pt x="265607" y="375920"/>
                  </a:lnTo>
                  <a:lnTo>
                    <a:pt x="247370" y="373380"/>
                  </a:lnTo>
                  <a:lnTo>
                    <a:pt x="247370" y="372110"/>
                  </a:lnTo>
                  <a:lnTo>
                    <a:pt x="237832" y="372110"/>
                  </a:lnTo>
                  <a:lnTo>
                    <a:pt x="227965" y="369570"/>
                  </a:lnTo>
                  <a:lnTo>
                    <a:pt x="219062" y="365760"/>
                  </a:lnTo>
                  <a:lnTo>
                    <a:pt x="212394" y="358140"/>
                  </a:lnTo>
                  <a:lnTo>
                    <a:pt x="215823" y="354330"/>
                  </a:lnTo>
                  <a:lnTo>
                    <a:pt x="227152" y="354330"/>
                  </a:lnTo>
                  <a:lnTo>
                    <a:pt x="232016" y="351790"/>
                  </a:lnTo>
                  <a:lnTo>
                    <a:pt x="222885" y="344170"/>
                  </a:lnTo>
                  <a:lnTo>
                    <a:pt x="212077" y="341630"/>
                  </a:lnTo>
                  <a:lnTo>
                    <a:pt x="201422" y="340360"/>
                  </a:lnTo>
                  <a:lnTo>
                    <a:pt x="192773" y="332740"/>
                  </a:lnTo>
                  <a:lnTo>
                    <a:pt x="189941" y="327660"/>
                  </a:lnTo>
                  <a:lnTo>
                    <a:pt x="184238" y="325120"/>
                  </a:lnTo>
                  <a:lnTo>
                    <a:pt x="177901" y="322580"/>
                  </a:lnTo>
                  <a:lnTo>
                    <a:pt x="173164" y="317500"/>
                  </a:lnTo>
                  <a:lnTo>
                    <a:pt x="179133" y="314960"/>
                  </a:lnTo>
                  <a:lnTo>
                    <a:pt x="188518" y="317500"/>
                  </a:lnTo>
                  <a:lnTo>
                    <a:pt x="196189" y="317500"/>
                  </a:lnTo>
                  <a:lnTo>
                    <a:pt x="197040" y="323850"/>
                  </a:lnTo>
                  <a:lnTo>
                    <a:pt x="202158" y="327660"/>
                  </a:lnTo>
                  <a:lnTo>
                    <a:pt x="210693" y="326390"/>
                  </a:lnTo>
                  <a:lnTo>
                    <a:pt x="212394" y="325120"/>
                  </a:lnTo>
                  <a:lnTo>
                    <a:pt x="208127" y="320040"/>
                  </a:lnTo>
                  <a:lnTo>
                    <a:pt x="205282" y="314960"/>
                  </a:lnTo>
                  <a:lnTo>
                    <a:pt x="203873" y="312420"/>
                  </a:lnTo>
                  <a:lnTo>
                    <a:pt x="200444" y="307340"/>
                  </a:lnTo>
                  <a:lnTo>
                    <a:pt x="215049" y="313690"/>
                  </a:lnTo>
                  <a:lnTo>
                    <a:pt x="228282" y="321310"/>
                  </a:lnTo>
                  <a:lnTo>
                    <a:pt x="240398" y="330200"/>
                  </a:lnTo>
                  <a:lnTo>
                    <a:pt x="251637" y="342900"/>
                  </a:lnTo>
                  <a:lnTo>
                    <a:pt x="255041" y="341630"/>
                  </a:lnTo>
                  <a:lnTo>
                    <a:pt x="260172" y="342900"/>
                  </a:lnTo>
                  <a:lnTo>
                    <a:pt x="261023" y="341630"/>
                  </a:lnTo>
                  <a:lnTo>
                    <a:pt x="261874" y="340360"/>
                  </a:lnTo>
                  <a:lnTo>
                    <a:pt x="249923" y="326390"/>
                  </a:lnTo>
                  <a:lnTo>
                    <a:pt x="236067" y="314960"/>
                  </a:lnTo>
                  <a:lnTo>
                    <a:pt x="220611" y="307340"/>
                  </a:lnTo>
                  <a:lnTo>
                    <a:pt x="203873" y="300990"/>
                  </a:lnTo>
                  <a:lnTo>
                    <a:pt x="202158" y="295910"/>
                  </a:lnTo>
                  <a:lnTo>
                    <a:pt x="196189" y="293370"/>
                  </a:lnTo>
                  <a:lnTo>
                    <a:pt x="197891" y="285750"/>
                  </a:lnTo>
                  <a:lnTo>
                    <a:pt x="201307" y="285750"/>
                  </a:lnTo>
                  <a:lnTo>
                    <a:pt x="204724" y="287020"/>
                  </a:lnTo>
                  <a:lnTo>
                    <a:pt x="205282" y="285750"/>
                  </a:lnTo>
                  <a:lnTo>
                    <a:pt x="206425" y="283210"/>
                  </a:lnTo>
                  <a:lnTo>
                    <a:pt x="199910" y="280670"/>
                  </a:lnTo>
                  <a:lnTo>
                    <a:pt x="193306" y="276860"/>
                  </a:lnTo>
                  <a:lnTo>
                    <a:pt x="186867" y="273050"/>
                  </a:lnTo>
                  <a:lnTo>
                    <a:pt x="180835" y="267970"/>
                  </a:lnTo>
                  <a:lnTo>
                    <a:pt x="177419" y="266700"/>
                  </a:lnTo>
                  <a:lnTo>
                    <a:pt x="178282" y="264160"/>
                  </a:lnTo>
                  <a:lnTo>
                    <a:pt x="178282" y="261620"/>
                  </a:lnTo>
                  <a:lnTo>
                    <a:pt x="184238" y="259080"/>
                  </a:lnTo>
                  <a:lnTo>
                    <a:pt x="190220" y="267970"/>
                  </a:lnTo>
                  <a:lnTo>
                    <a:pt x="196189" y="269240"/>
                  </a:lnTo>
                  <a:lnTo>
                    <a:pt x="204724" y="265430"/>
                  </a:lnTo>
                  <a:lnTo>
                    <a:pt x="203301" y="259080"/>
                  </a:lnTo>
                  <a:lnTo>
                    <a:pt x="203022" y="257810"/>
                  </a:lnTo>
                  <a:lnTo>
                    <a:pt x="202158" y="247650"/>
                  </a:lnTo>
                  <a:lnTo>
                    <a:pt x="210693" y="247650"/>
                  </a:lnTo>
                  <a:lnTo>
                    <a:pt x="212394" y="227330"/>
                  </a:lnTo>
                  <a:lnTo>
                    <a:pt x="216636" y="228600"/>
                  </a:lnTo>
                  <a:lnTo>
                    <a:pt x="220713" y="232410"/>
                  </a:lnTo>
                  <a:lnTo>
                    <a:pt x="225107" y="234950"/>
                  </a:lnTo>
                  <a:lnTo>
                    <a:pt x="230301" y="229870"/>
                  </a:lnTo>
                  <a:lnTo>
                    <a:pt x="222631" y="227330"/>
                  </a:lnTo>
                  <a:lnTo>
                    <a:pt x="226898" y="219710"/>
                  </a:lnTo>
                  <a:lnTo>
                    <a:pt x="226047" y="214630"/>
                  </a:lnTo>
                  <a:lnTo>
                    <a:pt x="230479" y="209550"/>
                  </a:lnTo>
                  <a:lnTo>
                    <a:pt x="227647" y="203200"/>
                  </a:lnTo>
                  <a:lnTo>
                    <a:pt x="225920" y="198120"/>
                  </a:lnTo>
                  <a:lnTo>
                    <a:pt x="233730" y="196850"/>
                  </a:lnTo>
                  <a:lnTo>
                    <a:pt x="241198" y="208280"/>
                  </a:lnTo>
                  <a:lnTo>
                    <a:pt x="240436" y="219710"/>
                  </a:lnTo>
                  <a:lnTo>
                    <a:pt x="240804" y="229870"/>
                  </a:lnTo>
                  <a:lnTo>
                    <a:pt x="251637" y="236220"/>
                  </a:lnTo>
                  <a:lnTo>
                    <a:pt x="253339" y="243840"/>
                  </a:lnTo>
                  <a:lnTo>
                    <a:pt x="255892" y="251460"/>
                  </a:lnTo>
                  <a:lnTo>
                    <a:pt x="263575" y="254000"/>
                  </a:lnTo>
                  <a:lnTo>
                    <a:pt x="266141" y="254000"/>
                  </a:lnTo>
                  <a:lnTo>
                    <a:pt x="267728" y="243840"/>
                  </a:lnTo>
                  <a:lnTo>
                    <a:pt x="267309" y="233680"/>
                  </a:lnTo>
                  <a:lnTo>
                    <a:pt x="264820" y="223520"/>
                  </a:lnTo>
                  <a:lnTo>
                    <a:pt x="260172" y="214630"/>
                  </a:lnTo>
                  <a:lnTo>
                    <a:pt x="256743" y="212090"/>
                  </a:lnTo>
                  <a:lnTo>
                    <a:pt x="253339" y="212090"/>
                  </a:lnTo>
                  <a:lnTo>
                    <a:pt x="251637" y="209550"/>
                  </a:lnTo>
                  <a:lnTo>
                    <a:pt x="251637" y="201930"/>
                  </a:lnTo>
                  <a:lnTo>
                    <a:pt x="255892" y="199390"/>
                  </a:lnTo>
                  <a:lnTo>
                    <a:pt x="261023" y="200660"/>
                  </a:lnTo>
                  <a:lnTo>
                    <a:pt x="266141" y="200660"/>
                  </a:lnTo>
                  <a:lnTo>
                    <a:pt x="269544" y="203200"/>
                  </a:lnTo>
                  <a:lnTo>
                    <a:pt x="272961" y="199390"/>
                  </a:lnTo>
                  <a:lnTo>
                    <a:pt x="275234" y="196850"/>
                  </a:lnTo>
                  <a:lnTo>
                    <a:pt x="276377" y="195580"/>
                  </a:lnTo>
                  <a:lnTo>
                    <a:pt x="283197" y="194310"/>
                  </a:lnTo>
                  <a:lnTo>
                    <a:pt x="291731" y="191770"/>
                  </a:lnTo>
                  <a:lnTo>
                    <a:pt x="295986" y="194310"/>
                  </a:lnTo>
                  <a:lnTo>
                    <a:pt x="298551" y="201930"/>
                  </a:lnTo>
                  <a:lnTo>
                    <a:pt x="305384" y="200660"/>
                  </a:lnTo>
                  <a:lnTo>
                    <a:pt x="306070" y="193040"/>
                  </a:lnTo>
                  <a:lnTo>
                    <a:pt x="305828" y="191770"/>
                  </a:lnTo>
                  <a:lnTo>
                    <a:pt x="303885" y="181610"/>
                  </a:lnTo>
                  <a:lnTo>
                    <a:pt x="303885" y="180340"/>
                  </a:lnTo>
                  <a:lnTo>
                    <a:pt x="303898" y="179070"/>
                  </a:lnTo>
                  <a:lnTo>
                    <a:pt x="303936" y="171450"/>
                  </a:lnTo>
                  <a:lnTo>
                    <a:pt x="311340" y="166370"/>
                  </a:lnTo>
                  <a:lnTo>
                    <a:pt x="316458" y="170180"/>
                  </a:lnTo>
                  <a:lnTo>
                    <a:pt x="313905" y="177800"/>
                  </a:lnTo>
                  <a:lnTo>
                    <a:pt x="321589" y="181610"/>
                  </a:lnTo>
                  <a:lnTo>
                    <a:pt x="330339" y="180340"/>
                  </a:lnTo>
                  <a:lnTo>
                    <a:pt x="337261" y="185420"/>
                  </a:lnTo>
                  <a:lnTo>
                    <a:pt x="342099" y="191770"/>
                  </a:lnTo>
                  <a:lnTo>
                    <a:pt x="344614" y="199390"/>
                  </a:lnTo>
                  <a:lnTo>
                    <a:pt x="347179" y="195580"/>
                  </a:lnTo>
                  <a:lnTo>
                    <a:pt x="347179" y="190500"/>
                  </a:lnTo>
                  <a:lnTo>
                    <a:pt x="352298" y="190500"/>
                  </a:lnTo>
                  <a:lnTo>
                    <a:pt x="348792" y="184150"/>
                  </a:lnTo>
                  <a:lnTo>
                    <a:pt x="348678" y="180340"/>
                  </a:lnTo>
                  <a:lnTo>
                    <a:pt x="348564" y="176530"/>
                  </a:lnTo>
                  <a:lnTo>
                    <a:pt x="347853" y="168910"/>
                  </a:lnTo>
                  <a:lnTo>
                    <a:pt x="345376" y="166370"/>
                  </a:lnTo>
                  <a:lnTo>
                    <a:pt x="344144" y="165100"/>
                  </a:lnTo>
                  <a:lnTo>
                    <a:pt x="342900" y="163830"/>
                  </a:lnTo>
                  <a:lnTo>
                    <a:pt x="343839" y="156210"/>
                  </a:lnTo>
                  <a:lnTo>
                    <a:pt x="344614" y="149860"/>
                  </a:lnTo>
                  <a:lnTo>
                    <a:pt x="349808" y="154940"/>
                  </a:lnTo>
                  <a:lnTo>
                    <a:pt x="352933" y="161290"/>
                  </a:lnTo>
                  <a:lnTo>
                    <a:pt x="356374" y="167640"/>
                  </a:lnTo>
                  <a:lnTo>
                    <a:pt x="362534" y="171450"/>
                  </a:lnTo>
                  <a:lnTo>
                    <a:pt x="364236" y="177800"/>
                  </a:lnTo>
                  <a:lnTo>
                    <a:pt x="359105" y="187960"/>
                  </a:lnTo>
                  <a:lnTo>
                    <a:pt x="366788" y="191770"/>
                  </a:lnTo>
                  <a:lnTo>
                    <a:pt x="371233" y="187960"/>
                  </a:lnTo>
                  <a:lnTo>
                    <a:pt x="373507" y="182880"/>
                  </a:lnTo>
                  <a:lnTo>
                    <a:pt x="376262" y="179070"/>
                  </a:lnTo>
                  <a:lnTo>
                    <a:pt x="382143" y="177800"/>
                  </a:lnTo>
                  <a:lnTo>
                    <a:pt x="386410" y="196850"/>
                  </a:lnTo>
                  <a:lnTo>
                    <a:pt x="404329" y="185420"/>
                  </a:lnTo>
                  <a:lnTo>
                    <a:pt x="414553" y="196850"/>
                  </a:lnTo>
                  <a:lnTo>
                    <a:pt x="417118" y="195580"/>
                  </a:lnTo>
                  <a:lnTo>
                    <a:pt x="415417" y="190500"/>
                  </a:lnTo>
                  <a:lnTo>
                    <a:pt x="420535" y="191770"/>
                  </a:lnTo>
                  <a:lnTo>
                    <a:pt x="424967" y="201930"/>
                  </a:lnTo>
                  <a:lnTo>
                    <a:pt x="427253" y="214630"/>
                  </a:lnTo>
                  <a:lnTo>
                    <a:pt x="428091" y="227330"/>
                  </a:lnTo>
                  <a:lnTo>
                    <a:pt x="428205" y="238760"/>
                  </a:lnTo>
                  <a:lnTo>
                    <a:pt x="443560" y="224790"/>
                  </a:lnTo>
                  <a:lnTo>
                    <a:pt x="445262" y="227330"/>
                  </a:lnTo>
                  <a:lnTo>
                    <a:pt x="449541" y="232410"/>
                  </a:lnTo>
                  <a:lnTo>
                    <a:pt x="447840" y="238760"/>
                  </a:lnTo>
                  <a:lnTo>
                    <a:pt x="444347" y="242570"/>
                  </a:lnTo>
                  <a:lnTo>
                    <a:pt x="440474" y="246380"/>
                  </a:lnTo>
                  <a:lnTo>
                    <a:pt x="438353" y="251460"/>
                  </a:lnTo>
                  <a:lnTo>
                    <a:pt x="440156" y="255270"/>
                  </a:lnTo>
                  <a:lnTo>
                    <a:pt x="453796" y="265430"/>
                  </a:lnTo>
                  <a:lnTo>
                    <a:pt x="450392" y="275590"/>
                  </a:lnTo>
                  <a:lnTo>
                    <a:pt x="441858" y="273050"/>
                  </a:lnTo>
                  <a:lnTo>
                    <a:pt x="435889" y="267970"/>
                  </a:lnTo>
                  <a:lnTo>
                    <a:pt x="429907" y="267970"/>
                  </a:lnTo>
                  <a:lnTo>
                    <a:pt x="431622" y="275590"/>
                  </a:lnTo>
                  <a:lnTo>
                    <a:pt x="429907" y="279400"/>
                  </a:lnTo>
                  <a:lnTo>
                    <a:pt x="434924" y="281940"/>
                  </a:lnTo>
                  <a:lnTo>
                    <a:pt x="440575" y="284480"/>
                  </a:lnTo>
                  <a:lnTo>
                    <a:pt x="446227" y="285750"/>
                  </a:lnTo>
                  <a:lnTo>
                    <a:pt x="451243" y="281940"/>
                  </a:lnTo>
                  <a:lnTo>
                    <a:pt x="453796" y="281940"/>
                  </a:lnTo>
                  <a:lnTo>
                    <a:pt x="453783" y="293370"/>
                  </a:lnTo>
                  <a:lnTo>
                    <a:pt x="444093" y="298450"/>
                  </a:lnTo>
                  <a:lnTo>
                    <a:pt x="433285" y="303530"/>
                  </a:lnTo>
                  <a:lnTo>
                    <a:pt x="429907" y="314960"/>
                  </a:lnTo>
                  <a:lnTo>
                    <a:pt x="425056" y="316230"/>
                  </a:lnTo>
                  <a:lnTo>
                    <a:pt x="419150" y="316230"/>
                  </a:lnTo>
                  <a:lnTo>
                    <a:pt x="413727" y="317500"/>
                  </a:lnTo>
                  <a:lnTo>
                    <a:pt x="410298" y="320040"/>
                  </a:lnTo>
                  <a:lnTo>
                    <a:pt x="416509" y="322580"/>
                  </a:lnTo>
                  <a:lnTo>
                    <a:pt x="423519" y="323850"/>
                  </a:lnTo>
                  <a:lnTo>
                    <a:pt x="429260" y="326390"/>
                  </a:lnTo>
                  <a:lnTo>
                    <a:pt x="431622" y="332740"/>
                  </a:lnTo>
                  <a:lnTo>
                    <a:pt x="412978" y="347980"/>
                  </a:lnTo>
                  <a:lnTo>
                    <a:pt x="395058" y="364490"/>
                  </a:lnTo>
                  <a:lnTo>
                    <a:pt x="381127" y="383540"/>
                  </a:lnTo>
                  <a:lnTo>
                    <a:pt x="374472" y="406400"/>
                  </a:lnTo>
                  <a:lnTo>
                    <a:pt x="368503" y="412750"/>
                  </a:lnTo>
                  <a:lnTo>
                    <a:pt x="380441" y="463550"/>
                  </a:lnTo>
                  <a:lnTo>
                    <a:pt x="386054" y="463550"/>
                  </a:lnTo>
                  <a:lnTo>
                    <a:pt x="391426" y="459740"/>
                  </a:lnTo>
                  <a:lnTo>
                    <a:pt x="396633" y="455930"/>
                  </a:lnTo>
                  <a:lnTo>
                    <a:pt x="401764" y="450850"/>
                  </a:lnTo>
                  <a:lnTo>
                    <a:pt x="438556" y="440690"/>
                  </a:lnTo>
                  <a:lnTo>
                    <a:pt x="457784" y="434340"/>
                  </a:lnTo>
                  <a:lnTo>
                    <a:pt x="475983" y="427990"/>
                  </a:lnTo>
                  <a:lnTo>
                    <a:pt x="475983" y="405130"/>
                  </a:lnTo>
                  <a:close/>
                </a:path>
              </a:pathLst>
            </a:custGeom>
            <a:solidFill>
              <a:srgbClr val="006B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686" y="5920853"/>
              <a:ext cx="72516" cy="106319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241554" y="325374"/>
            <a:ext cx="2882900" cy="254000"/>
          </a:xfrm>
          <a:custGeom>
            <a:avLst/>
            <a:gdLst/>
            <a:ahLst/>
            <a:cxnLst/>
            <a:rect l="l" t="t" r="r" b="b"/>
            <a:pathLst>
              <a:path w="2882900" h="254000">
                <a:moveTo>
                  <a:pt x="0" y="254000"/>
                </a:moveTo>
                <a:lnTo>
                  <a:pt x="2882900" y="0"/>
                </a:lnTo>
              </a:path>
            </a:pathLst>
          </a:custGeom>
          <a:ln w="19050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036689" y="1549146"/>
            <a:ext cx="934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mbria Math"/>
                <a:cs typeface="Cambria Math"/>
              </a:rPr>
              <a:t>≃</a:t>
            </a:r>
            <a:r>
              <a:rPr dirty="0" sz="2400" spc="-105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2015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Claire Butty</dc:creator>
  <dc:title>Présentation PowerPoint</dc:title>
  <dcterms:created xsi:type="dcterms:W3CDTF">2022-07-13T12:19:59Z</dcterms:created>
  <dcterms:modified xsi:type="dcterms:W3CDTF">2022-07-13T12:19:59Z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2022-07-13T00:00:00Z</vt:filetime>
  </property>
</Properties>
</file>