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8025" y="2269616"/>
            <a:ext cx="569595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62516" y="1367027"/>
            <a:ext cx="2056130" cy="4966970"/>
          </a:xfrm>
          <a:custGeom>
            <a:avLst/>
            <a:gdLst/>
            <a:ahLst/>
            <a:cxnLst/>
            <a:rect l="l" t="t" r="r" b="b"/>
            <a:pathLst>
              <a:path w="2056129" h="4966970">
                <a:moveTo>
                  <a:pt x="0" y="342646"/>
                </a:moveTo>
                <a:lnTo>
                  <a:pt x="3128" y="296152"/>
                </a:lnTo>
                <a:lnTo>
                  <a:pt x="12240" y="251559"/>
                </a:lnTo>
                <a:lnTo>
                  <a:pt x="26927" y="209276"/>
                </a:lnTo>
                <a:lnTo>
                  <a:pt x="46783" y="169709"/>
                </a:lnTo>
                <a:lnTo>
                  <a:pt x="71397" y="133268"/>
                </a:lnTo>
                <a:lnTo>
                  <a:pt x="100361" y="100361"/>
                </a:lnTo>
                <a:lnTo>
                  <a:pt x="133268" y="71397"/>
                </a:lnTo>
                <a:lnTo>
                  <a:pt x="169709" y="46783"/>
                </a:lnTo>
                <a:lnTo>
                  <a:pt x="209276" y="26927"/>
                </a:lnTo>
                <a:lnTo>
                  <a:pt x="251559" y="12240"/>
                </a:lnTo>
                <a:lnTo>
                  <a:pt x="296152" y="3128"/>
                </a:lnTo>
                <a:lnTo>
                  <a:pt x="342645" y="0"/>
                </a:lnTo>
                <a:lnTo>
                  <a:pt x="1713229" y="0"/>
                </a:lnTo>
                <a:lnTo>
                  <a:pt x="1759723" y="3128"/>
                </a:lnTo>
                <a:lnTo>
                  <a:pt x="1804316" y="12240"/>
                </a:lnTo>
                <a:lnTo>
                  <a:pt x="1846599" y="26927"/>
                </a:lnTo>
                <a:lnTo>
                  <a:pt x="1886166" y="46783"/>
                </a:lnTo>
                <a:lnTo>
                  <a:pt x="1922607" y="71397"/>
                </a:lnTo>
                <a:lnTo>
                  <a:pt x="1955514" y="100361"/>
                </a:lnTo>
                <a:lnTo>
                  <a:pt x="1984478" y="133268"/>
                </a:lnTo>
                <a:lnTo>
                  <a:pt x="2009092" y="169709"/>
                </a:lnTo>
                <a:lnTo>
                  <a:pt x="2028948" y="209276"/>
                </a:lnTo>
                <a:lnTo>
                  <a:pt x="2043635" y="251559"/>
                </a:lnTo>
                <a:lnTo>
                  <a:pt x="2052747" y="296152"/>
                </a:lnTo>
                <a:lnTo>
                  <a:pt x="2055876" y="342646"/>
                </a:lnTo>
                <a:lnTo>
                  <a:pt x="2055876" y="4624070"/>
                </a:lnTo>
                <a:lnTo>
                  <a:pt x="2052747" y="4670563"/>
                </a:lnTo>
                <a:lnTo>
                  <a:pt x="2043635" y="4715156"/>
                </a:lnTo>
                <a:lnTo>
                  <a:pt x="2028948" y="4757439"/>
                </a:lnTo>
                <a:lnTo>
                  <a:pt x="2009092" y="4797006"/>
                </a:lnTo>
                <a:lnTo>
                  <a:pt x="1984478" y="4833447"/>
                </a:lnTo>
                <a:lnTo>
                  <a:pt x="1955514" y="4866354"/>
                </a:lnTo>
                <a:lnTo>
                  <a:pt x="1922607" y="4895318"/>
                </a:lnTo>
                <a:lnTo>
                  <a:pt x="1886166" y="4919932"/>
                </a:lnTo>
                <a:lnTo>
                  <a:pt x="1846599" y="4939788"/>
                </a:lnTo>
                <a:lnTo>
                  <a:pt x="1804316" y="4954475"/>
                </a:lnTo>
                <a:lnTo>
                  <a:pt x="1759723" y="4963587"/>
                </a:lnTo>
                <a:lnTo>
                  <a:pt x="1713229" y="4966716"/>
                </a:lnTo>
                <a:lnTo>
                  <a:pt x="342645" y="4966716"/>
                </a:lnTo>
                <a:lnTo>
                  <a:pt x="296152" y="4963587"/>
                </a:lnTo>
                <a:lnTo>
                  <a:pt x="251559" y="4954475"/>
                </a:lnTo>
                <a:lnTo>
                  <a:pt x="209276" y="4939788"/>
                </a:lnTo>
                <a:lnTo>
                  <a:pt x="169709" y="4919932"/>
                </a:lnTo>
                <a:lnTo>
                  <a:pt x="133268" y="4895318"/>
                </a:lnTo>
                <a:lnTo>
                  <a:pt x="100361" y="4866354"/>
                </a:lnTo>
                <a:lnTo>
                  <a:pt x="71397" y="4833447"/>
                </a:lnTo>
                <a:lnTo>
                  <a:pt x="46783" y="4797006"/>
                </a:lnTo>
                <a:lnTo>
                  <a:pt x="26927" y="4757439"/>
                </a:lnTo>
                <a:lnTo>
                  <a:pt x="12240" y="4715156"/>
                </a:lnTo>
                <a:lnTo>
                  <a:pt x="3128" y="4670563"/>
                </a:lnTo>
                <a:lnTo>
                  <a:pt x="0" y="4624070"/>
                </a:lnTo>
                <a:lnTo>
                  <a:pt x="0" y="342646"/>
                </a:lnTo>
                <a:close/>
              </a:path>
            </a:pathLst>
          </a:custGeom>
          <a:ln w="76200">
            <a:solidFill>
              <a:srgbClr val="2E528F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873752" y="1299972"/>
            <a:ext cx="4462780" cy="5000625"/>
          </a:xfrm>
          <a:custGeom>
            <a:avLst/>
            <a:gdLst/>
            <a:ahLst/>
            <a:cxnLst/>
            <a:rect l="l" t="t" r="r" b="b"/>
            <a:pathLst>
              <a:path w="4462780" h="5000625">
                <a:moveTo>
                  <a:pt x="0" y="743712"/>
                </a:moveTo>
                <a:lnTo>
                  <a:pt x="1582" y="694815"/>
                </a:lnTo>
                <a:lnTo>
                  <a:pt x="6262" y="646762"/>
                </a:lnTo>
                <a:lnTo>
                  <a:pt x="13944" y="599652"/>
                </a:lnTo>
                <a:lnTo>
                  <a:pt x="24528" y="553582"/>
                </a:lnTo>
                <a:lnTo>
                  <a:pt x="37917" y="508650"/>
                </a:lnTo>
                <a:lnTo>
                  <a:pt x="54012" y="464954"/>
                </a:lnTo>
                <a:lnTo>
                  <a:pt x="72716" y="422593"/>
                </a:lnTo>
                <a:lnTo>
                  <a:pt x="93931" y="381664"/>
                </a:lnTo>
                <a:lnTo>
                  <a:pt x="117558" y="342265"/>
                </a:lnTo>
                <a:lnTo>
                  <a:pt x="143499" y="304495"/>
                </a:lnTo>
                <a:lnTo>
                  <a:pt x="171657" y="268451"/>
                </a:lnTo>
                <a:lnTo>
                  <a:pt x="201934" y="234231"/>
                </a:lnTo>
                <a:lnTo>
                  <a:pt x="234231" y="201934"/>
                </a:lnTo>
                <a:lnTo>
                  <a:pt x="268451" y="171657"/>
                </a:lnTo>
                <a:lnTo>
                  <a:pt x="304495" y="143499"/>
                </a:lnTo>
                <a:lnTo>
                  <a:pt x="342265" y="117558"/>
                </a:lnTo>
                <a:lnTo>
                  <a:pt x="381664" y="93931"/>
                </a:lnTo>
                <a:lnTo>
                  <a:pt x="422593" y="72716"/>
                </a:lnTo>
                <a:lnTo>
                  <a:pt x="464954" y="54012"/>
                </a:lnTo>
                <a:lnTo>
                  <a:pt x="508650" y="37917"/>
                </a:lnTo>
                <a:lnTo>
                  <a:pt x="553582" y="24528"/>
                </a:lnTo>
                <a:lnTo>
                  <a:pt x="599652" y="13944"/>
                </a:lnTo>
                <a:lnTo>
                  <a:pt x="646762" y="6262"/>
                </a:lnTo>
                <a:lnTo>
                  <a:pt x="694815" y="1582"/>
                </a:lnTo>
                <a:lnTo>
                  <a:pt x="743712" y="0"/>
                </a:lnTo>
                <a:lnTo>
                  <a:pt x="3718559" y="0"/>
                </a:lnTo>
                <a:lnTo>
                  <a:pt x="3767456" y="1582"/>
                </a:lnTo>
                <a:lnTo>
                  <a:pt x="3815509" y="6262"/>
                </a:lnTo>
                <a:lnTo>
                  <a:pt x="3862619" y="13944"/>
                </a:lnTo>
                <a:lnTo>
                  <a:pt x="3908689" y="24528"/>
                </a:lnTo>
                <a:lnTo>
                  <a:pt x="3953621" y="37917"/>
                </a:lnTo>
                <a:lnTo>
                  <a:pt x="3997317" y="54012"/>
                </a:lnTo>
                <a:lnTo>
                  <a:pt x="4039678" y="72716"/>
                </a:lnTo>
                <a:lnTo>
                  <a:pt x="4080607" y="93931"/>
                </a:lnTo>
                <a:lnTo>
                  <a:pt x="4120006" y="117558"/>
                </a:lnTo>
                <a:lnTo>
                  <a:pt x="4157776" y="143499"/>
                </a:lnTo>
                <a:lnTo>
                  <a:pt x="4193820" y="171657"/>
                </a:lnTo>
                <a:lnTo>
                  <a:pt x="4228040" y="201934"/>
                </a:lnTo>
                <a:lnTo>
                  <a:pt x="4260337" y="234231"/>
                </a:lnTo>
                <a:lnTo>
                  <a:pt x="4290614" y="268451"/>
                </a:lnTo>
                <a:lnTo>
                  <a:pt x="4318772" y="304495"/>
                </a:lnTo>
                <a:lnTo>
                  <a:pt x="4344713" y="342265"/>
                </a:lnTo>
                <a:lnTo>
                  <a:pt x="4368340" y="381664"/>
                </a:lnTo>
                <a:lnTo>
                  <a:pt x="4389555" y="422593"/>
                </a:lnTo>
                <a:lnTo>
                  <a:pt x="4408259" y="464954"/>
                </a:lnTo>
                <a:lnTo>
                  <a:pt x="4424354" y="508650"/>
                </a:lnTo>
                <a:lnTo>
                  <a:pt x="4437743" y="553582"/>
                </a:lnTo>
                <a:lnTo>
                  <a:pt x="4448327" y="599652"/>
                </a:lnTo>
                <a:lnTo>
                  <a:pt x="4456009" y="646762"/>
                </a:lnTo>
                <a:lnTo>
                  <a:pt x="4460689" y="694815"/>
                </a:lnTo>
                <a:lnTo>
                  <a:pt x="4462272" y="743712"/>
                </a:lnTo>
                <a:lnTo>
                  <a:pt x="4462272" y="4256532"/>
                </a:lnTo>
                <a:lnTo>
                  <a:pt x="4460689" y="4305430"/>
                </a:lnTo>
                <a:lnTo>
                  <a:pt x="4456009" y="4353483"/>
                </a:lnTo>
                <a:lnTo>
                  <a:pt x="4448327" y="4400595"/>
                </a:lnTo>
                <a:lnTo>
                  <a:pt x="4437743" y="4446666"/>
                </a:lnTo>
                <a:lnTo>
                  <a:pt x="4424354" y="4491598"/>
                </a:lnTo>
                <a:lnTo>
                  <a:pt x="4408259" y="4535294"/>
                </a:lnTo>
                <a:lnTo>
                  <a:pt x="4389555" y="4577656"/>
                </a:lnTo>
                <a:lnTo>
                  <a:pt x="4368340" y="4618585"/>
                </a:lnTo>
                <a:lnTo>
                  <a:pt x="4344713" y="4657984"/>
                </a:lnTo>
                <a:lnTo>
                  <a:pt x="4318772" y="4695754"/>
                </a:lnTo>
                <a:lnTo>
                  <a:pt x="4290614" y="4731797"/>
                </a:lnTo>
                <a:lnTo>
                  <a:pt x="4260337" y="4766017"/>
                </a:lnTo>
                <a:lnTo>
                  <a:pt x="4228040" y="4798313"/>
                </a:lnTo>
                <a:lnTo>
                  <a:pt x="4193820" y="4828590"/>
                </a:lnTo>
                <a:lnTo>
                  <a:pt x="4157776" y="4856747"/>
                </a:lnTo>
                <a:lnTo>
                  <a:pt x="4120006" y="4882688"/>
                </a:lnTo>
                <a:lnTo>
                  <a:pt x="4080607" y="4906315"/>
                </a:lnTo>
                <a:lnTo>
                  <a:pt x="4039678" y="4927529"/>
                </a:lnTo>
                <a:lnTo>
                  <a:pt x="3997317" y="4946233"/>
                </a:lnTo>
                <a:lnTo>
                  <a:pt x="3953621" y="4962328"/>
                </a:lnTo>
                <a:lnTo>
                  <a:pt x="3908689" y="4975716"/>
                </a:lnTo>
                <a:lnTo>
                  <a:pt x="3862619" y="4986300"/>
                </a:lnTo>
                <a:lnTo>
                  <a:pt x="3815509" y="4993981"/>
                </a:lnTo>
                <a:lnTo>
                  <a:pt x="3767456" y="4998662"/>
                </a:lnTo>
                <a:lnTo>
                  <a:pt x="3718559" y="5000244"/>
                </a:lnTo>
                <a:lnTo>
                  <a:pt x="743712" y="5000244"/>
                </a:lnTo>
                <a:lnTo>
                  <a:pt x="694815" y="4998662"/>
                </a:lnTo>
                <a:lnTo>
                  <a:pt x="646762" y="4993981"/>
                </a:lnTo>
                <a:lnTo>
                  <a:pt x="599652" y="4986300"/>
                </a:lnTo>
                <a:lnTo>
                  <a:pt x="553582" y="4975716"/>
                </a:lnTo>
                <a:lnTo>
                  <a:pt x="508650" y="4962328"/>
                </a:lnTo>
                <a:lnTo>
                  <a:pt x="464954" y="4946233"/>
                </a:lnTo>
                <a:lnTo>
                  <a:pt x="422593" y="4927529"/>
                </a:lnTo>
                <a:lnTo>
                  <a:pt x="381664" y="4906315"/>
                </a:lnTo>
                <a:lnTo>
                  <a:pt x="342265" y="4882688"/>
                </a:lnTo>
                <a:lnTo>
                  <a:pt x="304495" y="4856747"/>
                </a:lnTo>
                <a:lnTo>
                  <a:pt x="268451" y="4828590"/>
                </a:lnTo>
                <a:lnTo>
                  <a:pt x="234231" y="4798313"/>
                </a:lnTo>
                <a:lnTo>
                  <a:pt x="201934" y="4766017"/>
                </a:lnTo>
                <a:lnTo>
                  <a:pt x="171657" y="4731797"/>
                </a:lnTo>
                <a:lnTo>
                  <a:pt x="143499" y="4695754"/>
                </a:lnTo>
                <a:lnTo>
                  <a:pt x="117558" y="4657984"/>
                </a:lnTo>
                <a:lnTo>
                  <a:pt x="93931" y="4618585"/>
                </a:lnTo>
                <a:lnTo>
                  <a:pt x="72716" y="4577656"/>
                </a:lnTo>
                <a:lnTo>
                  <a:pt x="54012" y="4535294"/>
                </a:lnTo>
                <a:lnTo>
                  <a:pt x="37917" y="4491598"/>
                </a:lnTo>
                <a:lnTo>
                  <a:pt x="24528" y="4446666"/>
                </a:lnTo>
                <a:lnTo>
                  <a:pt x="13944" y="4400595"/>
                </a:lnTo>
                <a:lnTo>
                  <a:pt x="6262" y="4353483"/>
                </a:lnTo>
                <a:lnTo>
                  <a:pt x="1582" y="4305430"/>
                </a:lnTo>
                <a:lnTo>
                  <a:pt x="0" y="4256532"/>
                </a:lnTo>
                <a:lnTo>
                  <a:pt x="0" y="743712"/>
                </a:lnTo>
                <a:close/>
              </a:path>
            </a:pathLst>
          </a:custGeom>
          <a:ln w="76200">
            <a:solidFill>
              <a:srgbClr val="6DBE9E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5779" y="359257"/>
            <a:ext cx="6633916" cy="21554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079" y="0"/>
            <a:ext cx="1645920" cy="8549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9923" y="2745288"/>
            <a:ext cx="5614416" cy="39105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163" y="2637306"/>
            <a:ext cx="5926836" cy="4128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7308" y="148843"/>
            <a:ext cx="751738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85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1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0" Type="http://schemas.openxmlformats.org/officeDocument/2006/relationships/image" Target="../media/image1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9.png"/><Relationship Id="rId4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8025" y="2269616"/>
            <a:ext cx="56832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008597"/>
                </a:solidFill>
                <a:latin typeface="Arial MT"/>
                <a:cs typeface="Arial MT"/>
              </a:rPr>
              <a:t>Atelier Hors</a:t>
            </a:r>
            <a:r>
              <a:rPr dirty="0" sz="4800" spc="-10">
                <a:solidFill>
                  <a:srgbClr val="008597"/>
                </a:solidFill>
                <a:latin typeface="Arial MT"/>
                <a:cs typeface="Arial MT"/>
              </a:rPr>
              <a:t> </a:t>
            </a:r>
            <a:r>
              <a:rPr dirty="0" sz="4800" spc="-5">
                <a:solidFill>
                  <a:srgbClr val="008597"/>
                </a:solidFill>
                <a:latin typeface="Arial MT"/>
                <a:cs typeface="Arial MT"/>
              </a:rPr>
              <a:t>les</a:t>
            </a:r>
            <a:r>
              <a:rPr dirty="0" sz="4800" spc="-15">
                <a:solidFill>
                  <a:srgbClr val="008597"/>
                </a:solidFill>
                <a:latin typeface="Arial MT"/>
                <a:cs typeface="Arial MT"/>
              </a:rPr>
              <a:t> </a:t>
            </a:r>
            <a:r>
              <a:rPr dirty="0" sz="4800">
                <a:solidFill>
                  <a:srgbClr val="008597"/>
                </a:solidFill>
                <a:latin typeface="Arial MT"/>
                <a:cs typeface="Arial MT"/>
              </a:rPr>
              <a:t>Murs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8170" y="3615690"/>
            <a:ext cx="33648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i="1">
                <a:solidFill>
                  <a:srgbClr val="008461"/>
                </a:solidFill>
                <a:latin typeface="Arial"/>
                <a:cs typeface="Arial"/>
              </a:rPr>
              <a:t>Sorèze</a:t>
            </a:r>
            <a:r>
              <a:rPr dirty="0" sz="3200" spc="-70" i="1">
                <a:solidFill>
                  <a:srgbClr val="008461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008461"/>
                </a:solidFill>
                <a:latin typeface="Arial"/>
                <a:cs typeface="Arial"/>
              </a:rPr>
              <a:t>2019-2020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8575" y="4805541"/>
            <a:ext cx="12249150" cy="1745614"/>
            <a:chOff x="-28575" y="4805541"/>
            <a:chExt cx="12249150" cy="174561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2028" y="6067043"/>
              <a:ext cx="1520571" cy="3063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834116"/>
              <a:ext cx="12192000" cy="1688464"/>
            </a:xfrm>
            <a:custGeom>
              <a:avLst/>
              <a:gdLst/>
              <a:ahLst/>
              <a:cxnLst/>
              <a:rect l="l" t="t" r="r" b="b"/>
              <a:pathLst>
                <a:path w="12192000" h="1688465">
                  <a:moveTo>
                    <a:pt x="0" y="1113546"/>
                  </a:moveTo>
                  <a:lnTo>
                    <a:pt x="46813" y="1084635"/>
                  </a:lnTo>
                  <a:lnTo>
                    <a:pt x="93617" y="1055762"/>
                  </a:lnTo>
                  <a:lnTo>
                    <a:pt x="140404" y="1026965"/>
                  </a:lnTo>
                  <a:lnTo>
                    <a:pt x="187166" y="998284"/>
                  </a:lnTo>
                  <a:lnTo>
                    <a:pt x="233892" y="969757"/>
                  </a:lnTo>
                  <a:lnTo>
                    <a:pt x="280576" y="941423"/>
                  </a:lnTo>
                  <a:lnTo>
                    <a:pt x="327207" y="913319"/>
                  </a:lnTo>
                  <a:lnTo>
                    <a:pt x="373778" y="885485"/>
                  </a:lnTo>
                  <a:lnTo>
                    <a:pt x="420280" y="857959"/>
                  </a:lnTo>
                  <a:lnTo>
                    <a:pt x="466704" y="830780"/>
                  </a:lnTo>
                  <a:lnTo>
                    <a:pt x="513042" y="803986"/>
                  </a:lnTo>
                  <a:lnTo>
                    <a:pt x="559284" y="777616"/>
                  </a:lnTo>
                  <a:lnTo>
                    <a:pt x="605423" y="751708"/>
                  </a:lnTo>
                  <a:lnTo>
                    <a:pt x="651449" y="726301"/>
                  </a:lnTo>
                  <a:lnTo>
                    <a:pt x="697354" y="701433"/>
                  </a:lnTo>
                  <a:lnTo>
                    <a:pt x="743129" y="677144"/>
                  </a:lnTo>
                  <a:lnTo>
                    <a:pt x="788766" y="653470"/>
                  </a:lnTo>
                  <a:lnTo>
                    <a:pt x="834256" y="630452"/>
                  </a:lnTo>
                  <a:lnTo>
                    <a:pt x="879590" y="608127"/>
                  </a:lnTo>
                  <a:lnTo>
                    <a:pt x="924760" y="586535"/>
                  </a:lnTo>
                  <a:lnTo>
                    <a:pt x="969757" y="565713"/>
                  </a:lnTo>
                  <a:lnTo>
                    <a:pt x="1014573" y="545700"/>
                  </a:lnTo>
                  <a:lnTo>
                    <a:pt x="1059198" y="526535"/>
                  </a:lnTo>
                  <a:lnTo>
                    <a:pt x="1103624" y="508256"/>
                  </a:lnTo>
                  <a:lnTo>
                    <a:pt x="1147842" y="490902"/>
                  </a:lnTo>
                  <a:lnTo>
                    <a:pt x="1191845" y="474511"/>
                  </a:lnTo>
                  <a:lnTo>
                    <a:pt x="1235622" y="459122"/>
                  </a:lnTo>
                  <a:lnTo>
                    <a:pt x="1279166" y="444774"/>
                  </a:lnTo>
                  <a:lnTo>
                    <a:pt x="1322468" y="431505"/>
                  </a:lnTo>
                  <a:lnTo>
                    <a:pt x="1365519" y="419353"/>
                  </a:lnTo>
                  <a:lnTo>
                    <a:pt x="1408311" y="408357"/>
                  </a:lnTo>
                  <a:lnTo>
                    <a:pt x="1450834" y="398556"/>
                  </a:lnTo>
                  <a:lnTo>
                    <a:pt x="1493081" y="389988"/>
                  </a:lnTo>
                  <a:lnTo>
                    <a:pt x="1535042" y="382692"/>
                  </a:lnTo>
                  <a:lnTo>
                    <a:pt x="1576710" y="376706"/>
                  </a:lnTo>
                  <a:lnTo>
                    <a:pt x="1618074" y="372068"/>
                  </a:lnTo>
                  <a:lnTo>
                    <a:pt x="1659127" y="368818"/>
                  </a:lnTo>
                  <a:lnTo>
                    <a:pt x="1699221" y="367738"/>
                  </a:lnTo>
                  <a:lnTo>
                    <a:pt x="1737798" y="369474"/>
                  </a:lnTo>
                  <a:lnTo>
                    <a:pt x="1810861" y="380738"/>
                  </a:lnTo>
                  <a:lnTo>
                    <a:pt x="1879236" y="401291"/>
                  </a:lnTo>
                  <a:lnTo>
                    <a:pt x="1943843" y="429816"/>
                  </a:lnTo>
                  <a:lnTo>
                    <a:pt x="2005602" y="464996"/>
                  </a:lnTo>
                  <a:lnTo>
                    <a:pt x="2065434" y="505514"/>
                  </a:lnTo>
                  <a:lnTo>
                    <a:pt x="2124258" y="550051"/>
                  </a:lnTo>
                  <a:lnTo>
                    <a:pt x="2182995" y="597290"/>
                  </a:lnTo>
                  <a:lnTo>
                    <a:pt x="2212618" y="621512"/>
                  </a:lnTo>
                  <a:lnTo>
                    <a:pt x="2242564" y="645914"/>
                  </a:lnTo>
                  <a:lnTo>
                    <a:pt x="2272949" y="670334"/>
                  </a:lnTo>
                  <a:lnTo>
                    <a:pt x="2303886" y="694606"/>
                  </a:lnTo>
                  <a:lnTo>
                    <a:pt x="2335492" y="718565"/>
                  </a:lnTo>
                  <a:lnTo>
                    <a:pt x="2367881" y="742047"/>
                  </a:lnTo>
                  <a:lnTo>
                    <a:pt x="2401168" y="764887"/>
                  </a:lnTo>
                  <a:lnTo>
                    <a:pt x="2435468" y="786920"/>
                  </a:lnTo>
                  <a:lnTo>
                    <a:pt x="2470897" y="807982"/>
                  </a:lnTo>
                  <a:lnTo>
                    <a:pt x="2507568" y="827908"/>
                  </a:lnTo>
                  <a:lnTo>
                    <a:pt x="2545598" y="846533"/>
                  </a:lnTo>
                  <a:lnTo>
                    <a:pt x="2585101" y="863693"/>
                  </a:lnTo>
                  <a:lnTo>
                    <a:pt x="2626193" y="879223"/>
                  </a:lnTo>
                  <a:lnTo>
                    <a:pt x="2668988" y="892958"/>
                  </a:lnTo>
                  <a:lnTo>
                    <a:pt x="2713600" y="904733"/>
                  </a:lnTo>
                  <a:lnTo>
                    <a:pt x="2760147" y="914385"/>
                  </a:lnTo>
                  <a:lnTo>
                    <a:pt x="2808741" y="921747"/>
                  </a:lnTo>
                  <a:lnTo>
                    <a:pt x="2859499" y="926656"/>
                  </a:lnTo>
                  <a:lnTo>
                    <a:pt x="2912535" y="928947"/>
                  </a:lnTo>
                  <a:lnTo>
                    <a:pt x="2967964" y="928455"/>
                  </a:lnTo>
                  <a:lnTo>
                    <a:pt x="3025902" y="925015"/>
                  </a:lnTo>
                  <a:lnTo>
                    <a:pt x="3096653" y="917067"/>
                  </a:lnTo>
                  <a:lnTo>
                    <a:pt x="3171726" y="904904"/>
                  </a:lnTo>
                  <a:lnTo>
                    <a:pt x="3210796" y="897331"/>
                  </a:lnTo>
                  <a:lnTo>
                    <a:pt x="3250841" y="888812"/>
                  </a:lnTo>
                  <a:lnTo>
                    <a:pt x="3291826" y="879383"/>
                  </a:lnTo>
                  <a:lnTo>
                    <a:pt x="3333717" y="869079"/>
                  </a:lnTo>
                  <a:lnTo>
                    <a:pt x="3376477" y="857936"/>
                  </a:lnTo>
                  <a:lnTo>
                    <a:pt x="3420073" y="845989"/>
                  </a:lnTo>
                  <a:lnTo>
                    <a:pt x="3464469" y="833276"/>
                  </a:lnTo>
                  <a:lnTo>
                    <a:pt x="3509630" y="819831"/>
                  </a:lnTo>
                  <a:lnTo>
                    <a:pt x="3555520" y="805691"/>
                  </a:lnTo>
                  <a:lnTo>
                    <a:pt x="3602106" y="790890"/>
                  </a:lnTo>
                  <a:lnTo>
                    <a:pt x="3649351" y="775466"/>
                  </a:lnTo>
                  <a:lnTo>
                    <a:pt x="3697222" y="759454"/>
                  </a:lnTo>
                  <a:lnTo>
                    <a:pt x="3745681" y="742889"/>
                  </a:lnTo>
                  <a:lnTo>
                    <a:pt x="3794696" y="725807"/>
                  </a:lnTo>
                  <a:lnTo>
                    <a:pt x="3844230" y="708245"/>
                  </a:lnTo>
                  <a:lnTo>
                    <a:pt x="3894248" y="690238"/>
                  </a:lnTo>
                  <a:lnTo>
                    <a:pt x="3944716" y="671822"/>
                  </a:lnTo>
                  <a:lnTo>
                    <a:pt x="3995599" y="653033"/>
                  </a:lnTo>
                  <a:lnTo>
                    <a:pt x="4046860" y="633906"/>
                  </a:lnTo>
                  <a:lnTo>
                    <a:pt x="4098466" y="614477"/>
                  </a:lnTo>
                  <a:lnTo>
                    <a:pt x="4150382" y="594783"/>
                  </a:lnTo>
                  <a:lnTo>
                    <a:pt x="4202571" y="574858"/>
                  </a:lnTo>
                  <a:lnTo>
                    <a:pt x="4254999" y="554740"/>
                  </a:lnTo>
                  <a:lnTo>
                    <a:pt x="4307632" y="534463"/>
                  </a:lnTo>
                  <a:lnTo>
                    <a:pt x="4360433" y="514063"/>
                  </a:lnTo>
                  <a:lnTo>
                    <a:pt x="4413369" y="493577"/>
                  </a:lnTo>
                  <a:lnTo>
                    <a:pt x="4466403" y="473040"/>
                  </a:lnTo>
                  <a:lnTo>
                    <a:pt x="4519501" y="452488"/>
                  </a:lnTo>
                  <a:lnTo>
                    <a:pt x="4572628" y="431956"/>
                  </a:lnTo>
                  <a:lnTo>
                    <a:pt x="4625748" y="411481"/>
                  </a:lnTo>
                  <a:lnTo>
                    <a:pt x="4678827" y="391098"/>
                  </a:lnTo>
                  <a:lnTo>
                    <a:pt x="4731830" y="370843"/>
                  </a:lnTo>
                  <a:lnTo>
                    <a:pt x="4784721" y="350753"/>
                  </a:lnTo>
                  <a:lnTo>
                    <a:pt x="4837466" y="330862"/>
                  </a:lnTo>
                  <a:lnTo>
                    <a:pt x="4890029" y="311206"/>
                  </a:lnTo>
                  <a:lnTo>
                    <a:pt x="4942375" y="291823"/>
                  </a:lnTo>
                  <a:lnTo>
                    <a:pt x="4994470" y="272746"/>
                  </a:lnTo>
                  <a:lnTo>
                    <a:pt x="5046277" y="254012"/>
                  </a:lnTo>
                  <a:lnTo>
                    <a:pt x="5097763" y="235657"/>
                  </a:lnTo>
                  <a:lnTo>
                    <a:pt x="5148892" y="217717"/>
                  </a:lnTo>
                  <a:lnTo>
                    <a:pt x="5199629" y="200228"/>
                  </a:lnTo>
                  <a:lnTo>
                    <a:pt x="5249939" y="183224"/>
                  </a:lnTo>
                  <a:lnTo>
                    <a:pt x="5299787" y="166743"/>
                  </a:lnTo>
                  <a:lnTo>
                    <a:pt x="5349138" y="150820"/>
                  </a:lnTo>
                  <a:lnTo>
                    <a:pt x="5397957" y="135490"/>
                  </a:lnTo>
                  <a:lnTo>
                    <a:pt x="5446208" y="120790"/>
                  </a:lnTo>
                  <a:lnTo>
                    <a:pt x="5493857" y="106756"/>
                  </a:lnTo>
                  <a:lnTo>
                    <a:pt x="5540869" y="93423"/>
                  </a:lnTo>
                  <a:lnTo>
                    <a:pt x="5587208" y="80826"/>
                  </a:lnTo>
                  <a:lnTo>
                    <a:pt x="5632840" y="69003"/>
                  </a:lnTo>
                  <a:lnTo>
                    <a:pt x="5677729" y="57988"/>
                  </a:lnTo>
                  <a:lnTo>
                    <a:pt x="5721841" y="47818"/>
                  </a:lnTo>
                  <a:lnTo>
                    <a:pt x="5765140" y="38528"/>
                  </a:lnTo>
                  <a:lnTo>
                    <a:pt x="5807591" y="30154"/>
                  </a:lnTo>
                  <a:lnTo>
                    <a:pt x="5849159" y="22731"/>
                  </a:lnTo>
                  <a:lnTo>
                    <a:pt x="5889810" y="16297"/>
                  </a:lnTo>
                  <a:lnTo>
                    <a:pt x="5929508" y="10886"/>
                  </a:lnTo>
                  <a:lnTo>
                    <a:pt x="5968217" y="6535"/>
                  </a:lnTo>
                  <a:lnTo>
                    <a:pt x="6042533" y="1153"/>
                  </a:lnTo>
                  <a:lnTo>
                    <a:pt x="6097970" y="0"/>
                  </a:lnTo>
                  <a:lnTo>
                    <a:pt x="6151683" y="1293"/>
                  </a:lnTo>
                  <a:lnTo>
                    <a:pt x="6203741" y="4918"/>
                  </a:lnTo>
                  <a:lnTo>
                    <a:pt x="6254215" y="10758"/>
                  </a:lnTo>
                  <a:lnTo>
                    <a:pt x="6303173" y="18699"/>
                  </a:lnTo>
                  <a:lnTo>
                    <a:pt x="6350686" y="28625"/>
                  </a:lnTo>
                  <a:lnTo>
                    <a:pt x="6396824" y="40418"/>
                  </a:lnTo>
                  <a:lnTo>
                    <a:pt x="6441655" y="53965"/>
                  </a:lnTo>
                  <a:lnTo>
                    <a:pt x="6485250" y="69150"/>
                  </a:lnTo>
                  <a:lnTo>
                    <a:pt x="6527679" y="85855"/>
                  </a:lnTo>
                  <a:lnTo>
                    <a:pt x="6569011" y="103967"/>
                  </a:lnTo>
                  <a:lnTo>
                    <a:pt x="6609317" y="123368"/>
                  </a:lnTo>
                  <a:lnTo>
                    <a:pt x="6648665" y="143944"/>
                  </a:lnTo>
                  <a:lnTo>
                    <a:pt x="6687126" y="165579"/>
                  </a:lnTo>
                  <a:lnTo>
                    <a:pt x="6724769" y="188157"/>
                  </a:lnTo>
                  <a:lnTo>
                    <a:pt x="6761664" y="211562"/>
                  </a:lnTo>
                  <a:lnTo>
                    <a:pt x="6797882" y="235678"/>
                  </a:lnTo>
                  <a:lnTo>
                    <a:pt x="6833491" y="260391"/>
                  </a:lnTo>
                  <a:lnTo>
                    <a:pt x="6868561" y="285583"/>
                  </a:lnTo>
                  <a:lnTo>
                    <a:pt x="6903162" y="311140"/>
                  </a:lnTo>
                  <a:lnTo>
                    <a:pt x="6937364" y="336946"/>
                  </a:lnTo>
                  <a:lnTo>
                    <a:pt x="6971237" y="362884"/>
                  </a:lnTo>
                  <a:lnTo>
                    <a:pt x="7004851" y="388840"/>
                  </a:lnTo>
                  <a:lnTo>
                    <a:pt x="7038274" y="414698"/>
                  </a:lnTo>
                  <a:lnTo>
                    <a:pt x="7071578" y="440341"/>
                  </a:lnTo>
                  <a:lnTo>
                    <a:pt x="7104831" y="465654"/>
                  </a:lnTo>
                  <a:lnTo>
                    <a:pt x="7138103" y="490522"/>
                  </a:lnTo>
                  <a:lnTo>
                    <a:pt x="7171465" y="514829"/>
                  </a:lnTo>
                  <a:lnTo>
                    <a:pt x="7204986" y="538458"/>
                  </a:lnTo>
                  <a:lnTo>
                    <a:pt x="7238735" y="561295"/>
                  </a:lnTo>
                  <a:lnTo>
                    <a:pt x="7272782" y="583223"/>
                  </a:lnTo>
                  <a:lnTo>
                    <a:pt x="7307198" y="604127"/>
                  </a:lnTo>
                  <a:lnTo>
                    <a:pt x="7342052" y="623892"/>
                  </a:lnTo>
                  <a:lnTo>
                    <a:pt x="7377414" y="642400"/>
                  </a:lnTo>
                  <a:lnTo>
                    <a:pt x="7413353" y="659538"/>
                  </a:lnTo>
                  <a:lnTo>
                    <a:pt x="7449939" y="675188"/>
                  </a:lnTo>
                  <a:lnTo>
                    <a:pt x="7487242" y="689236"/>
                  </a:lnTo>
                  <a:lnTo>
                    <a:pt x="7525331" y="701565"/>
                  </a:lnTo>
                  <a:lnTo>
                    <a:pt x="7564278" y="712060"/>
                  </a:lnTo>
                  <a:lnTo>
                    <a:pt x="7604150" y="720606"/>
                  </a:lnTo>
                  <a:lnTo>
                    <a:pt x="7645019" y="727085"/>
                  </a:lnTo>
                  <a:lnTo>
                    <a:pt x="7688653" y="731700"/>
                  </a:lnTo>
                  <a:lnTo>
                    <a:pt x="7732525" y="734267"/>
                  </a:lnTo>
                  <a:lnTo>
                    <a:pt x="7776626" y="734902"/>
                  </a:lnTo>
                  <a:lnTo>
                    <a:pt x="7820945" y="733721"/>
                  </a:lnTo>
                  <a:lnTo>
                    <a:pt x="7865475" y="730838"/>
                  </a:lnTo>
                  <a:lnTo>
                    <a:pt x="7910204" y="726369"/>
                  </a:lnTo>
                  <a:lnTo>
                    <a:pt x="7955123" y="720429"/>
                  </a:lnTo>
                  <a:lnTo>
                    <a:pt x="8000223" y="713134"/>
                  </a:lnTo>
                  <a:lnTo>
                    <a:pt x="8045495" y="704599"/>
                  </a:lnTo>
                  <a:lnTo>
                    <a:pt x="8090928" y="694940"/>
                  </a:lnTo>
                  <a:lnTo>
                    <a:pt x="8136514" y="684272"/>
                  </a:lnTo>
                  <a:lnTo>
                    <a:pt x="8182242" y="672710"/>
                  </a:lnTo>
                  <a:lnTo>
                    <a:pt x="8228104" y="660369"/>
                  </a:lnTo>
                  <a:lnTo>
                    <a:pt x="8274089" y="647365"/>
                  </a:lnTo>
                  <a:lnTo>
                    <a:pt x="8320189" y="633814"/>
                  </a:lnTo>
                  <a:lnTo>
                    <a:pt x="8366393" y="619831"/>
                  </a:lnTo>
                  <a:lnTo>
                    <a:pt x="8412693" y="605530"/>
                  </a:lnTo>
                  <a:lnTo>
                    <a:pt x="8459078" y="591028"/>
                  </a:lnTo>
                  <a:lnTo>
                    <a:pt x="8505539" y="576440"/>
                  </a:lnTo>
                  <a:lnTo>
                    <a:pt x="8552067" y="561881"/>
                  </a:lnTo>
                  <a:lnTo>
                    <a:pt x="8598652" y="547467"/>
                  </a:lnTo>
                  <a:lnTo>
                    <a:pt x="8645285" y="533312"/>
                  </a:lnTo>
                  <a:lnTo>
                    <a:pt x="8691956" y="519533"/>
                  </a:lnTo>
                  <a:lnTo>
                    <a:pt x="8738655" y="506245"/>
                  </a:lnTo>
                  <a:lnTo>
                    <a:pt x="8785374" y="493563"/>
                  </a:lnTo>
                  <a:lnTo>
                    <a:pt x="8832102" y="481602"/>
                  </a:lnTo>
                  <a:lnTo>
                    <a:pt x="8878830" y="470478"/>
                  </a:lnTo>
                  <a:lnTo>
                    <a:pt x="8925548" y="460306"/>
                  </a:lnTo>
                  <a:lnTo>
                    <a:pt x="8972247" y="451202"/>
                  </a:lnTo>
                  <a:lnTo>
                    <a:pt x="9018918" y="443280"/>
                  </a:lnTo>
                  <a:lnTo>
                    <a:pt x="9065551" y="436657"/>
                  </a:lnTo>
                  <a:lnTo>
                    <a:pt x="9112136" y="431448"/>
                  </a:lnTo>
                  <a:lnTo>
                    <a:pt x="9158664" y="427768"/>
                  </a:lnTo>
                  <a:lnTo>
                    <a:pt x="9205125" y="425732"/>
                  </a:lnTo>
                  <a:lnTo>
                    <a:pt x="9251510" y="425456"/>
                  </a:lnTo>
                  <a:lnTo>
                    <a:pt x="9297810" y="427055"/>
                  </a:lnTo>
                  <a:lnTo>
                    <a:pt x="9344014" y="430644"/>
                  </a:lnTo>
                  <a:lnTo>
                    <a:pt x="9390114" y="436340"/>
                  </a:lnTo>
                  <a:lnTo>
                    <a:pt x="9436100" y="444256"/>
                  </a:lnTo>
                  <a:lnTo>
                    <a:pt x="9480022" y="453841"/>
                  </a:lnTo>
                  <a:lnTo>
                    <a:pt x="9524397" y="465290"/>
                  </a:lnTo>
                  <a:lnTo>
                    <a:pt x="9569188" y="478515"/>
                  </a:lnTo>
                  <a:lnTo>
                    <a:pt x="9614360" y="493430"/>
                  </a:lnTo>
                  <a:lnTo>
                    <a:pt x="9659877" y="509946"/>
                  </a:lnTo>
                  <a:lnTo>
                    <a:pt x="9705704" y="527977"/>
                  </a:lnTo>
                  <a:lnTo>
                    <a:pt x="9751804" y="547434"/>
                  </a:lnTo>
                  <a:lnTo>
                    <a:pt x="9798141" y="568232"/>
                  </a:lnTo>
                  <a:lnTo>
                    <a:pt x="9844681" y="590281"/>
                  </a:lnTo>
                  <a:lnTo>
                    <a:pt x="9891388" y="613495"/>
                  </a:lnTo>
                  <a:lnTo>
                    <a:pt x="9938225" y="637787"/>
                  </a:lnTo>
                  <a:lnTo>
                    <a:pt x="9985158" y="663069"/>
                  </a:lnTo>
                  <a:lnTo>
                    <a:pt x="10032150" y="689253"/>
                  </a:lnTo>
                  <a:lnTo>
                    <a:pt x="10079166" y="716253"/>
                  </a:lnTo>
                  <a:lnTo>
                    <a:pt x="10126170" y="743981"/>
                  </a:lnTo>
                  <a:lnTo>
                    <a:pt x="10173126" y="772349"/>
                  </a:lnTo>
                  <a:lnTo>
                    <a:pt x="10220000" y="801270"/>
                  </a:lnTo>
                  <a:lnTo>
                    <a:pt x="10266754" y="830656"/>
                  </a:lnTo>
                  <a:lnTo>
                    <a:pt x="10313353" y="860421"/>
                  </a:lnTo>
                  <a:lnTo>
                    <a:pt x="10359762" y="890477"/>
                  </a:lnTo>
                  <a:lnTo>
                    <a:pt x="10405946" y="920737"/>
                  </a:lnTo>
                  <a:lnTo>
                    <a:pt x="10451867" y="951112"/>
                  </a:lnTo>
                  <a:lnTo>
                    <a:pt x="10497491" y="981516"/>
                  </a:lnTo>
                  <a:lnTo>
                    <a:pt x="10542782" y="1011862"/>
                  </a:lnTo>
                  <a:lnTo>
                    <a:pt x="10587704" y="1042061"/>
                  </a:lnTo>
                  <a:lnTo>
                    <a:pt x="10632222" y="1072027"/>
                  </a:lnTo>
                  <a:lnTo>
                    <a:pt x="10676299" y="1101672"/>
                  </a:lnTo>
                  <a:lnTo>
                    <a:pt x="10719901" y="1130909"/>
                  </a:lnTo>
                  <a:lnTo>
                    <a:pt x="10762991" y="1159650"/>
                  </a:lnTo>
                  <a:lnTo>
                    <a:pt x="10805534" y="1187808"/>
                  </a:lnTo>
                  <a:lnTo>
                    <a:pt x="10847494" y="1215295"/>
                  </a:lnTo>
                  <a:lnTo>
                    <a:pt x="10888835" y="1242025"/>
                  </a:lnTo>
                  <a:lnTo>
                    <a:pt x="10929522" y="1267910"/>
                  </a:lnTo>
                  <a:lnTo>
                    <a:pt x="10969519" y="1292861"/>
                  </a:lnTo>
                  <a:lnTo>
                    <a:pt x="11008790" y="1316793"/>
                  </a:lnTo>
                  <a:lnTo>
                    <a:pt x="11047300" y="1339618"/>
                  </a:lnTo>
                  <a:lnTo>
                    <a:pt x="11085013" y="1361247"/>
                  </a:lnTo>
                  <a:lnTo>
                    <a:pt x="11121893" y="1381594"/>
                  </a:lnTo>
                  <a:lnTo>
                    <a:pt x="11157905" y="1400572"/>
                  </a:lnTo>
                  <a:lnTo>
                    <a:pt x="11193013" y="1418093"/>
                  </a:lnTo>
                  <a:lnTo>
                    <a:pt x="11573053" y="1561338"/>
                  </a:lnTo>
                  <a:lnTo>
                    <a:pt x="11885231" y="1639112"/>
                  </a:lnTo>
                  <a:lnTo>
                    <a:pt x="12111112" y="1677998"/>
                  </a:lnTo>
                  <a:lnTo>
                    <a:pt x="12192000" y="1687859"/>
                  </a:lnTo>
                </a:path>
              </a:pathLst>
            </a:custGeom>
            <a:ln w="57150">
              <a:solidFill>
                <a:srgbClr val="FDB6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6626288"/>
            <a:ext cx="12192000" cy="117475"/>
          </a:xfrm>
          <a:custGeom>
            <a:avLst/>
            <a:gdLst/>
            <a:ahLst/>
            <a:cxnLst/>
            <a:rect l="l" t="t" r="r" b="b"/>
            <a:pathLst>
              <a:path w="12192000" h="117475">
                <a:moveTo>
                  <a:pt x="0" y="0"/>
                </a:moveTo>
                <a:lnTo>
                  <a:pt x="0" y="117475"/>
                </a:lnTo>
                <a:lnTo>
                  <a:pt x="12191999" y="117475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46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76" y="114300"/>
            <a:ext cx="932688" cy="11689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151" y="240744"/>
            <a:ext cx="7570156" cy="36932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049266"/>
            <a:ext cx="6835886" cy="27035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825740" y="854963"/>
            <a:ext cx="4313555" cy="5846445"/>
            <a:chOff x="7825740" y="854963"/>
            <a:chExt cx="4313555" cy="584644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2796" y="854963"/>
              <a:ext cx="4246220" cy="2609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5740" y="3296412"/>
              <a:ext cx="2962655" cy="34046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1147" y="2795016"/>
            <a:ext cx="4463796" cy="28544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0291" y="2833116"/>
            <a:ext cx="3669791" cy="27508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92" y="2833116"/>
            <a:ext cx="3669791" cy="27508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1347" y="172212"/>
            <a:ext cx="3302507" cy="2476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9404" y="172212"/>
            <a:ext cx="3302508" cy="2476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392" y="91439"/>
            <a:ext cx="1941576" cy="25877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Trois</a:t>
            </a:r>
            <a:r>
              <a:rPr dirty="0" spc="-15"/>
              <a:t> </a:t>
            </a:r>
            <a:r>
              <a:rPr dirty="0" spc="-20"/>
              <a:t>universités</a:t>
            </a:r>
            <a:r>
              <a:rPr dirty="0" spc="10"/>
              <a:t> </a:t>
            </a:r>
            <a:r>
              <a:rPr dirty="0" spc="-5"/>
              <a:t>pour</a:t>
            </a:r>
            <a:r>
              <a:rPr dirty="0" spc="-10"/>
              <a:t> une</a:t>
            </a:r>
            <a:r>
              <a:rPr dirty="0" spc="-25"/>
              <a:t> </a:t>
            </a:r>
            <a:r>
              <a:rPr dirty="0" spc="-10"/>
              <a:t>commune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302" y="1013021"/>
            <a:ext cx="1589531" cy="5334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167" y="1774261"/>
            <a:ext cx="953089" cy="11796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431" y="3134246"/>
            <a:ext cx="1512010" cy="5986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2535" y="861060"/>
            <a:ext cx="3624072" cy="29397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3640" y="1117091"/>
            <a:ext cx="5175504" cy="22646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19930" y="4011167"/>
            <a:ext cx="1673798" cy="220370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11101" y="4213859"/>
            <a:ext cx="1831102" cy="14161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8773" y="4369308"/>
            <a:ext cx="2337078" cy="19354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25192" y="3466541"/>
            <a:ext cx="381254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3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écoles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–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43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étudiants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9953" y="5644692"/>
            <a:ext cx="10871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15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000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18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000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€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728" y="6086043"/>
            <a:ext cx="271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Sept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2019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Juin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49894" y="4604130"/>
            <a:ext cx="244094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spc="-10">
                <a:latin typeface="Calibri"/>
                <a:cs typeface="Calibri"/>
              </a:rPr>
              <a:t>Région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Occitanie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Départements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Calibri"/>
                <a:cs typeface="Calibri"/>
              </a:rPr>
              <a:t>PnrHL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FPnrF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1078" y="3404438"/>
            <a:ext cx="31699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1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commune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Sorèze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626288"/>
            <a:ext cx="12192000" cy="117475"/>
          </a:xfrm>
          <a:custGeom>
            <a:avLst/>
            <a:gdLst/>
            <a:ahLst/>
            <a:cxnLst/>
            <a:rect l="l" t="t" r="r" b="b"/>
            <a:pathLst>
              <a:path w="12192000" h="117475">
                <a:moveTo>
                  <a:pt x="0" y="0"/>
                </a:moveTo>
                <a:lnTo>
                  <a:pt x="0" y="117475"/>
                </a:lnTo>
                <a:lnTo>
                  <a:pt x="12191999" y="117475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46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Trois</a:t>
            </a:r>
            <a:r>
              <a:rPr dirty="0" spc="-15"/>
              <a:t> </a:t>
            </a:r>
            <a:r>
              <a:rPr dirty="0" spc="-20"/>
              <a:t>universités</a:t>
            </a:r>
            <a:r>
              <a:rPr dirty="0" spc="10"/>
              <a:t> </a:t>
            </a:r>
            <a:r>
              <a:rPr dirty="0" spc="-5"/>
              <a:t>pour</a:t>
            </a:r>
            <a:r>
              <a:rPr dirty="0" spc="-10"/>
              <a:t> une</a:t>
            </a:r>
            <a:r>
              <a:rPr dirty="0" spc="-25"/>
              <a:t> </a:t>
            </a:r>
            <a:r>
              <a:rPr dirty="0" spc="-10"/>
              <a:t>commune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9671" y="1256861"/>
            <a:ext cx="1590865" cy="5334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6833" y="1074894"/>
            <a:ext cx="954057" cy="11808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79835" y="1221626"/>
            <a:ext cx="1512010" cy="59865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51459" y="2432304"/>
            <a:ext cx="3636645" cy="4061460"/>
          </a:xfrm>
          <a:custGeom>
            <a:avLst/>
            <a:gdLst/>
            <a:ahLst/>
            <a:cxnLst/>
            <a:rect l="l" t="t" r="r" b="b"/>
            <a:pathLst>
              <a:path w="3636645" h="4061460">
                <a:moveTo>
                  <a:pt x="0" y="606044"/>
                </a:moveTo>
                <a:lnTo>
                  <a:pt x="1823" y="558690"/>
                </a:lnTo>
                <a:lnTo>
                  <a:pt x="7203" y="512331"/>
                </a:lnTo>
                <a:lnTo>
                  <a:pt x="16006" y="467103"/>
                </a:lnTo>
                <a:lnTo>
                  <a:pt x="28096" y="423140"/>
                </a:lnTo>
                <a:lnTo>
                  <a:pt x="43338" y="380577"/>
                </a:lnTo>
                <a:lnTo>
                  <a:pt x="61599" y="339549"/>
                </a:lnTo>
                <a:lnTo>
                  <a:pt x="82743" y="300190"/>
                </a:lnTo>
                <a:lnTo>
                  <a:pt x="106635" y="262636"/>
                </a:lnTo>
                <a:lnTo>
                  <a:pt x="133142" y="227021"/>
                </a:lnTo>
                <a:lnTo>
                  <a:pt x="162127" y="193480"/>
                </a:lnTo>
                <a:lnTo>
                  <a:pt x="193457" y="162148"/>
                </a:lnTo>
                <a:lnTo>
                  <a:pt x="226996" y="133161"/>
                </a:lnTo>
                <a:lnTo>
                  <a:pt x="262611" y="106652"/>
                </a:lnTo>
                <a:lnTo>
                  <a:pt x="300165" y="82756"/>
                </a:lnTo>
                <a:lnTo>
                  <a:pt x="339525" y="61610"/>
                </a:lnTo>
                <a:lnTo>
                  <a:pt x="380556" y="43346"/>
                </a:lnTo>
                <a:lnTo>
                  <a:pt x="423123" y="28101"/>
                </a:lnTo>
                <a:lnTo>
                  <a:pt x="467091" y="16009"/>
                </a:lnTo>
                <a:lnTo>
                  <a:pt x="512326" y="7205"/>
                </a:lnTo>
                <a:lnTo>
                  <a:pt x="558693" y="1823"/>
                </a:lnTo>
                <a:lnTo>
                  <a:pt x="606056" y="0"/>
                </a:lnTo>
                <a:lnTo>
                  <a:pt x="3030219" y="0"/>
                </a:lnTo>
                <a:lnTo>
                  <a:pt x="3077573" y="1823"/>
                </a:lnTo>
                <a:lnTo>
                  <a:pt x="3123932" y="7205"/>
                </a:lnTo>
                <a:lnTo>
                  <a:pt x="3169160" y="16009"/>
                </a:lnTo>
                <a:lnTo>
                  <a:pt x="3213123" y="28101"/>
                </a:lnTo>
                <a:lnTo>
                  <a:pt x="3255686" y="43346"/>
                </a:lnTo>
                <a:lnTo>
                  <a:pt x="3296714" y="61610"/>
                </a:lnTo>
                <a:lnTo>
                  <a:pt x="3336073" y="82756"/>
                </a:lnTo>
                <a:lnTo>
                  <a:pt x="3373627" y="106652"/>
                </a:lnTo>
                <a:lnTo>
                  <a:pt x="3409242" y="133161"/>
                </a:lnTo>
                <a:lnTo>
                  <a:pt x="3442783" y="162148"/>
                </a:lnTo>
                <a:lnTo>
                  <a:pt x="3474115" y="193480"/>
                </a:lnTo>
                <a:lnTo>
                  <a:pt x="3503102" y="227021"/>
                </a:lnTo>
                <a:lnTo>
                  <a:pt x="3529611" y="262636"/>
                </a:lnTo>
                <a:lnTo>
                  <a:pt x="3553507" y="300190"/>
                </a:lnTo>
                <a:lnTo>
                  <a:pt x="3574653" y="339549"/>
                </a:lnTo>
                <a:lnTo>
                  <a:pt x="3592917" y="380577"/>
                </a:lnTo>
                <a:lnTo>
                  <a:pt x="3608162" y="423140"/>
                </a:lnTo>
                <a:lnTo>
                  <a:pt x="3620254" y="467103"/>
                </a:lnTo>
                <a:lnTo>
                  <a:pt x="3629058" y="512331"/>
                </a:lnTo>
                <a:lnTo>
                  <a:pt x="3634440" y="558690"/>
                </a:lnTo>
                <a:lnTo>
                  <a:pt x="3636264" y="606044"/>
                </a:lnTo>
                <a:lnTo>
                  <a:pt x="3636264" y="3455403"/>
                </a:lnTo>
                <a:lnTo>
                  <a:pt x="3634440" y="3502766"/>
                </a:lnTo>
                <a:lnTo>
                  <a:pt x="3629058" y="3549133"/>
                </a:lnTo>
                <a:lnTo>
                  <a:pt x="3620254" y="3594368"/>
                </a:lnTo>
                <a:lnTo>
                  <a:pt x="3608162" y="3638336"/>
                </a:lnTo>
                <a:lnTo>
                  <a:pt x="3592917" y="3680903"/>
                </a:lnTo>
                <a:lnTo>
                  <a:pt x="3574653" y="3721934"/>
                </a:lnTo>
                <a:lnTo>
                  <a:pt x="3553507" y="3761294"/>
                </a:lnTo>
                <a:lnTo>
                  <a:pt x="3529611" y="3798848"/>
                </a:lnTo>
                <a:lnTo>
                  <a:pt x="3503102" y="3834463"/>
                </a:lnTo>
                <a:lnTo>
                  <a:pt x="3474115" y="3868002"/>
                </a:lnTo>
                <a:lnTo>
                  <a:pt x="3442783" y="3899332"/>
                </a:lnTo>
                <a:lnTo>
                  <a:pt x="3409242" y="3928317"/>
                </a:lnTo>
                <a:lnTo>
                  <a:pt x="3373627" y="3954824"/>
                </a:lnTo>
                <a:lnTo>
                  <a:pt x="3336073" y="3978716"/>
                </a:lnTo>
                <a:lnTo>
                  <a:pt x="3296714" y="3999860"/>
                </a:lnTo>
                <a:lnTo>
                  <a:pt x="3255686" y="4018121"/>
                </a:lnTo>
                <a:lnTo>
                  <a:pt x="3213123" y="4033363"/>
                </a:lnTo>
                <a:lnTo>
                  <a:pt x="3169160" y="4045453"/>
                </a:lnTo>
                <a:lnTo>
                  <a:pt x="3123932" y="4054256"/>
                </a:lnTo>
                <a:lnTo>
                  <a:pt x="3077573" y="4059636"/>
                </a:lnTo>
                <a:lnTo>
                  <a:pt x="3030219" y="4061460"/>
                </a:lnTo>
                <a:lnTo>
                  <a:pt x="606056" y="4061460"/>
                </a:lnTo>
                <a:lnTo>
                  <a:pt x="558693" y="4059636"/>
                </a:lnTo>
                <a:lnTo>
                  <a:pt x="512326" y="4054256"/>
                </a:lnTo>
                <a:lnTo>
                  <a:pt x="467091" y="4045453"/>
                </a:lnTo>
                <a:lnTo>
                  <a:pt x="423123" y="4033363"/>
                </a:lnTo>
                <a:lnTo>
                  <a:pt x="380556" y="4018121"/>
                </a:lnTo>
                <a:lnTo>
                  <a:pt x="339525" y="3999860"/>
                </a:lnTo>
                <a:lnTo>
                  <a:pt x="300165" y="3978716"/>
                </a:lnTo>
                <a:lnTo>
                  <a:pt x="262611" y="3954824"/>
                </a:lnTo>
                <a:lnTo>
                  <a:pt x="226996" y="3928317"/>
                </a:lnTo>
                <a:lnTo>
                  <a:pt x="193457" y="3899332"/>
                </a:lnTo>
                <a:lnTo>
                  <a:pt x="162127" y="3868002"/>
                </a:lnTo>
                <a:lnTo>
                  <a:pt x="133142" y="3834463"/>
                </a:lnTo>
                <a:lnTo>
                  <a:pt x="106635" y="3798848"/>
                </a:lnTo>
                <a:lnTo>
                  <a:pt x="82743" y="3761294"/>
                </a:lnTo>
                <a:lnTo>
                  <a:pt x="61599" y="3721934"/>
                </a:lnTo>
                <a:lnTo>
                  <a:pt x="43338" y="3680903"/>
                </a:lnTo>
                <a:lnTo>
                  <a:pt x="28096" y="3638336"/>
                </a:lnTo>
                <a:lnTo>
                  <a:pt x="16006" y="3594368"/>
                </a:lnTo>
                <a:lnTo>
                  <a:pt x="7203" y="3549133"/>
                </a:lnTo>
                <a:lnTo>
                  <a:pt x="1823" y="3502766"/>
                </a:lnTo>
                <a:lnTo>
                  <a:pt x="0" y="3455403"/>
                </a:lnTo>
                <a:lnTo>
                  <a:pt x="0" y="606044"/>
                </a:lnTo>
                <a:close/>
              </a:path>
            </a:pathLst>
          </a:custGeom>
          <a:ln w="12700">
            <a:solidFill>
              <a:srgbClr val="126F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82440" y="2432304"/>
            <a:ext cx="3641090" cy="4061460"/>
          </a:xfrm>
          <a:custGeom>
            <a:avLst/>
            <a:gdLst/>
            <a:ahLst/>
            <a:cxnLst/>
            <a:rect l="l" t="t" r="r" b="b"/>
            <a:pathLst>
              <a:path w="3641090" h="4061460">
                <a:moveTo>
                  <a:pt x="0" y="606806"/>
                </a:moveTo>
                <a:lnTo>
                  <a:pt x="1825" y="559381"/>
                </a:lnTo>
                <a:lnTo>
                  <a:pt x="7212" y="512955"/>
                </a:lnTo>
                <a:lnTo>
                  <a:pt x="16024" y="467663"/>
                </a:lnTo>
                <a:lnTo>
                  <a:pt x="28129" y="423640"/>
                </a:lnTo>
                <a:lnTo>
                  <a:pt x="43389" y="381019"/>
                </a:lnTo>
                <a:lnTo>
                  <a:pt x="61672" y="339937"/>
                </a:lnTo>
                <a:lnTo>
                  <a:pt x="82841" y="300529"/>
                </a:lnTo>
                <a:lnTo>
                  <a:pt x="106762" y="262928"/>
                </a:lnTo>
                <a:lnTo>
                  <a:pt x="133301" y="227270"/>
                </a:lnTo>
                <a:lnTo>
                  <a:pt x="162321" y="193689"/>
                </a:lnTo>
                <a:lnTo>
                  <a:pt x="193689" y="162321"/>
                </a:lnTo>
                <a:lnTo>
                  <a:pt x="227270" y="133301"/>
                </a:lnTo>
                <a:lnTo>
                  <a:pt x="262928" y="106762"/>
                </a:lnTo>
                <a:lnTo>
                  <a:pt x="300529" y="82841"/>
                </a:lnTo>
                <a:lnTo>
                  <a:pt x="339937" y="61672"/>
                </a:lnTo>
                <a:lnTo>
                  <a:pt x="381019" y="43389"/>
                </a:lnTo>
                <a:lnTo>
                  <a:pt x="423640" y="28129"/>
                </a:lnTo>
                <a:lnTo>
                  <a:pt x="467663" y="16024"/>
                </a:lnTo>
                <a:lnTo>
                  <a:pt x="512955" y="7212"/>
                </a:lnTo>
                <a:lnTo>
                  <a:pt x="559381" y="1825"/>
                </a:lnTo>
                <a:lnTo>
                  <a:pt x="606806" y="0"/>
                </a:lnTo>
                <a:lnTo>
                  <a:pt x="3034030" y="0"/>
                </a:lnTo>
                <a:lnTo>
                  <a:pt x="3081454" y="1825"/>
                </a:lnTo>
                <a:lnTo>
                  <a:pt x="3127880" y="7212"/>
                </a:lnTo>
                <a:lnTo>
                  <a:pt x="3173172" y="16024"/>
                </a:lnTo>
                <a:lnTo>
                  <a:pt x="3217195" y="28129"/>
                </a:lnTo>
                <a:lnTo>
                  <a:pt x="3259816" y="43389"/>
                </a:lnTo>
                <a:lnTo>
                  <a:pt x="3300898" y="61672"/>
                </a:lnTo>
                <a:lnTo>
                  <a:pt x="3340306" y="82841"/>
                </a:lnTo>
                <a:lnTo>
                  <a:pt x="3377907" y="106762"/>
                </a:lnTo>
                <a:lnTo>
                  <a:pt x="3413565" y="133301"/>
                </a:lnTo>
                <a:lnTo>
                  <a:pt x="3447146" y="162321"/>
                </a:lnTo>
                <a:lnTo>
                  <a:pt x="3478514" y="193689"/>
                </a:lnTo>
                <a:lnTo>
                  <a:pt x="3507534" y="227270"/>
                </a:lnTo>
                <a:lnTo>
                  <a:pt x="3534073" y="262928"/>
                </a:lnTo>
                <a:lnTo>
                  <a:pt x="3557994" y="300529"/>
                </a:lnTo>
                <a:lnTo>
                  <a:pt x="3579163" y="339937"/>
                </a:lnTo>
                <a:lnTo>
                  <a:pt x="3597446" y="381019"/>
                </a:lnTo>
                <a:lnTo>
                  <a:pt x="3612706" y="423640"/>
                </a:lnTo>
                <a:lnTo>
                  <a:pt x="3624811" y="467663"/>
                </a:lnTo>
                <a:lnTo>
                  <a:pt x="3633623" y="512955"/>
                </a:lnTo>
                <a:lnTo>
                  <a:pt x="3639010" y="559381"/>
                </a:lnTo>
                <a:lnTo>
                  <a:pt x="3640836" y="606806"/>
                </a:lnTo>
                <a:lnTo>
                  <a:pt x="3640836" y="3454641"/>
                </a:lnTo>
                <a:lnTo>
                  <a:pt x="3639010" y="3502064"/>
                </a:lnTo>
                <a:lnTo>
                  <a:pt x="3633623" y="3548488"/>
                </a:lnTo>
                <a:lnTo>
                  <a:pt x="3624811" y="3593780"/>
                </a:lnTo>
                <a:lnTo>
                  <a:pt x="3612706" y="3637803"/>
                </a:lnTo>
                <a:lnTo>
                  <a:pt x="3597446" y="3680423"/>
                </a:lnTo>
                <a:lnTo>
                  <a:pt x="3579163" y="3721506"/>
                </a:lnTo>
                <a:lnTo>
                  <a:pt x="3557994" y="3760915"/>
                </a:lnTo>
                <a:lnTo>
                  <a:pt x="3534073" y="3798517"/>
                </a:lnTo>
                <a:lnTo>
                  <a:pt x="3507534" y="3834176"/>
                </a:lnTo>
                <a:lnTo>
                  <a:pt x="3478514" y="3867758"/>
                </a:lnTo>
                <a:lnTo>
                  <a:pt x="3447146" y="3899127"/>
                </a:lnTo>
                <a:lnTo>
                  <a:pt x="3413565" y="3928149"/>
                </a:lnTo>
                <a:lnTo>
                  <a:pt x="3377907" y="3954689"/>
                </a:lnTo>
                <a:lnTo>
                  <a:pt x="3340306" y="3978612"/>
                </a:lnTo>
                <a:lnTo>
                  <a:pt x="3300898" y="3999782"/>
                </a:lnTo>
                <a:lnTo>
                  <a:pt x="3259816" y="4018066"/>
                </a:lnTo>
                <a:lnTo>
                  <a:pt x="3217195" y="4033328"/>
                </a:lnTo>
                <a:lnTo>
                  <a:pt x="3173172" y="4045433"/>
                </a:lnTo>
                <a:lnTo>
                  <a:pt x="3127880" y="4054247"/>
                </a:lnTo>
                <a:lnTo>
                  <a:pt x="3081454" y="4059634"/>
                </a:lnTo>
                <a:lnTo>
                  <a:pt x="3034030" y="4061460"/>
                </a:lnTo>
                <a:lnTo>
                  <a:pt x="606806" y="4061460"/>
                </a:lnTo>
                <a:lnTo>
                  <a:pt x="559381" y="4059634"/>
                </a:lnTo>
                <a:lnTo>
                  <a:pt x="512955" y="4054247"/>
                </a:lnTo>
                <a:lnTo>
                  <a:pt x="467663" y="4045433"/>
                </a:lnTo>
                <a:lnTo>
                  <a:pt x="423640" y="4033328"/>
                </a:lnTo>
                <a:lnTo>
                  <a:pt x="381019" y="4018066"/>
                </a:lnTo>
                <a:lnTo>
                  <a:pt x="339937" y="3999782"/>
                </a:lnTo>
                <a:lnTo>
                  <a:pt x="300529" y="3978612"/>
                </a:lnTo>
                <a:lnTo>
                  <a:pt x="262928" y="3954689"/>
                </a:lnTo>
                <a:lnTo>
                  <a:pt x="227270" y="3928149"/>
                </a:lnTo>
                <a:lnTo>
                  <a:pt x="193689" y="3899127"/>
                </a:lnTo>
                <a:lnTo>
                  <a:pt x="162321" y="3867758"/>
                </a:lnTo>
                <a:lnTo>
                  <a:pt x="133301" y="3834176"/>
                </a:lnTo>
                <a:lnTo>
                  <a:pt x="106762" y="3798517"/>
                </a:lnTo>
                <a:lnTo>
                  <a:pt x="82841" y="3760915"/>
                </a:lnTo>
                <a:lnTo>
                  <a:pt x="61672" y="3721506"/>
                </a:lnTo>
                <a:lnTo>
                  <a:pt x="43389" y="3680423"/>
                </a:lnTo>
                <a:lnTo>
                  <a:pt x="28129" y="3637803"/>
                </a:lnTo>
                <a:lnTo>
                  <a:pt x="16024" y="3593780"/>
                </a:lnTo>
                <a:lnTo>
                  <a:pt x="7212" y="3548488"/>
                </a:lnTo>
                <a:lnTo>
                  <a:pt x="1825" y="3502064"/>
                </a:lnTo>
                <a:lnTo>
                  <a:pt x="0" y="3454641"/>
                </a:lnTo>
                <a:lnTo>
                  <a:pt x="0" y="606806"/>
                </a:lnTo>
                <a:close/>
              </a:path>
            </a:pathLst>
          </a:custGeom>
          <a:ln w="12700">
            <a:solidFill>
              <a:srgbClr val="126F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04276" y="2432304"/>
            <a:ext cx="3641090" cy="4061460"/>
          </a:xfrm>
          <a:custGeom>
            <a:avLst/>
            <a:gdLst/>
            <a:ahLst/>
            <a:cxnLst/>
            <a:rect l="l" t="t" r="r" b="b"/>
            <a:pathLst>
              <a:path w="3641090" h="4061460">
                <a:moveTo>
                  <a:pt x="0" y="606806"/>
                </a:moveTo>
                <a:lnTo>
                  <a:pt x="1825" y="559381"/>
                </a:lnTo>
                <a:lnTo>
                  <a:pt x="7212" y="512955"/>
                </a:lnTo>
                <a:lnTo>
                  <a:pt x="16024" y="467663"/>
                </a:lnTo>
                <a:lnTo>
                  <a:pt x="28129" y="423640"/>
                </a:lnTo>
                <a:lnTo>
                  <a:pt x="43389" y="381019"/>
                </a:lnTo>
                <a:lnTo>
                  <a:pt x="61672" y="339937"/>
                </a:lnTo>
                <a:lnTo>
                  <a:pt x="82841" y="300529"/>
                </a:lnTo>
                <a:lnTo>
                  <a:pt x="106762" y="262928"/>
                </a:lnTo>
                <a:lnTo>
                  <a:pt x="133301" y="227270"/>
                </a:lnTo>
                <a:lnTo>
                  <a:pt x="162321" y="193689"/>
                </a:lnTo>
                <a:lnTo>
                  <a:pt x="193689" y="162321"/>
                </a:lnTo>
                <a:lnTo>
                  <a:pt x="227270" y="133301"/>
                </a:lnTo>
                <a:lnTo>
                  <a:pt x="262928" y="106762"/>
                </a:lnTo>
                <a:lnTo>
                  <a:pt x="300529" y="82841"/>
                </a:lnTo>
                <a:lnTo>
                  <a:pt x="339937" y="61672"/>
                </a:lnTo>
                <a:lnTo>
                  <a:pt x="381019" y="43389"/>
                </a:lnTo>
                <a:lnTo>
                  <a:pt x="423640" y="28129"/>
                </a:lnTo>
                <a:lnTo>
                  <a:pt x="467663" y="16024"/>
                </a:lnTo>
                <a:lnTo>
                  <a:pt x="512955" y="7212"/>
                </a:lnTo>
                <a:lnTo>
                  <a:pt x="559381" y="1825"/>
                </a:lnTo>
                <a:lnTo>
                  <a:pt x="606805" y="0"/>
                </a:lnTo>
                <a:lnTo>
                  <a:pt x="3034029" y="0"/>
                </a:lnTo>
                <a:lnTo>
                  <a:pt x="3081454" y="1825"/>
                </a:lnTo>
                <a:lnTo>
                  <a:pt x="3127880" y="7212"/>
                </a:lnTo>
                <a:lnTo>
                  <a:pt x="3173172" y="16024"/>
                </a:lnTo>
                <a:lnTo>
                  <a:pt x="3217195" y="28129"/>
                </a:lnTo>
                <a:lnTo>
                  <a:pt x="3259816" y="43389"/>
                </a:lnTo>
                <a:lnTo>
                  <a:pt x="3300898" y="61672"/>
                </a:lnTo>
                <a:lnTo>
                  <a:pt x="3340306" y="82841"/>
                </a:lnTo>
                <a:lnTo>
                  <a:pt x="3377907" y="106762"/>
                </a:lnTo>
                <a:lnTo>
                  <a:pt x="3413565" y="133301"/>
                </a:lnTo>
                <a:lnTo>
                  <a:pt x="3447146" y="162321"/>
                </a:lnTo>
                <a:lnTo>
                  <a:pt x="3478514" y="193689"/>
                </a:lnTo>
                <a:lnTo>
                  <a:pt x="3507534" y="227270"/>
                </a:lnTo>
                <a:lnTo>
                  <a:pt x="3534073" y="262928"/>
                </a:lnTo>
                <a:lnTo>
                  <a:pt x="3557994" y="300529"/>
                </a:lnTo>
                <a:lnTo>
                  <a:pt x="3579163" y="339937"/>
                </a:lnTo>
                <a:lnTo>
                  <a:pt x="3597446" y="381019"/>
                </a:lnTo>
                <a:lnTo>
                  <a:pt x="3612706" y="423640"/>
                </a:lnTo>
                <a:lnTo>
                  <a:pt x="3624811" y="467663"/>
                </a:lnTo>
                <a:lnTo>
                  <a:pt x="3633623" y="512955"/>
                </a:lnTo>
                <a:lnTo>
                  <a:pt x="3639010" y="559381"/>
                </a:lnTo>
                <a:lnTo>
                  <a:pt x="3640835" y="606806"/>
                </a:lnTo>
                <a:lnTo>
                  <a:pt x="3640835" y="3454641"/>
                </a:lnTo>
                <a:lnTo>
                  <a:pt x="3639010" y="3502064"/>
                </a:lnTo>
                <a:lnTo>
                  <a:pt x="3633623" y="3548488"/>
                </a:lnTo>
                <a:lnTo>
                  <a:pt x="3624811" y="3593780"/>
                </a:lnTo>
                <a:lnTo>
                  <a:pt x="3612706" y="3637803"/>
                </a:lnTo>
                <a:lnTo>
                  <a:pt x="3597446" y="3680423"/>
                </a:lnTo>
                <a:lnTo>
                  <a:pt x="3579163" y="3721506"/>
                </a:lnTo>
                <a:lnTo>
                  <a:pt x="3557994" y="3760915"/>
                </a:lnTo>
                <a:lnTo>
                  <a:pt x="3534073" y="3798517"/>
                </a:lnTo>
                <a:lnTo>
                  <a:pt x="3507534" y="3834176"/>
                </a:lnTo>
                <a:lnTo>
                  <a:pt x="3478514" y="3867758"/>
                </a:lnTo>
                <a:lnTo>
                  <a:pt x="3447146" y="3899127"/>
                </a:lnTo>
                <a:lnTo>
                  <a:pt x="3413565" y="3928149"/>
                </a:lnTo>
                <a:lnTo>
                  <a:pt x="3377907" y="3954689"/>
                </a:lnTo>
                <a:lnTo>
                  <a:pt x="3340306" y="3978612"/>
                </a:lnTo>
                <a:lnTo>
                  <a:pt x="3300898" y="3999782"/>
                </a:lnTo>
                <a:lnTo>
                  <a:pt x="3259816" y="4018066"/>
                </a:lnTo>
                <a:lnTo>
                  <a:pt x="3217195" y="4033328"/>
                </a:lnTo>
                <a:lnTo>
                  <a:pt x="3173172" y="4045433"/>
                </a:lnTo>
                <a:lnTo>
                  <a:pt x="3127880" y="4054247"/>
                </a:lnTo>
                <a:lnTo>
                  <a:pt x="3081454" y="4059634"/>
                </a:lnTo>
                <a:lnTo>
                  <a:pt x="3034029" y="4061460"/>
                </a:lnTo>
                <a:lnTo>
                  <a:pt x="606805" y="4061460"/>
                </a:lnTo>
                <a:lnTo>
                  <a:pt x="559381" y="4059634"/>
                </a:lnTo>
                <a:lnTo>
                  <a:pt x="512955" y="4054247"/>
                </a:lnTo>
                <a:lnTo>
                  <a:pt x="467663" y="4045433"/>
                </a:lnTo>
                <a:lnTo>
                  <a:pt x="423640" y="4033328"/>
                </a:lnTo>
                <a:lnTo>
                  <a:pt x="381019" y="4018066"/>
                </a:lnTo>
                <a:lnTo>
                  <a:pt x="339937" y="3999782"/>
                </a:lnTo>
                <a:lnTo>
                  <a:pt x="300529" y="3978612"/>
                </a:lnTo>
                <a:lnTo>
                  <a:pt x="262928" y="3954689"/>
                </a:lnTo>
                <a:lnTo>
                  <a:pt x="227270" y="3928149"/>
                </a:lnTo>
                <a:lnTo>
                  <a:pt x="193689" y="3899127"/>
                </a:lnTo>
                <a:lnTo>
                  <a:pt x="162321" y="3867758"/>
                </a:lnTo>
                <a:lnTo>
                  <a:pt x="133301" y="3834176"/>
                </a:lnTo>
                <a:lnTo>
                  <a:pt x="106762" y="3798517"/>
                </a:lnTo>
                <a:lnTo>
                  <a:pt x="82841" y="3760915"/>
                </a:lnTo>
                <a:lnTo>
                  <a:pt x="61672" y="3721506"/>
                </a:lnTo>
                <a:lnTo>
                  <a:pt x="43389" y="3680423"/>
                </a:lnTo>
                <a:lnTo>
                  <a:pt x="28129" y="3637803"/>
                </a:lnTo>
                <a:lnTo>
                  <a:pt x="16024" y="3593780"/>
                </a:lnTo>
                <a:lnTo>
                  <a:pt x="7212" y="3548488"/>
                </a:lnTo>
                <a:lnTo>
                  <a:pt x="1825" y="3502064"/>
                </a:lnTo>
                <a:lnTo>
                  <a:pt x="0" y="3454641"/>
                </a:lnTo>
                <a:lnTo>
                  <a:pt x="0" y="606806"/>
                </a:lnTo>
                <a:close/>
              </a:path>
            </a:pathLst>
          </a:custGeom>
          <a:ln w="12700">
            <a:solidFill>
              <a:srgbClr val="126F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6626288"/>
            <a:ext cx="12192000" cy="117475"/>
          </a:xfrm>
          <a:custGeom>
            <a:avLst/>
            <a:gdLst/>
            <a:ahLst/>
            <a:cxnLst/>
            <a:rect l="l" t="t" r="r" b="b"/>
            <a:pathLst>
              <a:path w="12192000" h="117475">
                <a:moveTo>
                  <a:pt x="0" y="0"/>
                </a:moveTo>
                <a:lnTo>
                  <a:pt x="0" y="117475"/>
                </a:lnTo>
                <a:lnTo>
                  <a:pt x="12191999" y="117475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4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9980" y="2589021"/>
            <a:ext cx="27031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MASTER </a:t>
            </a:r>
            <a:r>
              <a:rPr dirty="0" sz="1200" b="1">
                <a:latin typeface="Calibri"/>
                <a:cs typeface="Calibri"/>
              </a:rPr>
              <a:t>2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:</a:t>
            </a:r>
            <a:r>
              <a:rPr dirty="0" sz="1200" spc="-5" b="1">
                <a:latin typeface="Calibri"/>
                <a:cs typeface="Calibri"/>
              </a:rPr>
              <a:t> Le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Master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Gestion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des 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Territoires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et </a:t>
            </a:r>
            <a:r>
              <a:rPr dirty="0" sz="1200" spc="-5" b="1">
                <a:latin typeface="Calibri"/>
                <a:cs typeface="Calibri"/>
              </a:rPr>
              <a:t>Développement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Local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(GTDL) </a:t>
            </a:r>
            <a:r>
              <a:rPr dirty="0" sz="1200" spc="-254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parcours gestion </a:t>
            </a:r>
            <a:r>
              <a:rPr dirty="0" sz="1200" b="1">
                <a:latin typeface="Calibri"/>
                <a:cs typeface="Calibri"/>
              </a:rPr>
              <a:t>de </a:t>
            </a:r>
            <a:r>
              <a:rPr dirty="0" sz="1200" spc="-5" b="1">
                <a:latin typeface="Calibri"/>
                <a:cs typeface="Calibri"/>
              </a:rPr>
              <a:t>l'environnement </a:t>
            </a:r>
            <a:r>
              <a:rPr dirty="0" sz="1200" spc="-10" b="1">
                <a:latin typeface="Calibri"/>
                <a:cs typeface="Calibri"/>
              </a:rPr>
              <a:t>et </a:t>
            </a:r>
            <a:r>
              <a:rPr dirty="0" sz="1200" b="1">
                <a:latin typeface="Calibri"/>
                <a:cs typeface="Calibri"/>
              </a:rPr>
              <a:t>de </a:t>
            </a:r>
            <a:r>
              <a:rPr dirty="0" sz="1200" spc="-26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la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valorisation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des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territoires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(GSE-VRT),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6642" y="5067045"/>
            <a:ext cx="15506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Organisation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diplôme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6642" y="5249926"/>
            <a:ext cx="171640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ans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semestres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M1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formation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commune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M2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spécialisation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043" y="3487292"/>
            <a:ext cx="325183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Ce </a:t>
            </a:r>
            <a:r>
              <a:rPr dirty="0" sz="1200" spc="-10">
                <a:latin typeface="Calibri"/>
                <a:cs typeface="Calibri"/>
              </a:rPr>
              <a:t>parcours </a:t>
            </a:r>
            <a:r>
              <a:rPr dirty="0" sz="1200" spc="-5">
                <a:latin typeface="Calibri"/>
                <a:cs typeface="Calibri"/>
              </a:rPr>
              <a:t>vise </a:t>
            </a:r>
            <a:r>
              <a:rPr dirty="0" sz="1200">
                <a:latin typeface="Calibri"/>
                <a:cs typeface="Calibri"/>
              </a:rPr>
              <a:t>à </a:t>
            </a:r>
            <a:r>
              <a:rPr dirty="0" sz="1200" spc="-5">
                <a:latin typeface="Calibri"/>
                <a:cs typeface="Calibri"/>
              </a:rPr>
              <a:t>former </a:t>
            </a:r>
            <a:r>
              <a:rPr dirty="0" sz="1200">
                <a:latin typeface="Calibri"/>
                <a:cs typeface="Calibri"/>
              </a:rPr>
              <a:t>des </a:t>
            </a:r>
            <a:r>
              <a:rPr dirty="0" sz="1200" spc="-5">
                <a:latin typeface="Calibri"/>
                <a:cs typeface="Calibri"/>
              </a:rPr>
              <a:t>professionnels </a:t>
            </a:r>
            <a:r>
              <a:rPr dirty="0" sz="1200">
                <a:latin typeface="Calibri"/>
                <a:cs typeface="Calibri"/>
              </a:rPr>
              <a:t>dans le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domaine de la </a:t>
            </a:r>
            <a:r>
              <a:rPr dirty="0" sz="1200" spc="-5">
                <a:latin typeface="Calibri"/>
                <a:cs typeface="Calibri"/>
              </a:rPr>
              <a:t>gestion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l'environnement et </a:t>
            </a:r>
            <a:r>
              <a:rPr dirty="0" sz="1200">
                <a:latin typeface="Calibri"/>
                <a:cs typeface="Calibri"/>
              </a:rPr>
              <a:t>de la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valorisation </a:t>
            </a:r>
            <a:r>
              <a:rPr dirty="0" sz="1200">
                <a:latin typeface="Calibri"/>
                <a:cs typeface="Calibri"/>
              </a:rPr>
              <a:t>des </a:t>
            </a:r>
            <a:r>
              <a:rPr dirty="0" sz="1200" spc="-5">
                <a:latin typeface="Calibri"/>
                <a:cs typeface="Calibri"/>
              </a:rPr>
              <a:t>territoires. Ce professionnel est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capable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10">
                <a:latin typeface="Calibri"/>
                <a:cs typeface="Calibri"/>
              </a:rPr>
              <a:t>prendre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considération </a:t>
            </a:r>
            <a:r>
              <a:rPr dirty="0" sz="1200">
                <a:latin typeface="Calibri"/>
                <a:cs typeface="Calibri"/>
              </a:rPr>
              <a:t>les </a:t>
            </a:r>
            <a:r>
              <a:rPr dirty="0" sz="1200" spc="-5">
                <a:latin typeface="Calibri"/>
                <a:cs typeface="Calibri"/>
              </a:rPr>
              <a:t>dimensions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technique et territoriale afin d'appréhender </a:t>
            </a:r>
            <a:r>
              <a:rPr dirty="0" sz="1200">
                <a:latin typeface="Calibri"/>
                <a:cs typeface="Calibri"/>
              </a:rPr>
              <a:t>le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fonctionnement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écosystèmes,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géosystèmes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autres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socio-systèmes.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3703" y="2613405"/>
            <a:ext cx="23863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MASTER </a:t>
            </a:r>
            <a:r>
              <a:rPr dirty="0" sz="1200" b="1">
                <a:latin typeface="Calibri"/>
                <a:cs typeface="Calibri"/>
              </a:rPr>
              <a:t>2 : </a:t>
            </a:r>
            <a:r>
              <a:rPr dirty="0" sz="1200" spc="-5" b="1">
                <a:latin typeface="Calibri"/>
                <a:cs typeface="Calibri"/>
              </a:rPr>
              <a:t>Le </a:t>
            </a:r>
            <a:r>
              <a:rPr dirty="0" sz="1200" spc="-10" b="1">
                <a:latin typeface="Calibri"/>
                <a:cs typeface="Calibri"/>
              </a:rPr>
              <a:t>Master </a:t>
            </a:r>
            <a:r>
              <a:rPr dirty="0" sz="1200" spc="-5" b="1">
                <a:latin typeface="Calibri"/>
                <a:cs typeface="Calibri"/>
              </a:rPr>
              <a:t>Géomatique </a:t>
            </a:r>
            <a:r>
              <a:rPr dirty="0" sz="1200" spc="-10" b="1">
                <a:latin typeface="Calibri"/>
                <a:cs typeface="Calibri"/>
              </a:rPr>
              <a:t>et </a:t>
            </a:r>
            <a:r>
              <a:rPr dirty="0" sz="1200" spc="-26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Projets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Territoriaux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(GEOTER)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9727" y="3127628"/>
            <a:ext cx="30778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La formation vise </a:t>
            </a:r>
            <a:r>
              <a:rPr dirty="0" sz="1200">
                <a:latin typeface="Calibri"/>
                <a:cs typeface="Calibri"/>
              </a:rPr>
              <a:t>à </a:t>
            </a:r>
            <a:r>
              <a:rPr dirty="0" sz="1200" spc="-5">
                <a:latin typeface="Calibri"/>
                <a:cs typeface="Calibri"/>
              </a:rPr>
              <a:t>l'acquisition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compétences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méthodologiques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analyse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l'information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géographique </a:t>
            </a:r>
            <a:r>
              <a:rPr dirty="0" sz="1200">
                <a:latin typeface="Calibri"/>
                <a:cs typeface="Calibri"/>
              </a:rPr>
              <a:t>à des fins de </a:t>
            </a:r>
            <a:r>
              <a:rPr dirty="0" sz="1200" spc="-5">
                <a:latin typeface="Calibri"/>
                <a:cs typeface="Calibri"/>
              </a:rPr>
              <a:t>conduite et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10">
                <a:latin typeface="Calibri"/>
                <a:cs typeface="Calibri"/>
              </a:rPr>
              <a:t>projets </a:t>
            </a:r>
            <a:r>
              <a:rPr dirty="0" sz="1200" spc="-2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territoriaux.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9727" y="4042409"/>
            <a:ext cx="32988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Objectifs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20">
                <a:latin typeface="Calibri"/>
                <a:cs typeface="Calibri"/>
              </a:rPr>
              <a:t>L’objectif </a:t>
            </a:r>
            <a:r>
              <a:rPr dirty="0" sz="1200">
                <a:latin typeface="Calibri"/>
                <a:cs typeface="Calibri"/>
              </a:rPr>
              <a:t>du </a:t>
            </a:r>
            <a:r>
              <a:rPr dirty="0" sz="1200" spc="-5">
                <a:latin typeface="Calibri"/>
                <a:cs typeface="Calibri"/>
              </a:rPr>
              <a:t>Master est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former </a:t>
            </a:r>
            <a:r>
              <a:rPr dirty="0" sz="1200">
                <a:latin typeface="Calibri"/>
                <a:cs typeface="Calibri"/>
              </a:rPr>
              <a:t>des </a:t>
            </a:r>
            <a:r>
              <a:rPr dirty="0" sz="1200" spc="-5">
                <a:latin typeface="Calibri"/>
                <a:cs typeface="Calibri"/>
              </a:rPr>
              <a:t>professionnels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10">
                <a:latin typeface="Calibri"/>
                <a:cs typeface="Calibri"/>
              </a:rPr>
              <a:t>l’aménagement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de la </a:t>
            </a:r>
            <a:r>
              <a:rPr dirty="0" sz="1200" spc="-5">
                <a:latin typeface="Calibri"/>
                <a:cs typeface="Calibri"/>
              </a:rPr>
              <a:t>conduite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10">
                <a:latin typeface="Calibri"/>
                <a:cs typeface="Calibri"/>
              </a:rPr>
              <a:t>projets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développement territoriaux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délivrant </a:t>
            </a:r>
            <a:r>
              <a:rPr dirty="0" sz="1200">
                <a:latin typeface="Calibri"/>
                <a:cs typeface="Calibri"/>
              </a:rPr>
              <a:t>une double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compétence</a:t>
            </a:r>
            <a:r>
              <a:rPr dirty="0" sz="1200">
                <a:latin typeface="Calibri"/>
                <a:cs typeface="Calibri"/>
              </a:rPr>
              <a:t> 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4891" y="5185409"/>
            <a:ext cx="15506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Organisation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diplôme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4891" y="5368290"/>
            <a:ext cx="170751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ans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semestres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M1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Travaux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collaboratifs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M2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Mise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situation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98457" y="2568702"/>
            <a:ext cx="2477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MASTER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1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:</a:t>
            </a:r>
            <a:r>
              <a:rPr dirty="0" sz="1200" spc="-10" b="1">
                <a:latin typeface="Calibri"/>
                <a:cs typeface="Calibri"/>
              </a:rPr>
              <a:t> Atelier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territoire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de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Nature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86902" y="3091941"/>
            <a:ext cx="3142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Formation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conférant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diplôme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d’Etat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d’architecte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86902" y="3640582"/>
            <a:ext cx="327850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Objectifs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Donner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aux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étudiants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 pleine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mesure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 multiples </a:t>
            </a:r>
            <a:r>
              <a:rPr dirty="0" sz="1200" spc="-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échelles du </a:t>
            </a:r>
            <a:r>
              <a:rPr dirty="0" sz="1200" spc="-5">
                <a:latin typeface="Calibri"/>
                <a:cs typeface="Calibri"/>
              </a:rPr>
              <a:t>territoire et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capacité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penser </a:t>
            </a:r>
            <a:r>
              <a:rPr dirty="0" sz="1200">
                <a:latin typeface="Calibri"/>
                <a:cs typeface="Calibri"/>
              </a:rPr>
              <a:t>leur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projet </a:t>
            </a:r>
            <a:r>
              <a:rPr dirty="0" sz="1200" spc="-5">
                <a:latin typeface="Calibri"/>
                <a:cs typeface="Calibri"/>
              </a:rPr>
              <a:t>architectural </a:t>
            </a:r>
            <a:r>
              <a:rPr dirty="0" sz="1200">
                <a:latin typeface="Calibri"/>
                <a:cs typeface="Calibri"/>
              </a:rPr>
              <a:t>dans une logique de </a:t>
            </a:r>
            <a:r>
              <a:rPr dirty="0" sz="1200" spc="-5">
                <a:latin typeface="Calibri"/>
                <a:cs typeface="Calibri"/>
              </a:rPr>
              <a:t>fabrication </a:t>
            </a:r>
            <a:r>
              <a:rPr dirty="0" sz="1200">
                <a:latin typeface="Calibri"/>
                <a:cs typeface="Calibri"/>
              </a:rPr>
              <a:t> de</a:t>
            </a:r>
            <a:r>
              <a:rPr dirty="0" sz="1200" spc="-10">
                <a:latin typeface="Calibri"/>
                <a:cs typeface="Calibri"/>
              </a:rPr>
              <a:t> l’espace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public.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51060" y="5240528"/>
            <a:ext cx="15506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Organisation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diplôme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51060" y="5423408"/>
            <a:ext cx="13773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ans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semestres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Diplôme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architecte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54" y="1348486"/>
            <a:ext cx="5306060" cy="575310"/>
            <a:chOff x="178054" y="1348486"/>
            <a:chExt cx="5306060" cy="575310"/>
          </a:xfrm>
        </p:grpSpPr>
        <p:sp>
          <p:nvSpPr>
            <p:cNvPr id="4" name="object 4"/>
            <p:cNvSpPr/>
            <p:nvPr/>
          </p:nvSpPr>
          <p:spPr>
            <a:xfrm>
              <a:off x="184404" y="1354836"/>
              <a:ext cx="5293360" cy="562610"/>
            </a:xfrm>
            <a:custGeom>
              <a:avLst/>
              <a:gdLst/>
              <a:ahLst/>
              <a:cxnLst/>
              <a:rect l="l" t="t" r="r" b="b"/>
              <a:pathLst>
                <a:path w="5293360" h="562610">
                  <a:moveTo>
                    <a:pt x="5199126" y="0"/>
                  </a:moveTo>
                  <a:lnTo>
                    <a:pt x="93725" y="0"/>
                  </a:lnTo>
                  <a:lnTo>
                    <a:pt x="57242" y="7358"/>
                  </a:lnTo>
                  <a:lnTo>
                    <a:pt x="27451" y="27432"/>
                  </a:lnTo>
                  <a:lnTo>
                    <a:pt x="7365" y="57221"/>
                  </a:lnTo>
                  <a:lnTo>
                    <a:pt x="0" y="93725"/>
                  </a:lnTo>
                  <a:lnTo>
                    <a:pt x="0" y="468629"/>
                  </a:lnTo>
                  <a:lnTo>
                    <a:pt x="7365" y="505134"/>
                  </a:lnTo>
                  <a:lnTo>
                    <a:pt x="27451" y="534924"/>
                  </a:lnTo>
                  <a:lnTo>
                    <a:pt x="57242" y="554997"/>
                  </a:lnTo>
                  <a:lnTo>
                    <a:pt x="93725" y="562355"/>
                  </a:lnTo>
                  <a:lnTo>
                    <a:pt x="5199126" y="562355"/>
                  </a:lnTo>
                  <a:lnTo>
                    <a:pt x="5235630" y="554997"/>
                  </a:lnTo>
                  <a:lnTo>
                    <a:pt x="5265420" y="534924"/>
                  </a:lnTo>
                  <a:lnTo>
                    <a:pt x="5285493" y="505134"/>
                  </a:lnTo>
                  <a:lnTo>
                    <a:pt x="5292852" y="468629"/>
                  </a:lnTo>
                  <a:lnTo>
                    <a:pt x="5292852" y="93725"/>
                  </a:lnTo>
                  <a:lnTo>
                    <a:pt x="5285493" y="57221"/>
                  </a:lnTo>
                  <a:lnTo>
                    <a:pt x="5265420" y="27432"/>
                  </a:lnTo>
                  <a:lnTo>
                    <a:pt x="5235630" y="7358"/>
                  </a:lnTo>
                  <a:lnTo>
                    <a:pt x="5199126" y="0"/>
                  </a:lnTo>
                  <a:close/>
                </a:path>
              </a:pathLst>
            </a:custGeom>
            <a:solidFill>
              <a:srgbClr val="008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4404" y="1354836"/>
              <a:ext cx="5293360" cy="562610"/>
            </a:xfrm>
            <a:custGeom>
              <a:avLst/>
              <a:gdLst/>
              <a:ahLst/>
              <a:cxnLst/>
              <a:rect l="l" t="t" r="r" b="b"/>
              <a:pathLst>
                <a:path w="5293360" h="562610">
                  <a:moveTo>
                    <a:pt x="0" y="93725"/>
                  </a:moveTo>
                  <a:lnTo>
                    <a:pt x="7365" y="57221"/>
                  </a:lnTo>
                  <a:lnTo>
                    <a:pt x="27451" y="27432"/>
                  </a:lnTo>
                  <a:lnTo>
                    <a:pt x="57242" y="7358"/>
                  </a:lnTo>
                  <a:lnTo>
                    <a:pt x="93725" y="0"/>
                  </a:lnTo>
                  <a:lnTo>
                    <a:pt x="5199126" y="0"/>
                  </a:lnTo>
                  <a:lnTo>
                    <a:pt x="5235630" y="7358"/>
                  </a:lnTo>
                  <a:lnTo>
                    <a:pt x="5265420" y="27432"/>
                  </a:lnTo>
                  <a:lnTo>
                    <a:pt x="5285493" y="57221"/>
                  </a:lnTo>
                  <a:lnTo>
                    <a:pt x="5292852" y="93725"/>
                  </a:lnTo>
                  <a:lnTo>
                    <a:pt x="5292852" y="468629"/>
                  </a:lnTo>
                  <a:lnTo>
                    <a:pt x="5285493" y="505134"/>
                  </a:lnTo>
                  <a:lnTo>
                    <a:pt x="5265420" y="534924"/>
                  </a:lnTo>
                  <a:lnTo>
                    <a:pt x="5235630" y="554997"/>
                  </a:lnTo>
                  <a:lnTo>
                    <a:pt x="5199126" y="562355"/>
                  </a:lnTo>
                  <a:lnTo>
                    <a:pt x="93725" y="562355"/>
                  </a:lnTo>
                  <a:lnTo>
                    <a:pt x="57242" y="554997"/>
                  </a:lnTo>
                  <a:lnTo>
                    <a:pt x="27451" y="534924"/>
                  </a:lnTo>
                  <a:lnTo>
                    <a:pt x="7365" y="505134"/>
                  </a:lnTo>
                  <a:lnTo>
                    <a:pt x="0" y="468629"/>
                  </a:lnTo>
                  <a:lnTo>
                    <a:pt x="0" y="93725"/>
                  </a:lnTo>
                  <a:close/>
                </a:path>
              </a:pathLst>
            </a:custGeom>
            <a:ln w="12700">
              <a:solidFill>
                <a:srgbClr val="0085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43558" y="1469516"/>
            <a:ext cx="2574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GEOTER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Avignon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4710" y="1023873"/>
            <a:ext cx="796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Calibri"/>
                <a:cs typeface="Calibri"/>
              </a:rPr>
              <a:t>F</a:t>
            </a:r>
            <a:r>
              <a:rPr dirty="0" sz="1200">
                <a:latin typeface="Calibri"/>
                <a:cs typeface="Calibri"/>
              </a:rPr>
              <a:t>évrier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5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4859" y="1354836"/>
            <a:ext cx="0" cy="725805"/>
          </a:xfrm>
          <a:custGeom>
            <a:avLst/>
            <a:gdLst/>
            <a:ahLst/>
            <a:cxnLst/>
            <a:rect l="l" t="t" r="r" b="b"/>
            <a:pathLst>
              <a:path w="0" h="725805">
                <a:moveTo>
                  <a:pt x="0" y="0"/>
                </a:moveTo>
                <a:lnTo>
                  <a:pt x="0" y="725551"/>
                </a:lnTo>
              </a:path>
            </a:pathLst>
          </a:custGeom>
          <a:ln w="762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5563870" y="1348486"/>
            <a:ext cx="538480" cy="575310"/>
            <a:chOff x="5563870" y="1348486"/>
            <a:chExt cx="538480" cy="575310"/>
          </a:xfrm>
        </p:grpSpPr>
        <p:sp>
          <p:nvSpPr>
            <p:cNvPr id="10" name="object 10"/>
            <p:cNvSpPr/>
            <p:nvPr/>
          </p:nvSpPr>
          <p:spPr>
            <a:xfrm>
              <a:off x="5570220" y="1354836"/>
              <a:ext cx="525780" cy="562610"/>
            </a:xfrm>
            <a:custGeom>
              <a:avLst/>
              <a:gdLst/>
              <a:ahLst/>
              <a:cxnLst/>
              <a:rect l="l" t="t" r="r" b="b"/>
              <a:pathLst>
                <a:path w="525779" h="562610">
                  <a:moveTo>
                    <a:pt x="438150" y="0"/>
                  </a:moveTo>
                  <a:lnTo>
                    <a:pt x="87629" y="0"/>
                  </a:lnTo>
                  <a:lnTo>
                    <a:pt x="53524" y="6887"/>
                  </a:lnTo>
                  <a:lnTo>
                    <a:pt x="25669" y="25669"/>
                  </a:lnTo>
                  <a:lnTo>
                    <a:pt x="6887" y="53524"/>
                  </a:lnTo>
                  <a:lnTo>
                    <a:pt x="0" y="87629"/>
                  </a:lnTo>
                  <a:lnTo>
                    <a:pt x="0" y="474725"/>
                  </a:lnTo>
                  <a:lnTo>
                    <a:pt x="6887" y="508831"/>
                  </a:lnTo>
                  <a:lnTo>
                    <a:pt x="25669" y="536686"/>
                  </a:lnTo>
                  <a:lnTo>
                    <a:pt x="53524" y="555468"/>
                  </a:lnTo>
                  <a:lnTo>
                    <a:pt x="87629" y="562355"/>
                  </a:lnTo>
                  <a:lnTo>
                    <a:pt x="438150" y="562355"/>
                  </a:lnTo>
                  <a:lnTo>
                    <a:pt x="472255" y="555468"/>
                  </a:lnTo>
                  <a:lnTo>
                    <a:pt x="500110" y="536686"/>
                  </a:lnTo>
                  <a:lnTo>
                    <a:pt x="518892" y="508831"/>
                  </a:lnTo>
                  <a:lnTo>
                    <a:pt x="525779" y="474725"/>
                  </a:lnTo>
                  <a:lnTo>
                    <a:pt x="525779" y="87629"/>
                  </a:lnTo>
                  <a:lnTo>
                    <a:pt x="518892" y="53524"/>
                  </a:lnTo>
                  <a:lnTo>
                    <a:pt x="500110" y="25669"/>
                  </a:lnTo>
                  <a:lnTo>
                    <a:pt x="472255" y="6887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6DB4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70220" y="1354836"/>
              <a:ext cx="525780" cy="562610"/>
            </a:xfrm>
            <a:custGeom>
              <a:avLst/>
              <a:gdLst/>
              <a:ahLst/>
              <a:cxnLst/>
              <a:rect l="l" t="t" r="r" b="b"/>
              <a:pathLst>
                <a:path w="525779" h="562610">
                  <a:moveTo>
                    <a:pt x="0" y="87629"/>
                  </a:moveTo>
                  <a:lnTo>
                    <a:pt x="6887" y="53524"/>
                  </a:lnTo>
                  <a:lnTo>
                    <a:pt x="25669" y="25669"/>
                  </a:lnTo>
                  <a:lnTo>
                    <a:pt x="53524" y="6887"/>
                  </a:lnTo>
                  <a:lnTo>
                    <a:pt x="87629" y="0"/>
                  </a:lnTo>
                  <a:lnTo>
                    <a:pt x="438150" y="0"/>
                  </a:lnTo>
                  <a:lnTo>
                    <a:pt x="472255" y="6887"/>
                  </a:lnTo>
                  <a:lnTo>
                    <a:pt x="500110" y="25669"/>
                  </a:lnTo>
                  <a:lnTo>
                    <a:pt x="518892" y="53524"/>
                  </a:lnTo>
                  <a:lnTo>
                    <a:pt x="525779" y="87629"/>
                  </a:lnTo>
                  <a:lnTo>
                    <a:pt x="525779" y="474725"/>
                  </a:lnTo>
                  <a:lnTo>
                    <a:pt x="518892" y="508831"/>
                  </a:lnTo>
                  <a:lnTo>
                    <a:pt x="500110" y="536686"/>
                  </a:lnTo>
                  <a:lnTo>
                    <a:pt x="472255" y="555468"/>
                  </a:lnTo>
                  <a:lnTo>
                    <a:pt x="438150" y="562355"/>
                  </a:lnTo>
                  <a:lnTo>
                    <a:pt x="87629" y="562355"/>
                  </a:lnTo>
                  <a:lnTo>
                    <a:pt x="53524" y="555468"/>
                  </a:lnTo>
                  <a:lnTo>
                    <a:pt x="25669" y="536686"/>
                  </a:lnTo>
                  <a:lnTo>
                    <a:pt x="6887" y="508831"/>
                  </a:lnTo>
                  <a:lnTo>
                    <a:pt x="0" y="474725"/>
                  </a:lnTo>
                  <a:lnTo>
                    <a:pt x="0" y="87629"/>
                  </a:lnTo>
                  <a:close/>
                </a:path>
              </a:pathLst>
            </a:custGeom>
            <a:ln w="12700">
              <a:solidFill>
                <a:srgbClr val="6DB4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372861" y="2098928"/>
            <a:ext cx="89661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Journées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échan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421" y="1983485"/>
            <a:ext cx="10775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Journée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é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ou</a:t>
            </a:r>
            <a:r>
              <a:rPr dirty="0" sz="1800" spc="-10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er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3448" y="1035811"/>
            <a:ext cx="1019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5">
                <a:latin typeface="Calibri"/>
                <a:cs typeface="Calibri"/>
              </a:rPr>
              <a:t>o</a:t>
            </a:r>
            <a:r>
              <a:rPr dirty="0" sz="1200" spc="-15">
                <a:latin typeface="Calibri"/>
                <a:cs typeface="Calibri"/>
              </a:rPr>
              <a:t>v</a:t>
            </a:r>
            <a:r>
              <a:rPr dirty="0" sz="1200">
                <a:latin typeface="Calibri"/>
                <a:cs typeface="Calibri"/>
              </a:rPr>
              <a:t>em</a:t>
            </a:r>
            <a:r>
              <a:rPr dirty="0" sz="1200" spc="5">
                <a:latin typeface="Calibri"/>
                <a:cs typeface="Calibri"/>
              </a:rPr>
              <a:t>b</a:t>
            </a:r>
            <a:r>
              <a:rPr dirty="0" sz="1200" spc="-15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5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82614" y="1348486"/>
            <a:ext cx="2548890" cy="575310"/>
            <a:chOff x="6182614" y="1348486"/>
            <a:chExt cx="2548890" cy="575310"/>
          </a:xfrm>
        </p:grpSpPr>
        <p:sp>
          <p:nvSpPr>
            <p:cNvPr id="16" name="object 16"/>
            <p:cNvSpPr/>
            <p:nvPr/>
          </p:nvSpPr>
          <p:spPr>
            <a:xfrm>
              <a:off x="6188964" y="1354836"/>
              <a:ext cx="2536190" cy="562610"/>
            </a:xfrm>
            <a:custGeom>
              <a:avLst/>
              <a:gdLst/>
              <a:ahLst/>
              <a:cxnLst/>
              <a:rect l="l" t="t" r="r" b="b"/>
              <a:pathLst>
                <a:path w="2536190" h="562610">
                  <a:moveTo>
                    <a:pt x="2442210" y="0"/>
                  </a:moveTo>
                  <a:lnTo>
                    <a:pt x="93725" y="0"/>
                  </a:lnTo>
                  <a:lnTo>
                    <a:pt x="57221" y="7358"/>
                  </a:lnTo>
                  <a:lnTo>
                    <a:pt x="27432" y="27432"/>
                  </a:lnTo>
                  <a:lnTo>
                    <a:pt x="7358" y="57221"/>
                  </a:lnTo>
                  <a:lnTo>
                    <a:pt x="0" y="93725"/>
                  </a:lnTo>
                  <a:lnTo>
                    <a:pt x="0" y="468629"/>
                  </a:lnTo>
                  <a:lnTo>
                    <a:pt x="7358" y="505134"/>
                  </a:lnTo>
                  <a:lnTo>
                    <a:pt x="27432" y="534924"/>
                  </a:lnTo>
                  <a:lnTo>
                    <a:pt x="57221" y="554997"/>
                  </a:lnTo>
                  <a:lnTo>
                    <a:pt x="93725" y="562355"/>
                  </a:lnTo>
                  <a:lnTo>
                    <a:pt x="2442210" y="562355"/>
                  </a:lnTo>
                  <a:lnTo>
                    <a:pt x="2478714" y="554997"/>
                  </a:lnTo>
                  <a:lnTo>
                    <a:pt x="2508504" y="534924"/>
                  </a:lnTo>
                  <a:lnTo>
                    <a:pt x="2528577" y="505134"/>
                  </a:lnTo>
                  <a:lnTo>
                    <a:pt x="2535936" y="468629"/>
                  </a:lnTo>
                  <a:lnTo>
                    <a:pt x="2535936" y="93725"/>
                  </a:lnTo>
                  <a:lnTo>
                    <a:pt x="2528577" y="57221"/>
                  </a:lnTo>
                  <a:lnTo>
                    <a:pt x="2508504" y="27432"/>
                  </a:lnTo>
                  <a:lnTo>
                    <a:pt x="2478714" y="7358"/>
                  </a:lnTo>
                  <a:lnTo>
                    <a:pt x="2442210" y="0"/>
                  </a:lnTo>
                  <a:close/>
                </a:path>
              </a:pathLst>
            </a:custGeom>
            <a:solidFill>
              <a:srgbClr val="C1D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188964" y="1354836"/>
              <a:ext cx="2536190" cy="562610"/>
            </a:xfrm>
            <a:custGeom>
              <a:avLst/>
              <a:gdLst/>
              <a:ahLst/>
              <a:cxnLst/>
              <a:rect l="l" t="t" r="r" b="b"/>
              <a:pathLst>
                <a:path w="2536190" h="562610">
                  <a:moveTo>
                    <a:pt x="0" y="93725"/>
                  </a:moveTo>
                  <a:lnTo>
                    <a:pt x="7358" y="57221"/>
                  </a:lnTo>
                  <a:lnTo>
                    <a:pt x="27432" y="27432"/>
                  </a:lnTo>
                  <a:lnTo>
                    <a:pt x="57221" y="7358"/>
                  </a:lnTo>
                  <a:lnTo>
                    <a:pt x="93725" y="0"/>
                  </a:lnTo>
                  <a:lnTo>
                    <a:pt x="2442210" y="0"/>
                  </a:lnTo>
                  <a:lnTo>
                    <a:pt x="2478714" y="7358"/>
                  </a:lnTo>
                  <a:lnTo>
                    <a:pt x="2508504" y="27432"/>
                  </a:lnTo>
                  <a:lnTo>
                    <a:pt x="2528577" y="57221"/>
                  </a:lnTo>
                  <a:lnTo>
                    <a:pt x="2535936" y="93725"/>
                  </a:lnTo>
                  <a:lnTo>
                    <a:pt x="2535936" y="468629"/>
                  </a:lnTo>
                  <a:lnTo>
                    <a:pt x="2528577" y="505134"/>
                  </a:lnTo>
                  <a:lnTo>
                    <a:pt x="2508504" y="534924"/>
                  </a:lnTo>
                  <a:lnTo>
                    <a:pt x="2478714" y="554997"/>
                  </a:lnTo>
                  <a:lnTo>
                    <a:pt x="2442210" y="562355"/>
                  </a:lnTo>
                  <a:lnTo>
                    <a:pt x="93725" y="562355"/>
                  </a:lnTo>
                  <a:lnTo>
                    <a:pt x="57221" y="554997"/>
                  </a:lnTo>
                  <a:lnTo>
                    <a:pt x="27432" y="534924"/>
                  </a:lnTo>
                  <a:lnTo>
                    <a:pt x="7358" y="505134"/>
                  </a:lnTo>
                  <a:lnTo>
                    <a:pt x="0" y="468629"/>
                  </a:lnTo>
                  <a:lnTo>
                    <a:pt x="0" y="93725"/>
                  </a:lnTo>
                  <a:close/>
                </a:path>
              </a:pathLst>
            </a:custGeom>
            <a:ln w="12700">
              <a:solidFill>
                <a:srgbClr val="C1D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352159" y="1469897"/>
            <a:ext cx="2212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GSE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VRT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Albi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02471" y="1053846"/>
            <a:ext cx="682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</a:t>
            </a:r>
            <a:r>
              <a:rPr dirty="0" sz="1200" spc="-25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5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805418" y="1348486"/>
            <a:ext cx="278130" cy="575310"/>
            <a:chOff x="8805418" y="1348486"/>
            <a:chExt cx="278130" cy="575310"/>
          </a:xfrm>
        </p:grpSpPr>
        <p:sp>
          <p:nvSpPr>
            <p:cNvPr id="21" name="object 21"/>
            <p:cNvSpPr/>
            <p:nvPr/>
          </p:nvSpPr>
          <p:spPr>
            <a:xfrm>
              <a:off x="8811768" y="1354836"/>
              <a:ext cx="265430" cy="562610"/>
            </a:xfrm>
            <a:custGeom>
              <a:avLst/>
              <a:gdLst/>
              <a:ahLst/>
              <a:cxnLst/>
              <a:rect l="l" t="t" r="r" b="b"/>
              <a:pathLst>
                <a:path w="265429" h="562610">
                  <a:moveTo>
                    <a:pt x="220979" y="0"/>
                  </a:moveTo>
                  <a:lnTo>
                    <a:pt x="44196" y="0"/>
                  </a:lnTo>
                  <a:lnTo>
                    <a:pt x="27003" y="3476"/>
                  </a:lnTo>
                  <a:lnTo>
                    <a:pt x="12953" y="12954"/>
                  </a:lnTo>
                  <a:lnTo>
                    <a:pt x="3476" y="27003"/>
                  </a:lnTo>
                  <a:lnTo>
                    <a:pt x="0" y="44196"/>
                  </a:lnTo>
                  <a:lnTo>
                    <a:pt x="0" y="518160"/>
                  </a:lnTo>
                  <a:lnTo>
                    <a:pt x="3476" y="535352"/>
                  </a:lnTo>
                  <a:lnTo>
                    <a:pt x="12953" y="549401"/>
                  </a:lnTo>
                  <a:lnTo>
                    <a:pt x="27003" y="558879"/>
                  </a:lnTo>
                  <a:lnTo>
                    <a:pt x="44196" y="562355"/>
                  </a:lnTo>
                  <a:lnTo>
                    <a:pt x="220979" y="562355"/>
                  </a:lnTo>
                  <a:lnTo>
                    <a:pt x="238172" y="558879"/>
                  </a:lnTo>
                  <a:lnTo>
                    <a:pt x="252221" y="549401"/>
                  </a:lnTo>
                  <a:lnTo>
                    <a:pt x="261699" y="535352"/>
                  </a:lnTo>
                  <a:lnTo>
                    <a:pt x="265175" y="518160"/>
                  </a:lnTo>
                  <a:lnTo>
                    <a:pt x="265175" y="44196"/>
                  </a:lnTo>
                  <a:lnTo>
                    <a:pt x="261699" y="27003"/>
                  </a:lnTo>
                  <a:lnTo>
                    <a:pt x="252222" y="12953"/>
                  </a:lnTo>
                  <a:lnTo>
                    <a:pt x="238172" y="3476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DB6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811768" y="1354836"/>
              <a:ext cx="265430" cy="562610"/>
            </a:xfrm>
            <a:custGeom>
              <a:avLst/>
              <a:gdLst/>
              <a:ahLst/>
              <a:cxnLst/>
              <a:rect l="l" t="t" r="r" b="b"/>
              <a:pathLst>
                <a:path w="265429" h="562610">
                  <a:moveTo>
                    <a:pt x="0" y="44196"/>
                  </a:move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220979" y="0"/>
                  </a:lnTo>
                  <a:lnTo>
                    <a:pt x="238172" y="3476"/>
                  </a:lnTo>
                  <a:lnTo>
                    <a:pt x="252222" y="12953"/>
                  </a:lnTo>
                  <a:lnTo>
                    <a:pt x="261699" y="27003"/>
                  </a:lnTo>
                  <a:lnTo>
                    <a:pt x="265175" y="44196"/>
                  </a:lnTo>
                  <a:lnTo>
                    <a:pt x="265175" y="518160"/>
                  </a:lnTo>
                  <a:lnTo>
                    <a:pt x="261699" y="535352"/>
                  </a:lnTo>
                  <a:lnTo>
                    <a:pt x="252221" y="549401"/>
                  </a:lnTo>
                  <a:lnTo>
                    <a:pt x="238172" y="558879"/>
                  </a:lnTo>
                  <a:lnTo>
                    <a:pt x="220979" y="562355"/>
                  </a:lnTo>
                  <a:lnTo>
                    <a:pt x="44196" y="562355"/>
                  </a:lnTo>
                  <a:lnTo>
                    <a:pt x="27003" y="558879"/>
                  </a:lnTo>
                  <a:lnTo>
                    <a:pt x="12953" y="549401"/>
                  </a:lnTo>
                  <a:lnTo>
                    <a:pt x="3476" y="535352"/>
                  </a:lnTo>
                  <a:lnTo>
                    <a:pt x="0" y="518160"/>
                  </a:lnTo>
                  <a:lnTo>
                    <a:pt x="0" y="44196"/>
                  </a:lnTo>
                  <a:close/>
                </a:path>
              </a:pathLst>
            </a:custGeom>
            <a:ln w="12700">
              <a:solidFill>
                <a:srgbClr val="FDB6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8332089" y="2090673"/>
            <a:ext cx="12255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Journée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10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mission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180321" y="1348486"/>
            <a:ext cx="2739390" cy="575310"/>
            <a:chOff x="9180321" y="1348486"/>
            <a:chExt cx="2739390" cy="575310"/>
          </a:xfrm>
        </p:grpSpPr>
        <p:sp>
          <p:nvSpPr>
            <p:cNvPr id="25" name="object 25"/>
            <p:cNvSpPr/>
            <p:nvPr/>
          </p:nvSpPr>
          <p:spPr>
            <a:xfrm>
              <a:off x="9186671" y="1354836"/>
              <a:ext cx="2726690" cy="562610"/>
            </a:xfrm>
            <a:custGeom>
              <a:avLst/>
              <a:gdLst/>
              <a:ahLst/>
              <a:cxnLst/>
              <a:rect l="l" t="t" r="r" b="b"/>
              <a:pathLst>
                <a:path w="2726690" h="562610">
                  <a:moveTo>
                    <a:pt x="2632709" y="0"/>
                  </a:moveTo>
                  <a:lnTo>
                    <a:pt x="93725" y="0"/>
                  </a:lnTo>
                  <a:lnTo>
                    <a:pt x="57221" y="7358"/>
                  </a:lnTo>
                  <a:lnTo>
                    <a:pt x="27431" y="27432"/>
                  </a:lnTo>
                  <a:lnTo>
                    <a:pt x="7358" y="57221"/>
                  </a:lnTo>
                  <a:lnTo>
                    <a:pt x="0" y="93725"/>
                  </a:lnTo>
                  <a:lnTo>
                    <a:pt x="0" y="468629"/>
                  </a:lnTo>
                  <a:lnTo>
                    <a:pt x="7358" y="505134"/>
                  </a:lnTo>
                  <a:lnTo>
                    <a:pt x="27431" y="534924"/>
                  </a:lnTo>
                  <a:lnTo>
                    <a:pt x="57221" y="554997"/>
                  </a:lnTo>
                  <a:lnTo>
                    <a:pt x="93725" y="562355"/>
                  </a:lnTo>
                  <a:lnTo>
                    <a:pt x="2632709" y="562355"/>
                  </a:lnTo>
                  <a:lnTo>
                    <a:pt x="2669214" y="554997"/>
                  </a:lnTo>
                  <a:lnTo>
                    <a:pt x="2699004" y="534924"/>
                  </a:lnTo>
                  <a:lnTo>
                    <a:pt x="2719077" y="505134"/>
                  </a:lnTo>
                  <a:lnTo>
                    <a:pt x="2726435" y="468629"/>
                  </a:lnTo>
                  <a:lnTo>
                    <a:pt x="2726435" y="93725"/>
                  </a:lnTo>
                  <a:lnTo>
                    <a:pt x="2719077" y="57221"/>
                  </a:lnTo>
                  <a:lnTo>
                    <a:pt x="2699004" y="27432"/>
                  </a:lnTo>
                  <a:lnTo>
                    <a:pt x="2669214" y="7358"/>
                  </a:lnTo>
                  <a:lnTo>
                    <a:pt x="26327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186671" y="1354836"/>
              <a:ext cx="2726690" cy="562610"/>
            </a:xfrm>
            <a:custGeom>
              <a:avLst/>
              <a:gdLst/>
              <a:ahLst/>
              <a:cxnLst/>
              <a:rect l="l" t="t" r="r" b="b"/>
              <a:pathLst>
                <a:path w="2726690" h="562610">
                  <a:moveTo>
                    <a:pt x="0" y="93725"/>
                  </a:moveTo>
                  <a:lnTo>
                    <a:pt x="7358" y="57221"/>
                  </a:lnTo>
                  <a:lnTo>
                    <a:pt x="27431" y="27432"/>
                  </a:lnTo>
                  <a:lnTo>
                    <a:pt x="57221" y="7358"/>
                  </a:lnTo>
                  <a:lnTo>
                    <a:pt x="93725" y="0"/>
                  </a:lnTo>
                  <a:lnTo>
                    <a:pt x="2632709" y="0"/>
                  </a:lnTo>
                  <a:lnTo>
                    <a:pt x="2669214" y="7358"/>
                  </a:lnTo>
                  <a:lnTo>
                    <a:pt x="2699004" y="27432"/>
                  </a:lnTo>
                  <a:lnTo>
                    <a:pt x="2719077" y="57221"/>
                  </a:lnTo>
                  <a:lnTo>
                    <a:pt x="2726435" y="93725"/>
                  </a:lnTo>
                  <a:lnTo>
                    <a:pt x="2726435" y="468629"/>
                  </a:lnTo>
                  <a:lnTo>
                    <a:pt x="2719077" y="505134"/>
                  </a:lnTo>
                  <a:lnTo>
                    <a:pt x="2699004" y="534924"/>
                  </a:lnTo>
                  <a:lnTo>
                    <a:pt x="2669214" y="554997"/>
                  </a:lnTo>
                  <a:lnTo>
                    <a:pt x="2632709" y="562355"/>
                  </a:lnTo>
                  <a:lnTo>
                    <a:pt x="93725" y="562355"/>
                  </a:lnTo>
                  <a:lnTo>
                    <a:pt x="57221" y="554997"/>
                  </a:lnTo>
                  <a:lnTo>
                    <a:pt x="27431" y="534924"/>
                  </a:lnTo>
                  <a:lnTo>
                    <a:pt x="7358" y="505134"/>
                  </a:lnTo>
                  <a:lnTo>
                    <a:pt x="0" y="468629"/>
                  </a:lnTo>
                  <a:lnTo>
                    <a:pt x="0" y="93725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1508105" y="1069975"/>
            <a:ext cx="612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J</a:t>
            </a:r>
            <a:r>
              <a:rPr dirty="0" sz="1200" spc="5">
                <a:latin typeface="Calibri"/>
                <a:cs typeface="Calibri"/>
              </a:rPr>
              <a:t>u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5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43284" y="2013965"/>
            <a:ext cx="10388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tut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on  </a:t>
            </a:r>
            <a:r>
              <a:rPr dirty="0" sz="1800" spc="-15">
                <a:latin typeface="Calibri"/>
                <a:cs typeface="Calibri"/>
              </a:rPr>
              <a:t>travaux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840985" y="75387"/>
            <a:ext cx="21647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Calendrier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158495" y="3770376"/>
            <a:ext cx="11875135" cy="2952115"/>
            <a:chOff x="158495" y="3770376"/>
            <a:chExt cx="11875135" cy="2952115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8536" y="3770376"/>
              <a:ext cx="3934968" cy="29519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8516" y="3770376"/>
              <a:ext cx="3934967" cy="29519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5" y="3770376"/>
              <a:ext cx="3934967" cy="2951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069" y="166590"/>
            <a:ext cx="954057" cy="11808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1097" y="166827"/>
            <a:ext cx="435483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7689"/>
                </a:solidFill>
                <a:latin typeface="Calibri Light"/>
                <a:cs typeface="Calibri Light"/>
              </a:rPr>
              <a:t>Méthodologie</a:t>
            </a:r>
            <a:endParaRPr sz="60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1064" y="423911"/>
            <a:ext cx="677923" cy="62585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774185" y="4920234"/>
            <a:ext cx="4409440" cy="1350645"/>
          </a:xfrm>
          <a:custGeom>
            <a:avLst/>
            <a:gdLst/>
            <a:ahLst/>
            <a:cxnLst/>
            <a:rect l="l" t="t" r="r" b="b"/>
            <a:pathLst>
              <a:path w="4409440" h="1350645">
                <a:moveTo>
                  <a:pt x="0" y="225044"/>
                </a:moveTo>
                <a:lnTo>
                  <a:pt x="4570" y="179676"/>
                </a:lnTo>
                <a:lnTo>
                  <a:pt x="17678" y="137427"/>
                </a:lnTo>
                <a:lnTo>
                  <a:pt x="38422" y="99200"/>
                </a:lnTo>
                <a:lnTo>
                  <a:pt x="65897" y="65897"/>
                </a:lnTo>
                <a:lnTo>
                  <a:pt x="99200" y="38422"/>
                </a:lnTo>
                <a:lnTo>
                  <a:pt x="137427" y="17678"/>
                </a:lnTo>
                <a:lnTo>
                  <a:pt x="179676" y="4570"/>
                </a:lnTo>
                <a:lnTo>
                  <a:pt x="225043" y="0"/>
                </a:lnTo>
                <a:lnTo>
                  <a:pt x="4183888" y="0"/>
                </a:lnTo>
                <a:lnTo>
                  <a:pt x="4229255" y="4570"/>
                </a:lnTo>
                <a:lnTo>
                  <a:pt x="4271504" y="17678"/>
                </a:lnTo>
                <a:lnTo>
                  <a:pt x="4309731" y="38422"/>
                </a:lnTo>
                <a:lnTo>
                  <a:pt x="4343034" y="65897"/>
                </a:lnTo>
                <a:lnTo>
                  <a:pt x="4370509" y="99200"/>
                </a:lnTo>
                <a:lnTo>
                  <a:pt x="4391253" y="137427"/>
                </a:lnTo>
                <a:lnTo>
                  <a:pt x="4404361" y="179676"/>
                </a:lnTo>
                <a:lnTo>
                  <a:pt x="4408932" y="225044"/>
                </a:lnTo>
                <a:lnTo>
                  <a:pt x="4408932" y="1125220"/>
                </a:lnTo>
                <a:lnTo>
                  <a:pt x="4404361" y="1170572"/>
                </a:lnTo>
                <a:lnTo>
                  <a:pt x="4391253" y="1212814"/>
                </a:lnTo>
                <a:lnTo>
                  <a:pt x="4370509" y="1251041"/>
                </a:lnTo>
                <a:lnTo>
                  <a:pt x="4343034" y="1284347"/>
                </a:lnTo>
                <a:lnTo>
                  <a:pt x="4309731" y="1311828"/>
                </a:lnTo>
                <a:lnTo>
                  <a:pt x="4271504" y="1332578"/>
                </a:lnTo>
                <a:lnTo>
                  <a:pt x="4229255" y="1345691"/>
                </a:lnTo>
                <a:lnTo>
                  <a:pt x="4183888" y="1350264"/>
                </a:lnTo>
                <a:lnTo>
                  <a:pt x="225043" y="1350264"/>
                </a:lnTo>
                <a:lnTo>
                  <a:pt x="179676" y="1345691"/>
                </a:lnTo>
                <a:lnTo>
                  <a:pt x="137427" y="1332578"/>
                </a:lnTo>
                <a:lnTo>
                  <a:pt x="99200" y="1311828"/>
                </a:lnTo>
                <a:lnTo>
                  <a:pt x="65897" y="1284347"/>
                </a:lnTo>
                <a:lnTo>
                  <a:pt x="38422" y="1251041"/>
                </a:lnTo>
                <a:lnTo>
                  <a:pt x="17678" y="1212814"/>
                </a:lnTo>
                <a:lnTo>
                  <a:pt x="4570" y="1170572"/>
                </a:lnTo>
                <a:lnTo>
                  <a:pt x="0" y="1125220"/>
                </a:lnTo>
                <a:lnTo>
                  <a:pt x="0" y="225044"/>
                </a:lnTo>
                <a:close/>
              </a:path>
            </a:pathLst>
          </a:custGeom>
          <a:ln w="19050">
            <a:solidFill>
              <a:srgbClr val="C1D7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17950" y="5106161"/>
            <a:ext cx="13849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Calibri"/>
                <a:cs typeface="Calibri"/>
              </a:rPr>
              <a:t>Production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l’analyse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6446" y="5272938"/>
            <a:ext cx="3231515" cy="7988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11785" indent="-299085">
              <a:lnSpc>
                <a:spcPct val="100000"/>
              </a:lnSpc>
              <a:spcBef>
                <a:spcPts val="300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Analyse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la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documentation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disponible</a:t>
            </a:r>
            <a:endParaRPr sz="11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Réalisation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cartographie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d’études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statistiques</a:t>
            </a:r>
            <a:endParaRPr sz="11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195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Entretien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certains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acteurs</a:t>
            </a:r>
            <a:endParaRPr sz="11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Rédaction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document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final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2548" y="1411605"/>
            <a:ext cx="10678795" cy="2816225"/>
            <a:chOff x="582548" y="1411605"/>
            <a:chExt cx="10678795" cy="2816225"/>
          </a:xfrm>
        </p:grpSpPr>
        <p:sp>
          <p:nvSpPr>
            <p:cNvPr id="10" name="object 10"/>
            <p:cNvSpPr/>
            <p:nvPr/>
          </p:nvSpPr>
          <p:spPr>
            <a:xfrm>
              <a:off x="591311" y="3829812"/>
              <a:ext cx="10665460" cy="393700"/>
            </a:xfrm>
            <a:custGeom>
              <a:avLst/>
              <a:gdLst/>
              <a:ahLst/>
              <a:cxnLst/>
              <a:rect l="l" t="t" r="r" b="b"/>
              <a:pathLst>
                <a:path w="10665460" h="393700">
                  <a:moveTo>
                    <a:pt x="10468356" y="0"/>
                  </a:moveTo>
                  <a:lnTo>
                    <a:pt x="10468356" y="98298"/>
                  </a:lnTo>
                  <a:lnTo>
                    <a:pt x="0" y="98298"/>
                  </a:lnTo>
                  <a:lnTo>
                    <a:pt x="0" y="294894"/>
                  </a:lnTo>
                  <a:lnTo>
                    <a:pt x="10468356" y="294894"/>
                  </a:lnTo>
                  <a:lnTo>
                    <a:pt x="10468356" y="393192"/>
                  </a:lnTo>
                  <a:lnTo>
                    <a:pt x="10664952" y="196595"/>
                  </a:lnTo>
                  <a:lnTo>
                    <a:pt x="10468356" y="0"/>
                  </a:lnTo>
                  <a:close/>
                </a:path>
              </a:pathLst>
            </a:custGeom>
            <a:solidFill>
              <a:srgbClr val="008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1311" y="3829812"/>
              <a:ext cx="10665460" cy="393700"/>
            </a:xfrm>
            <a:custGeom>
              <a:avLst/>
              <a:gdLst/>
              <a:ahLst/>
              <a:cxnLst/>
              <a:rect l="l" t="t" r="r" b="b"/>
              <a:pathLst>
                <a:path w="10665460" h="393700">
                  <a:moveTo>
                    <a:pt x="0" y="98298"/>
                  </a:moveTo>
                  <a:lnTo>
                    <a:pt x="10468356" y="98298"/>
                  </a:lnTo>
                  <a:lnTo>
                    <a:pt x="10468356" y="0"/>
                  </a:lnTo>
                  <a:lnTo>
                    <a:pt x="10664952" y="196595"/>
                  </a:lnTo>
                  <a:lnTo>
                    <a:pt x="10468356" y="393192"/>
                  </a:lnTo>
                  <a:lnTo>
                    <a:pt x="10468356" y="294894"/>
                  </a:lnTo>
                  <a:lnTo>
                    <a:pt x="0" y="294894"/>
                  </a:lnTo>
                  <a:lnTo>
                    <a:pt x="0" y="98298"/>
                  </a:lnTo>
                  <a:close/>
                </a:path>
              </a:pathLst>
            </a:custGeom>
            <a:ln w="9525">
              <a:solidFill>
                <a:srgbClr val="0076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2073" y="1421130"/>
              <a:ext cx="3287395" cy="2234565"/>
            </a:xfrm>
            <a:custGeom>
              <a:avLst/>
              <a:gdLst/>
              <a:ahLst/>
              <a:cxnLst/>
              <a:rect l="l" t="t" r="r" b="b"/>
              <a:pathLst>
                <a:path w="3287395" h="2234565">
                  <a:moveTo>
                    <a:pt x="0" y="372364"/>
                  </a:moveTo>
                  <a:lnTo>
                    <a:pt x="2901" y="325662"/>
                  </a:lnTo>
                  <a:lnTo>
                    <a:pt x="11372" y="280690"/>
                  </a:lnTo>
                  <a:lnTo>
                    <a:pt x="25064" y="237796"/>
                  </a:lnTo>
                  <a:lnTo>
                    <a:pt x="43628" y="197330"/>
                  </a:lnTo>
                  <a:lnTo>
                    <a:pt x="66715" y="159641"/>
                  </a:lnTo>
                  <a:lnTo>
                    <a:pt x="93976" y="125077"/>
                  </a:lnTo>
                  <a:lnTo>
                    <a:pt x="125062" y="93989"/>
                  </a:lnTo>
                  <a:lnTo>
                    <a:pt x="159624" y="66725"/>
                  </a:lnTo>
                  <a:lnTo>
                    <a:pt x="197313" y="43635"/>
                  </a:lnTo>
                  <a:lnTo>
                    <a:pt x="237781" y="25069"/>
                  </a:lnTo>
                  <a:lnTo>
                    <a:pt x="280678" y="11374"/>
                  </a:lnTo>
                  <a:lnTo>
                    <a:pt x="325655" y="2901"/>
                  </a:lnTo>
                  <a:lnTo>
                    <a:pt x="372364" y="0"/>
                  </a:lnTo>
                  <a:lnTo>
                    <a:pt x="2914904" y="0"/>
                  </a:lnTo>
                  <a:lnTo>
                    <a:pt x="2961605" y="2901"/>
                  </a:lnTo>
                  <a:lnTo>
                    <a:pt x="3006577" y="11374"/>
                  </a:lnTo>
                  <a:lnTo>
                    <a:pt x="3049471" y="25069"/>
                  </a:lnTo>
                  <a:lnTo>
                    <a:pt x="3089937" y="43635"/>
                  </a:lnTo>
                  <a:lnTo>
                    <a:pt x="3127626" y="66725"/>
                  </a:lnTo>
                  <a:lnTo>
                    <a:pt x="3162190" y="93989"/>
                  </a:lnTo>
                  <a:lnTo>
                    <a:pt x="3193278" y="125077"/>
                  </a:lnTo>
                  <a:lnTo>
                    <a:pt x="3220542" y="159641"/>
                  </a:lnTo>
                  <a:lnTo>
                    <a:pt x="3243632" y="197330"/>
                  </a:lnTo>
                  <a:lnTo>
                    <a:pt x="3262198" y="237796"/>
                  </a:lnTo>
                  <a:lnTo>
                    <a:pt x="3275893" y="280690"/>
                  </a:lnTo>
                  <a:lnTo>
                    <a:pt x="3284366" y="325662"/>
                  </a:lnTo>
                  <a:lnTo>
                    <a:pt x="3287267" y="372364"/>
                  </a:lnTo>
                  <a:lnTo>
                    <a:pt x="3287267" y="1861820"/>
                  </a:lnTo>
                  <a:lnTo>
                    <a:pt x="3284366" y="1908521"/>
                  </a:lnTo>
                  <a:lnTo>
                    <a:pt x="3275893" y="1953493"/>
                  </a:lnTo>
                  <a:lnTo>
                    <a:pt x="3262198" y="1996387"/>
                  </a:lnTo>
                  <a:lnTo>
                    <a:pt x="3243632" y="2036853"/>
                  </a:lnTo>
                  <a:lnTo>
                    <a:pt x="3220542" y="2074542"/>
                  </a:lnTo>
                  <a:lnTo>
                    <a:pt x="3193278" y="2109106"/>
                  </a:lnTo>
                  <a:lnTo>
                    <a:pt x="3162190" y="2140194"/>
                  </a:lnTo>
                  <a:lnTo>
                    <a:pt x="3127626" y="2167458"/>
                  </a:lnTo>
                  <a:lnTo>
                    <a:pt x="3089937" y="2190548"/>
                  </a:lnTo>
                  <a:lnTo>
                    <a:pt x="3049471" y="2209114"/>
                  </a:lnTo>
                  <a:lnTo>
                    <a:pt x="3006577" y="2222809"/>
                  </a:lnTo>
                  <a:lnTo>
                    <a:pt x="2961605" y="2231282"/>
                  </a:lnTo>
                  <a:lnTo>
                    <a:pt x="2914904" y="2234184"/>
                  </a:lnTo>
                  <a:lnTo>
                    <a:pt x="372364" y="2234184"/>
                  </a:lnTo>
                  <a:lnTo>
                    <a:pt x="325655" y="2231282"/>
                  </a:lnTo>
                  <a:lnTo>
                    <a:pt x="280678" y="2222809"/>
                  </a:lnTo>
                  <a:lnTo>
                    <a:pt x="237781" y="2209114"/>
                  </a:lnTo>
                  <a:lnTo>
                    <a:pt x="197313" y="2190548"/>
                  </a:lnTo>
                  <a:lnTo>
                    <a:pt x="159624" y="2167458"/>
                  </a:lnTo>
                  <a:lnTo>
                    <a:pt x="125062" y="2140194"/>
                  </a:lnTo>
                  <a:lnTo>
                    <a:pt x="93976" y="2109106"/>
                  </a:lnTo>
                  <a:lnTo>
                    <a:pt x="66715" y="2074542"/>
                  </a:lnTo>
                  <a:lnTo>
                    <a:pt x="43628" y="2036853"/>
                  </a:lnTo>
                  <a:lnTo>
                    <a:pt x="25064" y="1996387"/>
                  </a:lnTo>
                  <a:lnTo>
                    <a:pt x="11372" y="1953493"/>
                  </a:lnTo>
                  <a:lnTo>
                    <a:pt x="2901" y="1908521"/>
                  </a:lnTo>
                  <a:lnTo>
                    <a:pt x="0" y="1861820"/>
                  </a:lnTo>
                  <a:lnTo>
                    <a:pt x="0" y="372364"/>
                  </a:lnTo>
                  <a:close/>
                </a:path>
              </a:pathLst>
            </a:custGeom>
            <a:ln w="19050">
              <a:solidFill>
                <a:srgbClr val="0085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79780" y="2048001"/>
            <a:ext cx="128841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Tâches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préliminaires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8172" y="2214727"/>
            <a:ext cx="2185670" cy="7988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13055" indent="-300990">
              <a:lnSpc>
                <a:spcPct val="100000"/>
              </a:lnSpc>
              <a:spcBef>
                <a:spcPts val="300"/>
              </a:spcBef>
              <a:buFont typeface="Segoe UI Symbol"/>
              <a:buChar char="❖"/>
              <a:tabLst>
                <a:tab pos="313055" algn="l"/>
                <a:tab pos="313690" algn="l"/>
              </a:tabLst>
            </a:pPr>
            <a:r>
              <a:rPr dirty="0" sz="1100" spc="-5">
                <a:latin typeface="Calibri"/>
                <a:cs typeface="Calibri"/>
              </a:rPr>
              <a:t>Présentation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l’objet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travail</a:t>
            </a:r>
            <a:endParaRPr sz="1100">
              <a:latin typeface="Calibri"/>
              <a:cs typeface="Calibri"/>
            </a:endParaRPr>
          </a:p>
          <a:p>
            <a:pPr marL="313055" indent="-300990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3055" algn="l"/>
                <a:tab pos="313690" algn="l"/>
              </a:tabLst>
            </a:pPr>
            <a:r>
              <a:rPr dirty="0" sz="1100">
                <a:latin typeface="Calibri"/>
                <a:cs typeface="Calibri"/>
              </a:rPr>
              <a:t>Défrichage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-5">
                <a:latin typeface="Calibri"/>
                <a:cs typeface="Calibri"/>
              </a:rPr>
              <a:t> problématique</a:t>
            </a:r>
            <a:endParaRPr sz="1100">
              <a:latin typeface="Calibri"/>
              <a:cs typeface="Calibri"/>
            </a:endParaRPr>
          </a:p>
          <a:p>
            <a:pPr marL="313055" indent="-300990">
              <a:lnSpc>
                <a:spcPct val="100000"/>
              </a:lnSpc>
              <a:spcBef>
                <a:spcPts val="195"/>
              </a:spcBef>
              <a:buFont typeface="Segoe UI Symbol"/>
              <a:buChar char="❖"/>
              <a:tabLst>
                <a:tab pos="313055" algn="l"/>
                <a:tab pos="313690" algn="l"/>
              </a:tabLst>
            </a:pPr>
            <a:r>
              <a:rPr dirty="0" sz="1100" spc="-5">
                <a:latin typeface="Calibri"/>
                <a:cs typeface="Calibri"/>
              </a:rPr>
              <a:t>C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te</a:t>
            </a:r>
            <a:r>
              <a:rPr dirty="0" sz="1100" spc="-5">
                <a:latin typeface="Calibri"/>
                <a:cs typeface="Calibri"/>
              </a:rPr>
              <a:t>x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-5">
                <a:latin typeface="Calibri"/>
                <a:cs typeface="Calibri"/>
              </a:rPr>
              <a:t>u</a:t>
            </a:r>
            <a:r>
              <a:rPr dirty="0" sz="1100" spc="-15">
                <a:latin typeface="Calibri"/>
                <a:cs typeface="Calibri"/>
              </a:rPr>
              <a:t>a</a:t>
            </a:r>
            <a:r>
              <a:rPr dirty="0" sz="1100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 spc="-15">
                <a:latin typeface="Calibri"/>
                <a:cs typeface="Calibri"/>
              </a:rPr>
              <a:t>s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>
                <a:latin typeface="Calibri"/>
                <a:cs typeface="Calibri"/>
              </a:rPr>
              <a:t>i</a:t>
            </a:r>
            <a:r>
              <a:rPr dirty="0" sz="1100" spc="-10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terr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ri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>
                <a:latin typeface="Calibri"/>
                <a:cs typeface="Calibri"/>
              </a:rPr>
              <a:t>le</a:t>
            </a:r>
            <a:endParaRPr sz="1100">
              <a:latin typeface="Calibri"/>
              <a:cs typeface="Calibri"/>
            </a:endParaRPr>
          </a:p>
          <a:p>
            <a:pPr marL="313055" indent="-300990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3055" algn="l"/>
                <a:tab pos="313690" algn="l"/>
              </a:tabLst>
            </a:pPr>
            <a:r>
              <a:rPr dirty="0" sz="1100">
                <a:latin typeface="Calibri"/>
                <a:cs typeface="Calibri"/>
              </a:rPr>
              <a:t>Récupération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données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54829" y="1925573"/>
            <a:ext cx="6838315" cy="1682750"/>
          </a:xfrm>
          <a:custGeom>
            <a:avLst/>
            <a:gdLst/>
            <a:ahLst/>
            <a:cxnLst/>
            <a:rect l="l" t="t" r="r" b="b"/>
            <a:pathLst>
              <a:path w="6838315" h="1682750">
                <a:moveTo>
                  <a:pt x="0" y="280415"/>
                </a:moveTo>
                <a:lnTo>
                  <a:pt x="3671" y="234944"/>
                </a:lnTo>
                <a:lnTo>
                  <a:pt x="14301" y="191804"/>
                </a:lnTo>
                <a:lnTo>
                  <a:pt x="31310" y="151573"/>
                </a:lnTo>
                <a:lnTo>
                  <a:pt x="54120" y="114830"/>
                </a:lnTo>
                <a:lnTo>
                  <a:pt x="82153" y="82153"/>
                </a:lnTo>
                <a:lnTo>
                  <a:pt x="114830" y="54120"/>
                </a:lnTo>
                <a:lnTo>
                  <a:pt x="151573" y="31310"/>
                </a:lnTo>
                <a:lnTo>
                  <a:pt x="191804" y="14301"/>
                </a:lnTo>
                <a:lnTo>
                  <a:pt x="234944" y="3671"/>
                </a:lnTo>
                <a:lnTo>
                  <a:pt x="280416" y="0"/>
                </a:lnTo>
                <a:lnTo>
                  <a:pt x="6557772" y="0"/>
                </a:lnTo>
                <a:lnTo>
                  <a:pt x="6603243" y="3671"/>
                </a:lnTo>
                <a:lnTo>
                  <a:pt x="6646383" y="14301"/>
                </a:lnTo>
                <a:lnTo>
                  <a:pt x="6686614" y="31310"/>
                </a:lnTo>
                <a:lnTo>
                  <a:pt x="6723357" y="54120"/>
                </a:lnTo>
                <a:lnTo>
                  <a:pt x="6756034" y="82153"/>
                </a:lnTo>
                <a:lnTo>
                  <a:pt x="6784067" y="114830"/>
                </a:lnTo>
                <a:lnTo>
                  <a:pt x="6806877" y="151573"/>
                </a:lnTo>
                <a:lnTo>
                  <a:pt x="6823886" y="191804"/>
                </a:lnTo>
                <a:lnTo>
                  <a:pt x="6834516" y="234944"/>
                </a:lnTo>
                <a:lnTo>
                  <a:pt x="6838188" y="280415"/>
                </a:lnTo>
                <a:lnTo>
                  <a:pt x="6838188" y="1402079"/>
                </a:lnTo>
                <a:lnTo>
                  <a:pt x="6834516" y="1447551"/>
                </a:lnTo>
                <a:lnTo>
                  <a:pt x="6823886" y="1490691"/>
                </a:lnTo>
                <a:lnTo>
                  <a:pt x="6806877" y="1530922"/>
                </a:lnTo>
                <a:lnTo>
                  <a:pt x="6784067" y="1567665"/>
                </a:lnTo>
                <a:lnTo>
                  <a:pt x="6756034" y="1600342"/>
                </a:lnTo>
                <a:lnTo>
                  <a:pt x="6723357" y="1628375"/>
                </a:lnTo>
                <a:lnTo>
                  <a:pt x="6686614" y="1651185"/>
                </a:lnTo>
                <a:lnTo>
                  <a:pt x="6646383" y="1668194"/>
                </a:lnTo>
                <a:lnTo>
                  <a:pt x="6603243" y="1678824"/>
                </a:lnTo>
                <a:lnTo>
                  <a:pt x="6557772" y="1682495"/>
                </a:lnTo>
                <a:lnTo>
                  <a:pt x="280416" y="1682495"/>
                </a:lnTo>
                <a:lnTo>
                  <a:pt x="234944" y="1678824"/>
                </a:lnTo>
                <a:lnTo>
                  <a:pt x="191804" y="1668194"/>
                </a:lnTo>
                <a:lnTo>
                  <a:pt x="151573" y="1651185"/>
                </a:lnTo>
                <a:lnTo>
                  <a:pt x="114830" y="1628375"/>
                </a:lnTo>
                <a:lnTo>
                  <a:pt x="82153" y="1600342"/>
                </a:lnTo>
                <a:lnTo>
                  <a:pt x="54120" y="1567665"/>
                </a:lnTo>
                <a:lnTo>
                  <a:pt x="31310" y="1530922"/>
                </a:lnTo>
                <a:lnTo>
                  <a:pt x="14301" y="1490691"/>
                </a:lnTo>
                <a:lnTo>
                  <a:pt x="3671" y="1447551"/>
                </a:lnTo>
                <a:lnTo>
                  <a:pt x="0" y="1402079"/>
                </a:lnTo>
                <a:lnTo>
                  <a:pt x="0" y="280415"/>
                </a:lnTo>
                <a:close/>
              </a:path>
            </a:pathLst>
          </a:custGeom>
          <a:ln w="19050">
            <a:solidFill>
              <a:srgbClr val="FDB6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515103" y="2276982"/>
            <a:ext cx="25120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44536A"/>
                </a:solidFill>
                <a:latin typeface="Calibri"/>
                <a:cs typeface="Calibri"/>
              </a:rPr>
              <a:t>V</a:t>
            </a:r>
            <a:r>
              <a:rPr dirty="0" sz="1100" b="1">
                <a:latin typeface="Calibri"/>
                <a:cs typeface="Calibri"/>
              </a:rPr>
              <a:t>isite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terrain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(12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14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Novembre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2019)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3853" y="2443708"/>
            <a:ext cx="6334125" cy="79819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300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Rencontres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élus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techniciens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place</a:t>
            </a:r>
            <a:endParaRPr sz="11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Observations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5">
                <a:latin typeface="Calibri"/>
                <a:cs typeface="Calibri"/>
              </a:rPr>
              <a:t> situ,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relevé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terrain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</a:t>
            </a:r>
            <a:r>
              <a:rPr dirty="0" sz="1100">
                <a:latin typeface="Calibri"/>
                <a:cs typeface="Calibri"/>
              </a:rPr>
              <a:t>centre-bourg</a:t>
            </a:r>
            <a:endParaRPr sz="11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195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Discussions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moins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formelles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 acteurs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locaux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commerçants,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agent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immobilier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habitants</a:t>
            </a:r>
            <a:endParaRPr sz="11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200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Utilisation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l’application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Mapillary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9708" y="3942969"/>
            <a:ext cx="10635615" cy="2129790"/>
            <a:chOff x="719708" y="3942969"/>
            <a:chExt cx="10635615" cy="2129790"/>
          </a:xfrm>
        </p:grpSpPr>
        <p:sp>
          <p:nvSpPr>
            <p:cNvPr id="19" name="object 19"/>
            <p:cNvSpPr/>
            <p:nvPr/>
          </p:nvSpPr>
          <p:spPr>
            <a:xfrm>
              <a:off x="729233" y="3952494"/>
              <a:ext cx="9563100" cy="480059"/>
            </a:xfrm>
            <a:custGeom>
              <a:avLst/>
              <a:gdLst/>
              <a:ahLst/>
              <a:cxnLst/>
              <a:rect l="l" t="t" r="r" b="b"/>
              <a:pathLst>
                <a:path w="9563100" h="480060">
                  <a:moveTo>
                    <a:pt x="2997" y="0"/>
                  </a:moveTo>
                  <a:lnTo>
                    <a:pt x="0" y="480059"/>
                  </a:lnTo>
                </a:path>
                <a:path w="9563100" h="480060">
                  <a:moveTo>
                    <a:pt x="1914143" y="0"/>
                  </a:moveTo>
                  <a:lnTo>
                    <a:pt x="1911096" y="480059"/>
                  </a:lnTo>
                </a:path>
                <a:path w="9563100" h="480060">
                  <a:moveTo>
                    <a:pt x="3826764" y="0"/>
                  </a:moveTo>
                  <a:lnTo>
                    <a:pt x="3823716" y="480059"/>
                  </a:lnTo>
                </a:path>
                <a:path w="9563100" h="480060">
                  <a:moveTo>
                    <a:pt x="5739383" y="0"/>
                  </a:moveTo>
                  <a:lnTo>
                    <a:pt x="5736336" y="480059"/>
                  </a:lnTo>
                </a:path>
                <a:path w="9563100" h="480060">
                  <a:moveTo>
                    <a:pt x="7650480" y="0"/>
                  </a:moveTo>
                  <a:lnTo>
                    <a:pt x="7647432" y="480059"/>
                  </a:lnTo>
                </a:path>
                <a:path w="9563100" h="480060">
                  <a:moveTo>
                    <a:pt x="9563100" y="0"/>
                  </a:moveTo>
                  <a:lnTo>
                    <a:pt x="9560052" y="480059"/>
                  </a:lnTo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329165" y="4872990"/>
              <a:ext cx="2016760" cy="1190625"/>
            </a:xfrm>
            <a:custGeom>
              <a:avLst/>
              <a:gdLst/>
              <a:ahLst/>
              <a:cxnLst/>
              <a:rect l="l" t="t" r="r" b="b"/>
              <a:pathLst>
                <a:path w="2016759" h="1190625">
                  <a:moveTo>
                    <a:pt x="0" y="198374"/>
                  </a:moveTo>
                  <a:lnTo>
                    <a:pt x="5236" y="152875"/>
                  </a:lnTo>
                  <a:lnTo>
                    <a:pt x="20155" y="111115"/>
                  </a:lnTo>
                  <a:lnTo>
                    <a:pt x="43567" y="74283"/>
                  </a:lnTo>
                  <a:lnTo>
                    <a:pt x="74283" y="43567"/>
                  </a:lnTo>
                  <a:lnTo>
                    <a:pt x="111115" y="20155"/>
                  </a:lnTo>
                  <a:lnTo>
                    <a:pt x="152875" y="5236"/>
                  </a:lnTo>
                  <a:lnTo>
                    <a:pt x="198374" y="0"/>
                  </a:lnTo>
                  <a:lnTo>
                    <a:pt x="1817877" y="0"/>
                  </a:lnTo>
                  <a:lnTo>
                    <a:pt x="1863376" y="5236"/>
                  </a:lnTo>
                  <a:lnTo>
                    <a:pt x="1905136" y="20155"/>
                  </a:lnTo>
                  <a:lnTo>
                    <a:pt x="1941968" y="43567"/>
                  </a:lnTo>
                  <a:lnTo>
                    <a:pt x="1972684" y="74283"/>
                  </a:lnTo>
                  <a:lnTo>
                    <a:pt x="1996096" y="111115"/>
                  </a:lnTo>
                  <a:lnTo>
                    <a:pt x="2011015" y="152875"/>
                  </a:lnTo>
                  <a:lnTo>
                    <a:pt x="2016252" y="198374"/>
                  </a:lnTo>
                  <a:lnTo>
                    <a:pt x="2016252" y="991870"/>
                  </a:lnTo>
                  <a:lnTo>
                    <a:pt x="2011015" y="1037356"/>
                  </a:lnTo>
                  <a:lnTo>
                    <a:pt x="1996096" y="1079111"/>
                  </a:lnTo>
                  <a:lnTo>
                    <a:pt x="1972684" y="1115944"/>
                  </a:lnTo>
                  <a:lnTo>
                    <a:pt x="1941968" y="1146664"/>
                  </a:lnTo>
                  <a:lnTo>
                    <a:pt x="1905136" y="1170081"/>
                  </a:lnTo>
                  <a:lnTo>
                    <a:pt x="1863376" y="1185005"/>
                  </a:lnTo>
                  <a:lnTo>
                    <a:pt x="1817877" y="1190244"/>
                  </a:lnTo>
                  <a:lnTo>
                    <a:pt x="198374" y="1190244"/>
                  </a:lnTo>
                  <a:lnTo>
                    <a:pt x="152875" y="1185005"/>
                  </a:lnTo>
                  <a:lnTo>
                    <a:pt x="111115" y="1170081"/>
                  </a:lnTo>
                  <a:lnTo>
                    <a:pt x="74283" y="1146664"/>
                  </a:lnTo>
                  <a:lnTo>
                    <a:pt x="43567" y="1115944"/>
                  </a:lnTo>
                  <a:lnTo>
                    <a:pt x="20155" y="1079111"/>
                  </a:lnTo>
                  <a:lnTo>
                    <a:pt x="5236" y="1037356"/>
                  </a:lnTo>
                  <a:lnTo>
                    <a:pt x="0" y="991870"/>
                  </a:lnTo>
                  <a:lnTo>
                    <a:pt x="0" y="198374"/>
                  </a:lnTo>
                  <a:close/>
                </a:path>
              </a:pathLst>
            </a:custGeom>
            <a:ln w="19050">
              <a:solidFill>
                <a:srgbClr val="6DB4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570846" y="5244388"/>
            <a:ext cx="1536700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14599"/>
              </a:lnSpc>
              <a:spcBef>
                <a:spcPts val="95"/>
              </a:spcBef>
            </a:pPr>
            <a:r>
              <a:rPr dirty="0" sz="1100" spc="-5" b="1">
                <a:latin typeface="Calibri"/>
                <a:cs typeface="Calibri"/>
              </a:rPr>
              <a:t>Présentation orale </a:t>
            </a:r>
            <a:r>
              <a:rPr dirty="0" sz="1100">
                <a:latin typeface="Calibri"/>
                <a:cs typeface="Calibri"/>
              </a:rPr>
              <a:t>auprès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élus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techniciens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7212" y="4108195"/>
            <a:ext cx="440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Sept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31563" y="4108195"/>
            <a:ext cx="396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19577" y="4108195"/>
            <a:ext cx="349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18223" y="4108195"/>
            <a:ext cx="376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Déc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92997" y="4155185"/>
            <a:ext cx="4292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Ja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68153" y="4108195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é</a:t>
            </a:r>
            <a:r>
              <a:rPr dirty="0" sz="180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26972" y="3593972"/>
            <a:ext cx="10100310" cy="1266190"/>
            <a:chOff x="926972" y="3593972"/>
            <a:chExt cx="10100310" cy="1266190"/>
          </a:xfrm>
        </p:grpSpPr>
        <p:sp>
          <p:nvSpPr>
            <p:cNvPr id="29" name="object 29"/>
            <p:cNvSpPr/>
            <p:nvPr/>
          </p:nvSpPr>
          <p:spPr>
            <a:xfrm>
              <a:off x="936497" y="3649217"/>
              <a:ext cx="3385185" cy="346075"/>
            </a:xfrm>
            <a:custGeom>
              <a:avLst/>
              <a:gdLst/>
              <a:ahLst/>
              <a:cxnLst/>
              <a:rect l="l" t="t" r="r" b="b"/>
              <a:pathLst>
                <a:path w="3385185" h="346075">
                  <a:moveTo>
                    <a:pt x="0" y="345947"/>
                  </a:moveTo>
                  <a:lnTo>
                    <a:pt x="6178" y="299973"/>
                  </a:lnTo>
                  <a:lnTo>
                    <a:pt x="23616" y="258656"/>
                  </a:lnTo>
                  <a:lnTo>
                    <a:pt x="50663" y="223646"/>
                  </a:lnTo>
                  <a:lnTo>
                    <a:pt x="85671" y="196595"/>
                  </a:lnTo>
                  <a:lnTo>
                    <a:pt x="126991" y="179154"/>
                  </a:lnTo>
                  <a:lnTo>
                    <a:pt x="172974" y="172973"/>
                  </a:lnTo>
                  <a:lnTo>
                    <a:pt x="1519428" y="172973"/>
                  </a:lnTo>
                  <a:lnTo>
                    <a:pt x="1565402" y="166793"/>
                  </a:lnTo>
                  <a:lnTo>
                    <a:pt x="1606719" y="149351"/>
                  </a:lnTo>
                  <a:lnTo>
                    <a:pt x="1641728" y="122300"/>
                  </a:lnTo>
                  <a:lnTo>
                    <a:pt x="1668779" y="87291"/>
                  </a:lnTo>
                  <a:lnTo>
                    <a:pt x="1686221" y="45973"/>
                  </a:lnTo>
                  <a:lnTo>
                    <a:pt x="1692402" y="0"/>
                  </a:lnTo>
                  <a:lnTo>
                    <a:pt x="1698582" y="45973"/>
                  </a:lnTo>
                  <a:lnTo>
                    <a:pt x="1716024" y="87291"/>
                  </a:lnTo>
                  <a:lnTo>
                    <a:pt x="1743075" y="122300"/>
                  </a:lnTo>
                  <a:lnTo>
                    <a:pt x="1778084" y="149351"/>
                  </a:lnTo>
                  <a:lnTo>
                    <a:pt x="1819402" y="166793"/>
                  </a:lnTo>
                  <a:lnTo>
                    <a:pt x="1865376" y="172973"/>
                  </a:lnTo>
                  <a:lnTo>
                    <a:pt x="3211829" y="172973"/>
                  </a:lnTo>
                  <a:lnTo>
                    <a:pt x="3257804" y="179154"/>
                  </a:lnTo>
                  <a:lnTo>
                    <a:pt x="3299121" y="196595"/>
                  </a:lnTo>
                  <a:lnTo>
                    <a:pt x="3334130" y="223646"/>
                  </a:lnTo>
                  <a:lnTo>
                    <a:pt x="3361181" y="258656"/>
                  </a:lnTo>
                  <a:lnTo>
                    <a:pt x="3378623" y="299973"/>
                  </a:lnTo>
                  <a:lnTo>
                    <a:pt x="3384804" y="345947"/>
                  </a:lnTo>
                </a:path>
              </a:pathLst>
            </a:custGeom>
            <a:ln w="19050">
              <a:solidFill>
                <a:srgbClr val="0085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87874" y="3603497"/>
              <a:ext cx="611505" cy="346075"/>
            </a:xfrm>
            <a:custGeom>
              <a:avLst/>
              <a:gdLst/>
              <a:ahLst/>
              <a:cxnLst/>
              <a:rect l="l" t="t" r="r" b="b"/>
              <a:pathLst>
                <a:path w="611504" h="346075">
                  <a:moveTo>
                    <a:pt x="0" y="345947"/>
                  </a:moveTo>
                  <a:lnTo>
                    <a:pt x="5461" y="299973"/>
                  </a:lnTo>
                  <a:lnTo>
                    <a:pt x="20870" y="258656"/>
                  </a:lnTo>
                  <a:lnTo>
                    <a:pt x="44767" y="223646"/>
                  </a:lnTo>
                  <a:lnTo>
                    <a:pt x="75691" y="196595"/>
                  </a:lnTo>
                  <a:lnTo>
                    <a:pt x="112183" y="179154"/>
                  </a:lnTo>
                  <a:lnTo>
                    <a:pt x="152780" y="172974"/>
                  </a:lnTo>
                  <a:lnTo>
                    <a:pt x="193378" y="166793"/>
                  </a:lnTo>
                  <a:lnTo>
                    <a:pt x="229869" y="149351"/>
                  </a:lnTo>
                  <a:lnTo>
                    <a:pt x="260794" y="122300"/>
                  </a:lnTo>
                  <a:lnTo>
                    <a:pt x="284691" y="87291"/>
                  </a:lnTo>
                  <a:lnTo>
                    <a:pt x="300100" y="45974"/>
                  </a:lnTo>
                  <a:lnTo>
                    <a:pt x="305562" y="0"/>
                  </a:lnTo>
                  <a:lnTo>
                    <a:pt x="311023" y="45974"/>
                  </a:lnTo>
                  <a:lnTo>
                    <a:pt x="326432" y="87291"/>
                  </a:lnTo>
                  <a:lnTo>
                    <a:pt x="350329" y="122300"/>
                  </a:lnTo>
                  <a:lnTo>
                    <a:pt x="381253" y="149351"/>
                  </a:lnTo>
                  <a:lnTo>
                    <a:pt x="417745" y="166793"/>
                  </a:lnTo>
                  <a:lnTo>
                    <a:pt x="458342" y="172974"/>
                  </a:lnTo>
                  <a:lnTo>
                    <a:pt x="498940" y="179154"/>
                  </a:lnTo>
                  <a:lnTo>
                    <a:pt x="535431" y="196596"/>
                  </a:lnTo>
                  <a:lnTo>
                    <a:pt x="566356" y="223647"/>
                  </a:lnTo>
                  <a:lnTo>
                    <a:pt x="590253" y="258656"/>
                  </a:lnTo>
                  <a:lnTo>
                    <a:pt x="605662" y="299974"/>
                  </a:lnTo>
                  <a:lnTo>
                    <a:pt x="611124" y="345947"/>
                  </a:lnTo>
                </a:path>
              </a:pathLst>
            </a:custGeom>
            <a:ln w="19049">
              <a:solidFill>
                <a:srgbClr val="FDB6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405109" y="4456937"/>
              <a:ext cx="612775" cy="361315"/>
            </a:xfrm>
            <a:custGeom>
              <a:avLst/>
              <a:gdLst/>
              <a:ahLst/>
              <a:cxnLst/>
              <a:rect l="l" t="t" r="r" b="b"/>
              <a:pathLst>
                <a:path w="612775" h="361314">
                  <a:moveTo>
                    <a:pt x="0" y="0"/>
                  </a:moveTo>
                  <a:lnTo>
                    <a:pt x="5471" y="47993"/>
                  </a:lnTo>
                  <a:lnTo>
                    <a:pt x="20912" y="91129"/>
                  </a:lnTo>
                  <a:lnTo>
                    <a:pt x="44862" y="127682"/>
                  </a:lnTo>
                  <a:lnTo>
                    <a:pt x="75861" y="155927"/>
                  </a:lnTo>
                  <a:lnTo>
                    <a:pt x="112447" y="174139"/>
                  </a:lnTo>
                  <a:lnTo>
                    <a:pt x="153162" y="180594"/>
                  </a:lnTo>
                  <a:lnTo>
                    <a:pt x="193876" y="187048"/>
                  </a:lnTo>
                  <a:lnTo>
                    <a:pt x="230462" y="205260"/>
                  </a:lnTo>
                  <a:lnTo>
                    <a:pt x="261461" y="233505"/>
                  </a:lnTo>
                  <a:lnTo>
                    <a:pt x="285411" y="270058"/>
                  </a:lnTo>
                  <a:lnTo>
                    <a:pt x="300852" y="313194"/>
                  </a:lnTo>
                  <a:lnTo>
                    <a:pt x="306324" y="361188"/>
                  </a:lnTo>
                  <a:lnTo>
                    <a:pt x="311795" y="313194"/>
                  </a:lnTo>
                  <a:lnTo>
                    <a:pt x="327236" y="270058"/>
                  </a:lnTo>
                  <a:lnTo>
                    <a:pt x="351186" y="233505"/>
                  </a:lnTo>
                  <a:lnTo>
                    <a:pt x="382185" y="205260"/>
                  </a:lnTo>
                  <a:lnTo>
                    <a:pt x="418771" y="187048"/>
                  </a:lnTo>
                  <a:lnTo>
                    <a:pt x="459486" y="180594"/>
                  </a:lnTo>
                  <a:lnTo>
                    <a:pt x="500200" y="174139"/>
                  </a:lnTo>
                  <a:lnTo>
                    <a:pt x="536786" y="155927"/>
                  </a:lnTo>
                  <a:lnTo>
                    <a:pt x="567785" y="127682"/>
                  </a:lnTo>
                  <a:lnTo>
                    <a:pt x="591735" y="91129"/>
                  </a:lnTo>
                  <a:lnTo>
                    <a:pt x="607176" y="47993"/>
                  </a:lnTo>
                  <a:lnTo>
                    <a:pt x="612648" y="0"/>
                  </a:lnTo>
                </a:path>
              </a:pathLst>
            </a:custGeom>
            <a:ln w="19050">
              <a:solidFill>
                <a:srgbClr val="6DB4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321301" y="4502657"/>
              <a:ext cx="6050280" cy="347980"/>
            </a:xfrm>
            <a:custGeom>
              <a:avLst/>
              <a:gdLst/>
              <a:ahLst/>
              <a:cxnLst/>
              <a:rect l="l" t="t" r="r" b="b"/>
              <a:pathLst>
                <a:path w="6050280" h="347979">
                  <a:moveTo>
                    <a:pt x="6050280" y="0"/>
                  </a:moveTo>
                  <a:lnTo>
                    <a:pt x="6044078" y="46206"/>
                  </a:lnTo>
                  <a:lnTo>
                    <a:pt x="6026573" y="87714"/>
                  </a:lnTo>
                  <a:lnTo>
                    <a:pt x="5999416" y="122872"/>
                  </a:lnTo>
                  <a:lnTo>
                    <a:pt x="5964258" y="150029"/>
                  </a:lnTo>
                  <a:lnTo>
                    <a:pt x="5922750" y="167534"/>
                  </a:lnTo>
                  <a:lnTo>
                    <a:pt x="5876544" y="173736"/>
                  </a:lnTo>
                  <a:lnTo>
                    <a:pt x="3198876" y="173736"/>
                  </a:lnTo>
                  <a:lnTo>
                    <a:pt x="3152669" y="179937"/>
                  </a:lnTo>
                  <a:lnTo>
                    <a:pt x="3111161" y="197442"/>
                  </a:lnTo>
                  <a:lnTo>
                    <a:pt x="3076003" y="224599"/>
                  </a:lnTo>
                  <a:lnTo>
                    <a:pt x="3048846" y="259757"/>
                  </a:lnTo>
                  <a:lnTo>
                    <a:pt x="3031341" y="301265"/>
                  </a:lnTo>
                  <a:lnTo>
                    <a:pt x="3025140" y="347472"/>
                  </a:lnTo>
                  <a:lnTo>
                    <a:pt x="3018938" y="301265"/>
                  </a:lnTo>
                  <a:lnTo>
                    <a:pt x="3001433" y="259757"/>
                  </a:lnTo>
                  <a:lnTo>
                    <a:pt x="2974276" y="224599"/>
                  </a:lnTo>
                  <a:lnTo>
                    <a:pt x="2939118" y="197442"/>
                  </a:lnTo>
                  <a:lnTo>
                    <a:pt x="2897610" y="179937"/>
                  </a:lnTo>
                  <a:lnTo>
                    <a:pt x="2851404" y="173736"/>
                  </a:lnTo>
                  <a:lnTo>
                    <a:pt x="173736" y="173736"/>
                  </a:lnTo>
                  <a:lnTo>
                    <a:pt x="127529" y="167534"/>
                  </a:lnTo>
                  <a:lnTo>
                    <a:pt x="86021" y="150029"/>
                  </a:lnTo>
                  <a:lnTo>
                    <a:pt x="50863" y="122872"/>
                  </a:lnTo>
                  <a:lnTo>
                    <a:pt x="23706" y="87714"/>
                  </a:lnTo>
                  <a:lnTo>
                    <a:pt x="6201" y="462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C1D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366" y="459994"/>
            <a:ext cx="3200400" cy="1562100"/>
          </a:xfrm>
          <a:prstGeom prst="rect"/>
        </p:spPr>
        <p:txBody>
          <a:bodyPr wrap="square" lIns="0" tIns="67310" rIns="0" bIns="0" rtlCol="0" vert="horz">
            <a:spAutoFit/>
          </a:bodyPr>
          <a:lstStyle/>
          <a:p>
            <a:pPr algn="just" marL="107314" marR="5080" indent="-95250">
              <a:lnSpc>
                <a:spcPct val="90000"/>
              </a:lnSpc>
              <a:spcBef>
                <a:spcPts val="530"/>
              </a:spcBef>
            </a:pPr>
            <a:r>
              <a:rPr dirty="0" sz="3600" spc="-30">
                <a:solidFill>
                  <a:srgbClr val="007689"/>
                </a:solidFill>
                <a:latin typeface="Calibri Light"/>
                <a:cs typeface="Calibri Light"/>
              </a:rPr>
              <a:t>Sorèze</a:t>
            </a:r>
            <a:r>
              <a:rPr dirty="0" sz="3600" spc="-70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007689"/>
                </a:solidFill>
                <a:latin typeface="Calibri Light"/>
                <a:cs typeface="Calibri Light"/>
              </a:rPr>
              <a:t>et</a:t>
            </a:r>
            <a:r>
              <a:rPr dirty="0" sz="3600" spc="-40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007689"/>
                </a:solidFill>
                <a:latin typeface="Calibri Light"/>
                <a:cs typeface="Calibri Light"/>
              </a:rPr>
              <a:t>devenir </a:t>
            </a:r>
            <a:r>
              <a:rPr dirty="0" sz="3600" spc="-800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007689"/>
                </a:solidFill>
                <a:latin typeface="Calibri Light"/>
                <a:cs typeface="Calibri Light"/>
              </a:rPr>
              <a:t>du </a:t>
            </a:r>
            <a:r>
              <a:rPr dirty="0" sz="3600" spc="-15">
                <a:solidFill>
                  <a:srgbClr val="007689"/>
                </a:solidFill>
                <a:latin typeface="Calibri Light"/>
                <a:cs typeface="Calibri Light"/>
              </a:rPr>
              <a:t>centre-bourg </a:t>
            </a:r>
            <a:r>
              <a:rPr dirty="0" sz="3600" spc="-800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 spc="-5">
                <a:solidFill>
                  <a:srgbClr val="007689"/>
                </a:solidFill>
                <a:latin typeface="Calibri Light"/>
                <a:cs typeface="Calibri Light"/>
              </a:rPr>
              <a:t>Quels</a:t>
            </a:r>
            <a:r>
              <a:rPr dirty="0" sz="3600" spc="-25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 spc="-5">
                <a:solidFill>
                  <a:srgbClr val="007689"/>
                </a:solidFill>
                <a:latin typeface="Calibri Light"/>
                <a:cs typeface="Calibri Light"/>
              </a:rPr>
              <a:t>enjeux</a:t>
            </a:r>
            <a:r>
              <a:rPr dirty="0" sz="3600" spc="-20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007689"/>
                </a:solidFill>
                <a:latin typeface="Calibri Light"/>
                <a:cs typeface="Calibri Light"/>
              </a:rPr>
              <a:t>?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1097" y="166827"/>
            <a:ext cx="435483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7689"/>
                </a:solidFill>
                <a:latin typeface="Calibri Light"/>
                <a:cs typeface="Calibri Light"/>
              </a:rPr>
              <a:t>Méthodologie</a:t>
            </a:r>
            <a:endParaRPr sz="6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1064" y="423911"/>
            <a:ext cx="677923" cy="62585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70154" y="4868417"/>
            <a:ext cx="4409440" cy="1350645"/>
          </a:xfrm>
          <a:custGeom>
            <a:avLst/>
            <a:gdLst/>
            <a:ahLst/>
            <a:cxnLst/>
            <a:rect l="l" t="t" r="r" b="b"/>
            <a:pathLst>
              <a:path w="4409440" h="1350645">
                <a:moveTo>
                  <a:pt x="0" y="225043"/>
                </a:moveTo>
                <a:lnTo>
                  <a:pt x="4572" y="179676"/>
                </a:lnTo>
                <a:lnTo>
                  <a:pt x="17685" y="137427"/>
                </a:lnTo>
                <a:lnTo>
                  <a:pt x="38435" y="99200"/>
                </a:lnTo>
                <a:lnTo>
                  <a:pt x="65916" y="65897"/>
                </a:lnTo>
                <a:lnTo>
                  <a:pt x="99222" y="38422"/>
                </a:lnTo>
                <a:lnTo>
                  <a:pt x="137449" y="17678"/>
                </a:lnTo>
                <a:lnTo>
                  <a:pt x="179691" y="4570"/>
                </a:lnTo>
                <a:lnTo>
                  <a:pt x="225044" y="0"/>
                </a:lnTo>
                <a:lnTo>
                  <a:pt x="4183888" y="0"/>
                </a:lnTo>
                <a:lnTo>
                  <a:pt x="4229255" y="4570"/>
                </a:lnTo>
                <a:lnTo>
                  <a:pt x="4271504" y="17678"/>
                </a:lnTo>
                <a:lnTo>
                  <a:pt x="4309731" y="38422"/>
                </a:lnTo>
                <a:lnTo>
                  <a:pt x="4343034" y="65897"/>
                </a:lnTo>
                <a:lnTo>
                  <a:pt x="4370509" y="99200"/>
                </a:lnTo>
                <a:lnTo>
                  <a:pt x="4391253" y="137427"/>
                </a:lnTo>
                <a:lnTo>
                  <a:pt x="4404361" y="179676"/>
                </a:lnTo>
                <a:lnTo>
                  <a:pt x="4408932" y="225043"/>
                </a:lnTo>
                <a:lnTo>
                  <a:pt x="4408932" y="1125219"/>
                </a:lnTo>
                <a:lnTo>
                  <a:pt x="4404361" y="1170572"/>
                </a:lnTo>
                <a:lnTo>
                  <a:pt x="4391253" y="1212814"/>
                </a:lnTo>
                <a:lnTo>
                  <a:pt x="4370509" y="1251041"/>
                </a:lnTo>
                <a:lnTo>
                  <a:pt x="4343034" y="1284347"/>
                </a:lnTo>
                <a:lnTo>
                  <a:pt x="4309731" y="1311828"/>
                </a:lnTo>
                <a:lnTo>
                  <a:pt x="4271504" y="1332578"/>
                </a:lnTo>
                <a:lnTo>
                  <a:pt x="4229255" y="1345691"/>
                </a:lnTo>
                <a:lnTo>
                  <a:pt x="4183888" y="1350263"/>
                </a:lnTo>
                <a:lnTo>
                  <a:pt x="225044" y="1350263"/>
                </a:lnTo>
                <a:lnTo>
                  <a:pt x="179691" y="1345691"/>
                </a:lnTo>
                <a:lnTo>
                  <a:pt x="137449" y="1332578"/>
                </a:lnTo>
                <a:lnTo>
                  <a:pt x="99222" y="1311828"/>
                </a:lnTo>
                <a:lnTo>
                  <a:pt x="65916" y="1284347"/>
                </a:lnTo>
                <a:lnTo>
                  <a:pt x="38435" y="1251041"/>
                </a:lnTo>
                <a:lnTo>
                  <a:pt x="17685" y="1212814"/>
                </a:lnTo>
                <a:lnTo>
                  <a:pt x="4572" y="1170572"/>
                </a:lnTo>
                <a:lnTo>
                  <a:pt x="0" y="1125219"/>
                </a:lnTo>
                <a:lnTo>
                  <a:pt x="0" y="225043"/>
                </a:lnTo>
                <a:close/>
              </a:path>
            </a:pathLst>
          </a:custGeom>
          <a:ln w="19050">
            <a:solidFill>
              <a:srgbClr val="C1D7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4273" y="4933797"/>
            <a:ext cx="3398520" cy="410209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100" spc="-5" b="1">
                <a:latin typeface="Calibri"/>
                <a:cs typeface="Calibri"/>
              </a:rPr>
              <a:t>Exploration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terrain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et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rencontre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avec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le</a:t>
            </a:r>
            <a:r>
              <a:rPr dirty="0" sz="1100" spc="-5" b="1">
                <a:latin typeface="Calibri"/>
                <a:cs typeface="Calibri"/>
              </a:rPr>
              <a:t> commanditaire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100">
                <a:latin typeface="Calibri"/>
                <a:cs typeface="Calibri"/>
              </a:rPr>
              <a:t>6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7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février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2769" y="5320182"/>
            <a:ext cx="3691254" cy="79502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290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Rencontre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Parc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naturel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régional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Haut-Languedoc</a:t>
            </a:r>
            <a:endParaRPr sz="11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190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Rencontre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élus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techniciens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Mairie</a:t>
            </a:r>
            <a:endParaRPr sz="11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Présentation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travail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</a:t>
            </a:r>
            <a:r>
              <a:rPr dirty="0" sz="1100">
                <a:latin typeface="Calibri"/>
                <a:cs typeface="Calibri"/>
              </a:rPr>
              <a:t>Master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GEOTER</a:t>
            </a:r>
            <a:endParaRPr sz="11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190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Visite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1172" y="1411605"/>
            <a:ext cx="11238230" cy="2816225"/>
            <a:chOff x="241172" y="1411605"/>
            <a:chExt cx="11238230" cy="2816225"/>
          </a:xfrm>
        </p:grpSpPr>
        <p:sp>
          <p:nvSpPr>
            <p:cNvPr id="9" name="object 9"/>
            <p:cNvSpPr/>
            <p:nvPr/>
          </p:nvSpPr>
          <p:spPr>
            <a:xfrm>
              <a:off x="809243" y="3829812"/>
              <a:ext cx="10665460" cy="393700"/>
            </a:xfrm>
            <a:custGeom>
              <a:avLst/>
              <a:gdLst/>
              <a:ahLst/>
              <a:cxnLst/>
              <a:rect l="l" t="t" r="r" b="b"/>
              <a:pathLst>
                <a:path w="10665460" h="393700">
                  <a:moveTo>
                    <a:pt x="10468356" y="0"/>
                  </a:moveTo>
                  <a:lnTo>
                    <a:pt x="10468356" y="98298"/>
                  </a:lnTo>
                  <a:lnTo>
                    <a:pt x="0" y="98298"/>
                  </a:lnTo>
                  <a:lnTo>
                    <a:pt x="0" y="294894"/>
                  </a:lnTo>
                  <a:lnTo>
                    <a:pt x="10468356" y="294894"/>
                  </a:lnTo>
                  <a:lnTo>
                    <a:pt x="10468356" y="393192"/>
                  </a:lnTo>
                  <a:lnTo>
                    <a:pt x="10664952" y="196595"/>
                  </a:lnTo>
                  <a:lnTo>
                    <a:pt x="10468356" y="0"/>
                  </a:lnTo>
                  <a:close/>
                </a:path>
              </a:pathLst>
            </a:custGeom>
            <a:solidFill>
              <a:srgbClr val="008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9243" y="3829812"/>
              <a:ext cx="10665460" cy="393700"/>
            </a:xfrm>
            <a:custGeom>
              <a:avLst/>
              <a:gdLst/>
              <a:ahLst/>
              <a:cxnLst/>
              <a:rect l="l" t="t" r="r" b="b"/>
              <a:pathLst>
                <a:path w="10665460" h="393700">
                  <a:moveTo>
                    <a:pt x="0" y="98298"/>
                  </a:moveTo>
                  <a:lnTo>
                    <a:pt x="10468356" y="98298"/>
                  </a:lnTo>
                  <a:lnTo>
                    <a:pt x="10468356" y="0"/>
                  </a:lnTo>
                  <a:lnTo>
                    <a:pt x="10664952" y="196595"/>
                  </a:lnTo>
                  <a:lnTo>
                    <a:pt x="10468356" y="393192"/>
                  </a:lnTo>
                  <a:lnTo>
                    <a:pt x="10468356" y="294894"/>
                  </a:lnTo>
                  <a:lnTo>
                    <a:pt x="0" y="294894"/>
                  </a:lnTo>
                  <a:lnTo>
                    <a:pt x="0" y="98298"/>
                  </a:lnTo>
                  <a:close/>
                </a:path>
              </a:pathLst>
            </a:custGeom>
            <a:ln w="9525">
              <a:solidFill>
                <a:srgbClr val="0076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0697" y="1421130"/>
              <a:ext cx="3287395" cy="2234565"/>
            </a:xfrm>
            <a:custGeom>
              <a:avLst/>
              <a:gdLst/>
              <a:ahLst/>
              <a:cxnLst/>
              <a:rect l="l" t="t" r="r" b="b"/>
              <a:pathLst>
                <a:path w="3287395" h="2234565">
                  <a:moveTo>
                    <a:pt x="0" y="372364"/>
                  </a:moveTo>
                  <a:lnTo>
                    <a:pt x="2901" y="325662"/>
                  </a:lnTo>
                  <a:lnTo>
                    <a:pt x="11372" y="280690"/>
                  </a:lnTo>
                  <a:lnTo>
                    <a:pt x="25064" y="237796"/>
                  </a:lnTo>
                  <a:lnTo>
                    <a:pt x="43628" y="197330"/>
                  </a:lnTo>
                  <a:lnTo>
                    <a:pt x="66715" y="159641"/>
                  </a:lnTo>
                  <a:lnTo>
                    <a:pt x="93976" y="125077"/>
                  </a:lnTo>
                  <a:lnTo>
                    <a:pt x="125062" y="93989"/>
                  </a:lnTo>
                  <a:lnTo>
                    <a:pt x="159624" y="66725"/>
                  </a:lnTo>
                  <a:lnTo>
                    <a:pt x="197313" y="43635"/>
                  </a:lnTo>
                  <a:lnTo>
                    <a:pt x="237781" y="25069"/>
                  </a:lnTo>
                  <a:lnTo>
                    <a:pt x="280678" y="11374"/>
                  </a:lnTo>
                  <a:lnTo>
                    <a:pt x="325655" y="2901"/>
                  </a:lnTo>
                  <a:lnTo>
                    <a:pt x="372364" y="0"/>
                  </a:lnTo>
                  <a:lnTo>
                    <a:pt x="2914904" y="0"/>
                  </a:lnTo>
                  <a:lnTo>
                    <a:pt x="2961605" y="2901"/>
                  </a:lnTo>
                  <a:lnTo>
                    <a:pt x="3006577" y="11374"/>
                  </a:lnTo>
                  <a:lnTo>
                    <a:pt x="3049471" y="25069"/>
                  </a:lnTo>
                  <a:lnTo>
                    <a:pt x="3089937" y="43635"/>
                  </a:lnTo>
                  <a:lnTo>
                    <a:pt x="3127626" y="66725"/>
                  </a:lnTo>
                  <a:lnTo>
                    <a:pt x="3162190" y="93989"/>
                  </a:lnTo>
                  <a:lnTo>
                    <a:pt x="3193278" y="125077"/>
                  </a:lnTo>
                  <a:lnTo>
                    <a:pt x="3220542" y="159641"/>
                  </a:lnTo>
                  <a:lnTo>
                    <a:pt x="3243632" y="197330"/>
                  </a:lnTo>
                  <a:lnTo>
                    <a:pt x="3262198" y="237796"/>
                  </a:lnTo>
                  <a:lnTo>
                    <a:pt x="3275893" y="280690"/>
                  </a:lnTo>
                  <a:lnTo>
                    <a:pt x="3284366" y="325662"/>
                  </a:lnTo>
                  <a:lnTo>
                    <a:pt x="3287267" y="372364"/>
                  </a:lnTo>
                  <a:lnTo>
                    <a:pt x="3287267" y="1861820"/>
                  </a:lnTo>
                  <a:lnTo>
                    <a:pt x="3284366" y="1908521"/>
                  </a:lnTo>
                  <a:lnTo>
                    <a:pt x="3275893" y="1953493"/>
                  </a:lnTo>
                  <a:lnTo>
                    <a:pt x="3262198" y="1996387"/>
                  </a:lnTo>
                  <a:lnTo>
                    <a:pt x="3243632" y="2036853"/>
                  </a:lnTo>
                  <a:lnTo>
                    <a:pt x="3220542" y="2074542"/>
                  </a:lnTo>
                  <a:lnTo>
                    <a:pt x="3193278" y="2109106"/>
                  </a:lnTo>
                  <a:lnTo>
                    <a:pt x="3162190" y="2140194"/>
                  </a:lnTo>
                  <a:lnTo>
                    <a:pt x="3127626" y="2167458"/>
                  </a:lnTo>
                  <a:lnTo>
                    <a:pt x="3089937" y="2190548"/>
                  </a:lnTo>
                  <a:lnTo>
                    <a:pt x="3049471" y="2209114"/>
                  </a:lnTo>
                  <a:lnTo>
                    <a:pt x="3006577" y="2222809"/>
                  </a:lnTo>
                  <a:lnTo>
                    <a:pt x="2961605" y="2231282"/>
                  </a:lnTo>
                  <a:lnTo>
                    <a:pt x="2914904" y="2234184"/>
                  </a:lnTo>
                  <a:lnTo>
                    <a:pt x="372364" y="2234184"/>
                  </a:lnTo>
                  <a:lnTo>
                    <a:pt x="325655" y="2231282"/>
                  </a:lnTo>
                  <a:lnTo>
                    <a:pt x="280678" y="2222809"/>
                  </a:lnTo>
                  <a:lnTo>
                    <a:pt x="237781" y="2209114"/>
                  </a:lnTo>
                  <a:lnTo>
                    <a:pt x="197313" y="2190548"/>
                  </a:lnTo>
                  <a:lnTo>
                    <a:pt x="159624" y="2167458"/>
                  </a:lnTo>
                  <a:lnTo>
                    <a:pt x="125062" y="2140194"/>
                  </a:lnTo>
                  <a:lnTo>
                    <a:pt x="93976" y="2109106"/>
                  </a:lnTo>
                  <a:lnTo>
                    <a:pt x="66715" y="2074542"/>
                  </a:lnTo>
                  <a:lnTo>
                    <a:pt x="43628" y="2036853"/>
                  </a:lnTo>
                  <a:lnTo>
                    <a:pt x="25064" y="1996387"/>
                  </a:lnTo>
                  <a:lnTo>
                    <a:pt x="11372" y="1953493"/>
                  </a:lnTo>
                  <a:lnTo>
                    <a:pt x="2901" y="1908521"/>
                  </a:lnTo>
                  <a:lnTo>
                    <a:pt x="0" y="1861820"/>
                  </a:lnTo>
                  <a:lnTo>
                    <a:pt x="0" y="372364"/>
                  </a:lnTo>
                  <a:close/>
                </a:path>
              </a:pathLst>
            </a:custGeom>
            <a:ln w="19050">
              <a:solidFill>
                <a:srgbClr val="0085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37794" y="2048001"/>
            <a:ext cx="19113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Bibliographie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et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problématique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186" y="2214727"/>
            <a:ext cx="2149475" cy="79819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300"/>
              </a:spcBef>
              <a:buFont typeface="Segoe UI Symbol"/>
              <a:buChar char="❖"/>
              <a:tabLst>
                <a:tab pos="312420" algn="l"/>
                <a:tab pos="313055" algn="l"/>
              </a:tabLst>
            </a:pPr>
            <a:r>
              <a:rPr dirty="0" sz="1100">
                <a:latin typeface="Calibri"/>
                <a:cs typeface="Calibri"/>
              </a:rPr>
              <a:t>Lectures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scientifiques</a:t>
            </a:r>
            <a:endParaRPr sz="1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2420" algn="l"/>
                <a:tab pos="313055" algn="l"/>
              </a:tabLst>
            </a:pPr>
            <a:r>
              <a:rPr dirty="0" sz="1100">
                <a:latin typeface="Calibri"/>
                <a:cs typeface="Calibri"/>
              </a:rPr>
              <a:t>Etat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l’Art</a:t>
            </a:r>
            <a:endParaRPr sz="1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95"/>
              </a:spcBef>
              <a:buFont typeface="Segoe UI Symbol"/>
              <a:buChar char="❖"/>
              <a:tabLst>
                <a:tab pos="312420" algn="l"/>
                <a:tab pos="313055" algn="l"/>
              </a:tabLst>
            </a:pPr>
            <a:r>
              <a:rPr dirty="0" sz="1100" spc="-5">
                <a:latin typeface="Calibri"/>
                <a:cs typeface="Calibri"/>
              </a:rPr>
              <a:t>Problématisation</a:t>
            </a:r>
            <a:endParaRPr sz="1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200"/>
              </a:spcBef>
              <a:buFont typeface="Segoe UI Symbol"/>
              <a:buChar char="❖"/>
              <a:tabLst>
                <a:tab pos="312420" algn="l"/>
                <a:tab pos="313055" algn="l"/>
              </a:tabLst>
            </a:pPr>
            <a:r>
              <a:rPr dirty="0" sz="1100" spc="-5">
                <a:latin typeface="Calibri"/>
                <a:cs typeface="Calibri"/>
              </a:rPr>
              <a:t>Création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grille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d’entretien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84853" y="1873757"/>
            <a:ext cx="2499360" cy="1682750"/>
          </a:xfrm>
          <a:custGeom>
            <a:avLst/>
            <a:gdLst/>
            <a:ahLst/>
            <a:cxnLst/>
            <a:rect l="l" t="t" r="r" b="b"/>
            <a:pathLst>
              <a:path w="2499360" h="1682750">
                <a:moveTo>
                  <a:pt x="0" y="280415"/>
                </a:moveTo>
                <a:lnTo>
                  <a:pt x="3671" y="234944"/>
                </a:lnTo>
                <a:lnTo>
                  <a:pt x="14301" y="191804"/>
                </a:lnTo>
                <a:lnTo>
                  <a:pt x="31310" y="151573"/>
                </a:lnTo>
                <a:lnTo>
                  <a:pt x="54120" y="114830"/>
                </a:lnTo>
                <a:lnTo>
                  <a:pt x="82153" y="82153"/>
                </a:lnTo>
                <a:lnTo>
                  <a:pt x="114830" y="54120"/>
                </a:lnTo>
                <a:lnTo>
                  <a:pt x="151573" y="31310"/>
                </a:lnTo>
                <a:lnTo>
                  <a:pt x="191804" y="14301"/>
                </a:lnTo>
                <a:lnTo>
                  <a:pt x="234944" y="3671"/>
                </a:lnTo>
                <a:lnTo>
                  <a:pt x="280416" y="0"/>
                </a:lnTo>
                <a:lnTo>
                  <a:pt x="2218944" y="0"/>
                </a:lnTo>
                <a:lnTo>
                  <a:pt x="2264415" y="3671"/>
                </a:lnTo>
                <a:lnTo>
                  <a:pt x="2307555" y="14301"/>
                </a:lnTo>
                <a:lnTo>
                  <a:pt x="2347786" y="31310"/>
                </a:lnTo>
                <a:lnTo>
                  <a:pt x="2384529" y="54120"/>
                </a:lnTo>
                <a:lnTo>
                  <a:pt x="2417206" y="82153"/>
                </a:lnTo>
                <a:lnTo>
                  <a:pt x="2445239" y="114830"/>
                </a:lnTo>
                <a:lnTo>
                  <a:pt x="2468049" y="151573"/>
                </a:lnTo>
                <a:lnTo>
                  <a:pt x="2485058" y="191804"/>
                </a:lnTo>
                <a:lnTo>
                  <a:pt x="2495688" y="234944"/>
                </a:lnTo>
                <a:lnTo>
                  <a:pt x="2499360" y="280415"/>
                </a:lnTo>
                <a:lnTo>
                  <a:pt x="2499360" y="1402079"/>
                </a:lnTo>
                <a:lnTo>
                  <a:pt x="2495688" y="1447551"/>
                </a:lnTo>
                <a:lnTo>
                  <a:pt x="2485058" y="1490691"/>
                </a:lnTo>
                <a:lnTo>
                  <a:pt x="2468049" y="1530922"/>
                </a:lnTo>
                <a:lnTo>
                  <a:pt x="2445239" y="1567665"/>
                </a:lnTo>
                <a:lnTo>
                  <a:pt x="2417206" y="1600342"/>
                </a:lnTo>
                <a:lnTo>
                  <a:pt x="2384529" y="1628375"/>
                </a:lnTo>
                <a:lnTo>
                  <a:pt x="2347786" y="1651185"/>
                </a:lnTo>
                <a:lnTo>
                  <a:pt x="2307555" y="1668194"/>
                </a:lnTo>
                <a:lnTo>
                  <a:pt x="2264415" y="1678824"/>
                </a:lnTo>
                <a:lnTo>
                  <a:pt x="2218944" y="1682495"/>
                </a:lnTo>
                <a:lnTo>
                  <a:pt x="280416" y="1682495"/>
                </a:lnTo>
                <a:lnTo>
                  <a:pt x="234944" y="1678824"/>
                </a:lnTo>
                <a:lnTo>
                  <a:pt x="191804" y="1668194"/>
                </a:lnTo>
                <a:lnTo>
                  <a:pt x="151573" y="1651185"/>
                </a:lnTo>
                <a:lnTo>
                  <a:pt x="114830" y="1628375"/>
                </a:lnTo>
                <a:lnTo>
                  <a:pt x="82153" y="1600342"/>
                </a:lnTo>
                <a:lnTo>
                  <a:pt x="54120" y="1567665"/>
                </a:lnTo>
                <a:lnTo>
                  <a:pt x="31310" y="1530922"/>
                </a:lnTo>
                <a:lnTo>
                  <a:pt x="14301" y="1490691"/>
                </a:lnTo>
                <a:lnTo>
                  <a:pt x="3671" y="1447551"/>
                </a:lnTo>
                <a:lnTo>
                  <a:pt x="0" y="1402079"/>
                </a:lnTo>
                <a:lnTo>
                  <a:pt x="0" y="280415"/>
                </a:lnTo>
                <a:close/>
              </a:path>
            </a:pathLst>
          </a:custGeom>
          <a:ln w="19050">
            <a:solidFill>
              <a:srgbClr val="FDB6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45763" y="2104745"/>
            <a:ext cx="1994535" cy="4095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100" b="1">
                <a:solidFill>
                  <a:srgbClr val="44536A"/>
                </a:solidFill>
                <a:latin typeface="Calibri"/>
                <a:cs typeface="Calibri"/>
              </a:rPr>
              <a:t>Mise</a:t>
            </a:r>
            <a:r>
              <a:rPr dirty="0" sz="1100" spc="-2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en </a:t>
            </a:r>
            <a:r>
              <a:rPr dirty="0" sz="1100" b="1">
                <a:solidFill>
                  <a:srgbClr val="44536A"/>
                </a:solidFill>
                <a:latin typeface="Calibri"/>
                <a:cs typeface="Calibri"/>
              </a:rPr>
              <a:t>place</a:t>
            </a:r>
            <a:r>
              <a:rPr dirty="0" sz="1100" spc="-1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enquête</a:t>
            </a:r>
            <a:r>
              <a:rPr dirty="0" sz="1100" spc="-2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qualitative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>
                <a:latin typeface="Calibri"/>
                <a:cs typeface="Calibri"/>
              </a:rPr>
              <a:t>9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11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février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4259" y="2490317"/>
            <a:ext cx="1974214" cy="79565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290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Précision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grille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d’entretien</a:t>
            </a:r>
            <a:endParaRPr sz="11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190"/>
              </a:spcBef>
            </a:pPr>
            <a:r>
              <a:rPr dirty="0" sz="1100" spc="-5">
                <a:latin typeface="Calibri"/>
                <a:cs typeface="Calibri"/>
              </a:rPr>
              <a:t>semi-directive</a:t>
            </a:r>
            <a:endParaRPr sz="11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Création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4</a:t>
            </a:r>
            <a:r>
              <a:rPr dirty="0" sz="1100" spc="-5">
                <a:latin typeface="Calibri"/>
                <a:cs typeface="Calibri"/>
              </a:rPr>
              <a:t> plaches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photos</a:t>
            </a:r>
            <a:endParaRPr sz="11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195"/>
              </a:spcBef>
            </a:pPr>
            <a:r>
              <a:rPr dirty="0" sz="1100" spc="-5">
                <a:latin typeface="Calibri"/>
                <a:cs typeface="Calibri"/>
              </a:rPr>
              <a:t>composées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photos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37641" y="3942969"/>
            <a:ext cx="9580880" cy="1863089"/>
            <a:chOff x="937641" y="3942969"/>
            <a:chExt cx="9580880" cy="1863089"/>
          </a:xfrm>
        </p:grpSpPr>
        <p:sp>
          <p:nvSpPr>
            <p:cNvPr id="18" name="object 18"/>
            <p:cNvSpPr/>
            <p:nvPr/>
          </p:nvSpPr>
          <p:spPr>
            <a:xfrm>
              <a:off x="947166" y="3952494"/>
              <a:ext cx="9561830" cy="480059"/>
            </a:xfrm>
            <a:custGeom>
              <a:avLst/>
              <a:gdLst/>
              <a:ahLst/>
              <a:cxnLst/>
              <a:rect l="l" t="t" r="r" b="b"/>
              <a:pathLst>
                <a:path w="9561830" h="480060">
                  <a:moveTo>
                    <a:pt x="2997" y="0"/>
                  </a:moveTo>
                  <a:lnTo>
                    <a:pt x="0" y="480059"/>
                  </a:lnTo>
                </a:path>
                <a:path w="9561830" h="480060">
                  <a:moveTo>
                    <a:pt x="1914144" y="0"/>
                  </a:moveTo>
                  <a:lnTo>
                    <a:pt x="1911096" y="480059"/>
                  </a:lnTo>
                </a:path>
                <a:path w="9561830" h="480060">
                  <a:moveTo>
                    <a:pt x="7650480" y="0"/>
                  </a:moveTo>
                  <a:lnTo>
                    <a:pt x="7647432" y="480059"/>
                  </a:lnTo>
                </a:path>
                <a:path w="9561830" h="480060">
                  <a:moveTo>
                    <a:pt x="9561576" y="0"/>
                  </a:moveTo>
                  <a:lnTo>
                    <a:pt x="9558528" y="480059"/>
                  </a:lnTo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122925" y="4606290"/>
              <a:ext cx="2702560" cy="1190625"/>
            </a:xfrm>
            <a:custGeom>
              <a:avLst/>
              <a:gdLst/>
              <a:ahLst/>
              <a:cxnLst/>
              <a:rect l="l" t="t" r="r" b="b"/>
              <a:pathLst>
                <a:path w="2702559" h="1190625">
                  <a:moveTo>
                    <a:pt x="0" y="198374"/>
                  </a:moveTo>
                  <a:lnTo>
                    <a:pt x="5236" y="152875"/>
                  </a:lnTo>
                  <a:lnTo>
                    <a:pt x="20155" y="111115"/>
                  </a:lnTo>
                  <a:lnTo>
                    <a:pt x="43567" y="74283"/>
                  </a:lnTo>
                  <a:lnTo>
                    <a:pt x="74283" y="43567"/>
                  </a:lnTo>
                  <a:lnTo>
                    <a:pt x="111115" y="20155"/>
                  </a:lnTo>
                  <a:lnTo>
                    <a:pt x="152875" y="5236"/>
                  </a:lnTo>
                  <a:lnTo>
                    <a:pt x="198374" y="0"/>
                  </a:lnTo>
                  <a:lnTo>
                    <a:pt x="2503678" y="0"/>
                  </a:lnTo>
                  <a:lnTo>
                    <a:pt x="2549176" y="5236"/>
                  </a:lnTo>
                  <a:lnTo>
                    <a:pt x="2590936" y="20155"/>
                  </a:lnTo>
                  <a:lnTo>
                    <a:pt x="2627768" y="43567"/>
                  </a:lnTo>
                  <a:lnTo>
                    <a:pt x="2658484" y="74283"/>
                  </a:lnTo>
                  <a:lnTo>
                    <a:pt x="2681896" y="111115"/>
                  </a:lnTo>
                  <a:lnTo>
                    <a:pt x="2696815" y="152875"/>
                  </a:lnTo>
                  <a:lnTo>
                    <a:pt x="2702052" y="198374"/>
                  </a:lnTo>
                  <a:lnTo>
                    <a:pt x="2702052" y="991870"/>
                  </a:lnTo>
                  <a:lnTo>
                    <a:pt x="2696815" y="1037356"/>
                  </a:lnTo>
                  <a:lnTo>
                    <a:pt x="2681896" y="1079111"/>
                  </a:lnTo>
                  <a:lnTo>
                    <a:pt x="2658484" y="1115944"/>
                  </a:lnTo>
                  <a:lnTo>
                    <a:pt x="2627768" y="1146664"/>
                  </a:lnTo>
                  <a:lnTo>
                    <a:pt x="2590936" y="1170081"/>
                  </a:lnTo>
                  <a:lnTo>
                    <a:pt x="2549176" y="1185005"/>
                  </a:lnTo>
                  <a:lnTo>
                    <a:pt x="2503678" y="1190244"/>
                  </a:lnTo>
                  <a:lnTo>
                    <a:pt x="198374" y="1190244"/>
                  </a:lnTo>
                  <a:lnTo>
                    <a:pt x="152875" y="1185005"/>
                  </a:lnTo>
                  <a:lnTo>
                    <a:pt x="111115" y="1170081"/>
                  </a:lnTo>
                  <a:lnTo>
                    <a:pt x="74283" y="1146664"/>
                  </a:lnTo>
                  <a:lnTo>
                    <a:pt x="43567" y="1115944"/>
                  </a:lnTo>
                  <a:lnTo>
                    <a:pt x="20155" y="1079111"/>
                  </a:lnTo>
                  <a:lnTo>
                    <a:pt x="5236" y="1037356"/>
                  </a:lnTo>
                  <a:lnTo>
                    <a:pt x="0" y="991870"/>
                  </a:lnTo>
                  <a:lnTo>
                    <a:pt x="0" y="198374"/>
                  </a:lnTo>
                  <a:close/>
                </a:path>
              </a:pathLst>
            </a:custGeom>
            <a:ln w="19050">
              <a:solidFill>
                <a:srgbClr val="6DB4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259704" y="4784572"/>
            <a:ext cx="2347595" cy="79502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100" spc="-5" b="1">
                <a:latin typeface="Calibri"/>
                <a:cs typeface="Calibri"/>
              </a:rPr>
              <a:t>Enquête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terrain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auprès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des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habitants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>
                <a:latin typeface="Calibri"/>
                <a:cs typeface="Calibri"/>
              </a:rPr>
              <a:t>12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15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février</a:t>
            </a:r>
            <a:endParaRPr sz="110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spcBef>
                <a:spcPts val="204"/>
              </a:spcBef>
              <a:buFont typeface="Wingdings"/>
              <a:buChar char=""/>
              <a:tabLst>
                <a:tab pos="217170" algn="l"/>
              </a:tabLst>
            </a:pPr>
            <a:r>
              <a:rPr dirty="0" sz="1100">
                <a:latin typeface="Calibri"/>
                <a:cs typeface="Calibri"/>
              </a:rPr>
              <a:t>180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entretiens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"/>
              <a:tabLst>
                <a:tab pos="185420" algn="l"/>
              </a:tabLst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à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4839" y="4108195"/>
            <a:ext cx="1191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Janvier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24138" y="4083557"/>
            <a:ext cx="494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Ma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36875" y="4108195"/>
            <a:ext cx="668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é</a:t>
            </a:r>
            <a:r>
              <a:rPr dirty="0" sz="1800">
                <a:latin typeface="Calibri"/>
                <a:cs typeface="Calibri"/>
              </a:rPr>
              <a:t>vr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43380" y="1778889"/>
            <a:ext cx="8427085" cy="3011170"/>
            <a:chOff x="1143380" y="1778889"/>
            <a:chExt cx="8427085" cy="3011170"/>
          </a:xfrm>
        </p:grpSpPr>
        <p:sp>
          <p:nvSpPr>
            <p:cNvPr id="25" name="object 25"/>
            <p:cNvSpPr/>
            <p:nvPr/>
          </p:nvSpPr>
          <p:spPr>
            <a:xfrm>
              <a:off x="1152905" y="3649218"/>
              <a:ext cx="1693545" cy="346075"/>
            </a:xfrm>
            <a:custGeom>
              <a:avLst/>
              <a:gdLst/>
              <a:ahLst/>
              <a:cxnLst/>
              <a:rect l="l" t="t" r="r" b="b"/>
              <a:pathLst>
                <a:path w="1693545" h="346075">
                  <a:moveTo>
                    <a:pt x="0" y="345947"/>
                  </a:moveTo>
                  <a:lnTo>
                    <a:pt x="6178" y="299973"/>
                  </a:lnTo>
                  <a:lnTo>
                    <a:pt x="23616" y="258656"/>
                  </a:lnTo>
                  <a:lnTo>
                    <a:pt x="50663" y="223646"/>
                  </a:lnTo>
                  <a:lnTo>
                    <a:pt x="85671" y="196595"/>
                  </a:lnTo>
                  <a:lnTo>
                    <a:pt x="126991" y="179154"/>
                  </a:lnTo>
                  <a:lnTo>
                    <a:pt x="172974" y="172973"/>
                  </a:lnTo>
                  <a:lnTo>
                    <a:pt x="673607" y="172973"/>
                  </a:lnTo>
                  <a:lnTo>
                    <a:pt x="719582" y="166793"/>
                  </a:lnTo>
                  <a:lnTo>
                    <a:pt x="760899" y="149351"/>
                  </a:lnTo>
                  <a:lnTo>
                    <a:pt x="795908" y="122300"/>
                  </a:lnTo>
                  <a:lnTo>
                    <a:pt x="822959" y="87291"/>
                  </a:lnTo>
                  <a:lnTo>
                    <a:pt x="840401" y="45973"/>
                  </a:lnTo>
                  <a:lnTo>
                    <a:pt x="846582" y="0"/>
                  </a:lnTo>
                  <a:lnTo>
                    <a:pt x="852762" y="45973"/>
                  </a:lnTo>
                  <a:lnTo>
                    <a:pt x="870204" y="87291"/>
                  </a:lnTo>
                  <a:lnTo>
                    <a:pt x="897255" y="122300"/>
                  </a:lnTo>
                  <a:lnTo>
                    <a:pt x="932264" y="149351"/>
                  </a:lnTo>
                  <a:lnTo>
                    <a:pt x="973582" y="166793"/>
                  </a:lnTo>
                  <a:lnTo>
                    <a:pt x="1019556" y="172973"/>
                  </a:lnTo>
                  <a:lnTo>
                    <a:pt x="1520189" y="172973"/>
                  </a:lnTo>
                  <a:lnTo>
                    <a:pt x="1566164" y="179154"/>
                  </a:lnTo>
                  <a:lnTo>
                    <a:pt x="1607481" y="196595"/>
                  </a:lnTo>
                  <a:lnTo>
                    <a:pt x="1642490" y="223646"/>
                  </a:lnTo>
                  <a:lnTo>
                    <a:pt x="1669541" y="258656"/>
                  </a:lnTo>
                  <a:lnTo>
                    <a:pt x="1686983" y="299973"/>
                  </a:lnTo>
                  <a:lnTo>
                    <a:pt x="1693164" y="345947"/>
                  </a:lnTo>
                </a:path>
              </a:pathLst>
            </a:custGeom>
            <a:ln w="19050">
              <a:solidFill>
                <a:srgbClr val="0085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487417" y="3566922"/>
              <a:ext cx="1076325" cy="347980"/>
            </a:xfrm>
            <a:custGeom>
              <a:avLst/>
              <a:gdLst/>
              <a:ahLst/>
              <a:cxnLst/>
              <a:rect l="l" t="t" r="r" b="b"/>
              <a:pathLst>
                <a:path w="1076325" h="347979">
                  <a:moveTo>
                    <a:pt x="0" y="347471"/>
                  </a:moveTo>
                  <a:lnTo>
                    <a:pt x="6201" y="301265"/>
                  </a:lnTo>
                  <a:lnTo>
                    <a:pt x="23706" y="259757"/>
                  </a:lnTo>
                  <a:lnTo>
                    <a:pt x="50863" y="224599"/>
                  </a:lnTo>
                  <a:lnTo>
                    <a:pt x="86021" y="197442"/>
                  </a:lnTo>
                  <a:lnTo>
                    <a:pt x="127529" y="179937"/>
                  </a:lnTo>
                  <a:lnTo>
                    <a:pt x="173736" y="173735"/>
                  </a:lnTo>
                  <a:lnTo>
                    <a:pt x="364236" y="173735"/>
                  </a:lnTo>
                  <a:lnTo>
                    <a:pt x="410442" y="167534"/>
                  </a:lnTo>
                  <a:lnTo>
                    <a:pt x="451950" y="150029"/>
                  </a:lnTo>
                  <a:lnTo>
                    <a:pt x="487108" y="122872"/>
                  </a:lnTo>
                  <a:lnTo>
                    <a:pt x="514265" y="87714"/>
                  </a:lnTo>
                  <a:lnTo>
                    <a:pt x="531770" y="46206"/>
                  </a:lnTo>
                  <a:lnTo>
                    <a:pt x="537972" y="0"/>
                  </a:lnTo>
                  <a:lnTo>
                    <a:pt x="544173" y="46206"/>
                  </a:lnTo>
                  <a:lnTo>
                    <a:pt x="561678" y="87714"/>
                  </a:lnTo>
                  <a:lnTo>
                    <a:pt x="588835" y="122872"/>
                  </a:lnTo>
                  <a:lnTo>
                    <a:pt x="623993" y="150029"/>
                  </a:lnTo>
                  <a:lnTo>
                    <a:pt x="665501" y="167534"/>
                  </a:lnTo>
                  <a:lnTo>
                    <a:pt x="711708" y="173735"/>
                  </a:lnTo>
                  <a:lnTo>
                    <a:pt x="902208" y="173735"/>
                  </a:lnTo>
                  <a:lnTo>
                    <a:pt x="948414" y="179937"/>
                  </a:lnTo>
                  <a:lnTo>
                    <a:pt x="989922" y="197442"/>
                  </a:lnTo>
                  <a:lnTo>
                    <a:pt x="1025080" y="224599"/>
                  </a:lnTo>
                  <a:lnTo>
                    <a:pt x="1052237" y="259757"/>
                  </a:lnTo>
                  <a:lnTo>
                    <a:pt x="1069742" y="301265"/>
                  </a:lnTo>
                  <a:lnTo>
                    <a:pt x="1075944" y="347471"/>
                  </a:lnTo>
                </a:path>
              </a:pathLst>
            </a:custGeom>
            <a:ln w="19050">
              <a:solidFill>
                <a:srgbClr val="FDB6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683758" y="4223766"/>
              <a:ext cx="611505" cy="360045"/>
            </a:xfrm>
            <a:custGeom>
              <a:avLst/>
              <a:gdLst/>
              <a:ahLst/>
              <a:cxnLst/>
              <a:rect l="l" t="t" r="r" b="b"/>
              <a:pathLst>
                <a:path w="611504" h="360045">
                  <a:moveTo>
                    <a:pt x="0" y="0"/>
                  </a:moveTo>
                  <a:lnTo>
                    <a:pt x="5461" y="47804"/>
                  </a:lnTo>
                  <a:lnTo>
                    <a:pt x="20870" y="90762"/>
                  </a:lnTo>
                  <a:lnTo>
                    <a:pt x="44767" y="127158"/>
                  </a:lnTo>
                  <a:lnTo>
                    <a:pt x="75691" y="155278"/>
                  </a:lnTo>
                  <a:lnTo>
                    <a:pt x="112183" y="173407"/>
                  </a:lnTo>
                  <a:lnTo>
                    <a:pt x="152780" y="179831"/>
                  </a:lnTo>
                  <a:lnTo>
                    <a:pt x="193378" y="186256"/>
                  </a:lnTo>
                  <a:lnTo>
                    <a:pt x="229869" y="204385"/>
                  </a:lnTo>
                  <a:lnTo>
                    <a:pt x="260794" y="232505"/>
                  </a:lnTo>
                  <a:lnTo>
                    <a:pt x="284691" y="268901"/>
                  </a:lnTo>
                  <a:lnTo>
                    <a:pt x="300100" y="311859"/>
                  </a:lnTo>
                  <a:lnTo>
                    <a:pt x="305562" y="359663"/>
                  </a:lnTo>
                  <a:lnTo>
                    <a:pt x="311023" y="311859"/>
                  </a:lnTo>
                  <a:lnTo>
                    <a:pt x="326432" y="268901"/>
                  </a:lnTo>
                  <a:lnTo>
                    <a:pt x="350329" y="232505"/>
                  </a:lnTo>
                  <a:lnTo>
                    <a:pt x="381253" y="204385"/>
                  </a:lnTo>
                  <a:lnTo>
                    <a:pt x="417745" y="186256"/>
                  </a:lnTo>
                  <a:lnTo>
                    <a:pt x="458342" y="179831"/>
                  </a:lnTo>
                  <a:lnTo>
                    <a:pt x="498940" y="173407"/>
                  </a:lnTo>
                  <a:lnTo>
                    <a:pt x="535431" y="155278"/>
                  </a:lnTo>
                  <a:lnTo>
                    <a:pt x="566356" y="127158"/>
                  </a:lnTo>
                  <a:lnTo>
                    <a:pt x="590253" y="90762"/>
                  </a:lnTo>
                  <a:lnTo>
                    <a:pt x="605663" y="47804"/>
                  </a:lnTo>
                  <a:lnTo>
                    <a:pt x="611124" y="0"/>
                  </a:lnTo>
                </a:path>
              </a:pathLst>
            </a:custGeom>
            <a:ln w="19050">
              <a:solidFill>
                <a:srgbClr val="6DB4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856738" y="4434078"/>
              <a:ext cx="1511935" cy="346075"/>
            </a:xfrm>
            <a:custGeom>
              <a:avLst/>
              <a:gdLst/>
              <a:ahLst/>
              <a:cxnLst/>
              <a:rect l="l" t="t" r="r" b="b"/>
              <a:pathLst>
                <a:path w="1511935" h="346075">
                  <a:moveTo>
                    <a:pt x="1511808" y="0"/>
                  </a:moveTo>
                  <a:lnTo>
                    <a:pt x="1505627" y="45974"/>
                  </a:lnTo>
                  <a:lnTo>
                    <a:pt x="1488186" y="87291"/>
                  </a:lnTo>
                  <a:lnTo>
                    <a:pt x="1461135" y="122300"/>
                  </a:lnTo>
                  <a:lnTo>
                    <a:pt x="1426125" y="149351"/>
                  </a:lnTo>
                  <a:lnTo>
                    <a:pt x="1384808" y="166793"/>
                  </a:lnTo>
                  <a:lnTo>
                    <a:pt x="1338834" y="172974"/>
                  </a:lnTo>
                  <a:lnTo>
                    <a:pt x="928877" y="172974"/>
                  </a:lnTo>
                  <a:lnTo>
                    <a:pt x="882903" y="179154"/>
                  </a:lnTo>
                  <a:lnTo>
                    <a:pt x="841586" y="196596"/>
                  </a:lnTo>
                  <a:lnTo>
                    <a:pt x="806576" y="223647"/>
                  </a:lnTo>
                  <a:lnTo>
                    <a:pt x="779526" y="258656"/>
                  </a:lnTo>
                  <a:lnTo>
                    <a:pt x="762084" y="299974"/>
                  </a:lnTo>
                  <a:lnTo>
                    <a:pt x="755903" y="345948"/>
                  </a:lnTo>
                  <a:lnTo>
                    <a:pt x="749723" y="299974"/>
                  </a:lnTo>
                  <a:lnTo>
                    <a:pt x="732281" y="258656"/>
                  </a:lnTo>
                  <a:lnTo>
                    <a:pt x="705230" y="223647"/>
                  </a:lnTo>
                  <a:lnTo>
                    <a:pt x="670221" y="196596"/>
                  </a:lnTo>
                  <a:lnTo>
                    <a:pt x="628903" y="179154"/>
                  </a:lnTo>
                  <a:lnTo>
                    <a:pt x="582929" y="172974"/>
                  </a:lnTo>
                  <a:lnTo>
                    <a:pt x="172974" y="172974"/>
                  </a:lnTo>
                  <a:lnTo>
                    <a:pt x="127000" y="166793"/>
                  </a:lnTo>
                  <a:lnTo>
                    <a:pt x="85682" y="149351"/>
                  </a:lnTo>
                  <a:lnTo>
                    <a:pt x="50673" y="122300"/>
                  </a:lnTo>
                  <a:lnTo>
                    <a:pt x="23622" y="87291"/>
                  </a:lnTo>
                  <a:lnTo>
                    <a:pt x="6180" y="459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C1D7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384797" y="1788414"/>
              <a:ext cx="3176270" cy="2101850"/>
            </a:xfrm>
            <a:custGeom>
              <a:avLst/>
              <a:gdLst/>
              <a:ahLst/>
              <a:cxnLst/>
              <a:rect l="l" t="t" r="r" b="b"/>
              <a:pathLst>
                <a:path w="3176270" h="2101850">
                  <a:moveTo>
                    <a:pt x="0" y="2101596"/>
                  </a:moveTo>
                  <a:lnTo>
                    <a:pt x="6180" y="2055622"/>
                  </a:lnTo>
                  <a:lnTo>
                    <a:pt x="23622" y="2014304"/>
                  </a:lnTo>
                  <a:lnTo>
                    <a:pt x="50673" y="1979295"/>
                  </a:lnTo>
                  <a:lnTo>
                    <a:pt x="85682" y="1952244"/>
                  </a:lnTo>
                  <a:lnTo>
                    <a:pt x="127000" y="1934802"/>
                  </a:lnTo>
                  <a:lnTo>
                    <a:pt x="172974" y="1928622"/>
                  </a:lnTo>
                  <a:lnTo>
                    <a:pt x="1415033" y="1928622"/>
                  </a:lnTo>
                  <a:lnTo>
                    <a:pt x="1461007" y="1922441"/>
                  </a:lnTo>
                  <a:lnTo>
                    <a:pt x="1502325" y="1905000"/>
                  </a:lnTo>
                  <a:lnTo>
                    <a:pt x="1537334" y="1877949"/>
                  </a:lnTo>
                  <a:lnTo>
                    <a:pt x="1564385" y="1842939"/>
                  </a:lnTo>
                  <a:lnTo>
                    <a:pt x="1581827" y="1801622"/>
                  </a:lnTo>
                  <a:lnTo>
                    <a:pt x="1588007" y="1755648"/>
                  </a:lnTo>
                  <a:lnTo>
                    <a:pt x="1594188" y="1801622"/>
                  </a:lnTo>
                  <a:lnTo>
                    <a:pt x="1611629" y="1842939"/>
                  </a:lnTo>
                  <a:lnTo>
                    <a:pt x="1638680" y="1877949"/>
                  </a:lnTo>
                  <a:lnTo>
                    <a:pt x="1673690" y="1905000"/>
                  </a:lnTo>
                  <a:lnTo>
                    <a:pt x="1715007" y="1922441"/>
                  </a:lnTo>
                  <a:lnTo>
                    <a:pt x="1760981" y="1928622"/>
                  </a:lnTo>
                  <a:lnTo>
                    <a:pt x="3003042" y="1928622"/>
                  </a:lnTo>
                  <a:lnTo>
                    <a:pt x="3049016" y="1934802"/>
                  </a:lnTo>
                  <a:lnTo>
                    <a:pt x="3090333" y="1952244"/>
                  </a:lnTo>
                  <a:lnTo>
                    <a:pt x="3125343" y="1979295"/>
                  </a:lnTo>
                  <a:lnTo>
                    <a:pt x="3152394" y="2014304"/>
                  </a:lnTo>
                  <a:lnTo>
                    <a:pt x="3169835" y="2055622"/>
                  </a:lnTo>
                  <a:lnTo>
                    <a:pt x="3176016" y="2101596"/>
                  </a:lnTo>
                </a:path>
                <a:path w="3176270" h="2101850">
                  <a:moveTo>
                    <a:pt x="413003" y="280415"/>
                  </a:moveTo>
                  <a:lnTo>
                    <a:pt x="416675" y="234944"/>
                  </a:lnTo>
                  <a:lnTo>
                    <a:pt x="427305" y="191804"/>
                  </a:lnTo>
                  <a:lnTo>
                    <a:pt x="444314" y="151573"/>
                  </a:lnTo>
                  <a:lnTo>
                    <a:pt x="467124" y="114830"/>
                  </a:lnTo>
                  <a:lnTo>
                    <a:pt x="495157" y="82153"/>
                  </a:lnTo>
                  <a:lnTo>
                    <a:pt x="527834" y="54120"/>
                  </a:lnTo>
                  <a:lnTo>
                    <a:pt x="564577" y="31310"/>
                  </a:lnTo>
                  <a:lnTo>
                    <a:pt x="604808" y="14301"/>
                  </a:lnTo>
                  <a:lnTo>
                    <a:pt x="647948" y="3671"/>
                  </a:lnTo>
                  <a:lnTo>
                    <a:pt x="693420" y="0"/>
                  </a:lnTo>
                  <a:lnTo>
                    <a:pt x="2631948" y="0"/>
                  </a:lnTo>
                  <a:lnTo>
                    <a:pt x="2677419" y="3671"/>
                  </a:lnTo>
                  <a:lnTo>
                    <a:pt x="2720559" y="14301"/>
                  </a:lnTo>
                  <a:lnTo>
                    <a:pt x="2760790" y="31310"/>
                  </a:lnTo>
                  <a:lnTo>
                    <a:pt x="2797533" y="54120"/>
                  </a:lnTo>
                  <a:lnTo>
                    <a:pt x="2830210" y="82153"/>
                  </a:lnTo>
                  <a:lnTo>
                    <a:pt x="2858243" y="114830"/>
                  </a:lnTo>
                  <a:lnTo>
                    <a:pt x="2881053" y="151573"/>
                  </a:lnTo>
                  <a:lnTo>
                    <a:pt x="2898062" y="191804"/>
                  </a:lnTo>
                  <a:lnTo>
                    <a:pt x="2908692" y="234944"/>
                  </a:lnTo>
                  <a:lnTo>
                    <a:pt x="2912363" y="280415"/>
                  </a:lnTo>
                  <a:lnTo>
                    <a:pt x="2912363" y="1402080"/>
                  </a:lnTo>
                  <a:lnTo>
                    <a:pt x="2908692" y="1447551"/>
                  </a:lnTo>
                  <a:lnTo>
                    <a:pt x="2898062" y="1490691"/>
                  </a:lnTo>
                  <a:lnTo>
                    <a:pt x="2881053" y="1530922"/>
                  </a:lnTo>
                  <a:lnTo>
                    <a:pt x="2858243" y="1567665"/>
                  </a:lnTo>
                  <a:lnTo>
                    <a:pt x="2830210" y="1600342"/>
                  </a:lnTo>
                  <a:lnTo>
                    <a:pt x="2797533" y="1628375"/>
                  </a:lnTo>
                  <a:lnTo>
                    <a:pt x="2760790" y="1651185"/>
                  </a:lnTo>
                  <a:lnTo>
                    <a:pt x="2720559" y="1668194"/>
                  </a:lnTo>
                  <a:lnTo>
                    <a:pt x="2677419" y="1678824"/>
                  </a:lnTo>
                  <a:lnTo>
                    <a:pt x="2631948" y="1682496"/>
                  </a:lnTo>
                  <a:lnTo>
                    <a:pt x="693420" y="1682496"/>
                  </a:lnTo>
                  <a:lnTo>
                    <a:pt x="647948" y="1678824"/>
                  </a:lnTo>
                  <a:lnTo>
                    <a:pt x="604808" y="1668194"/>
                  </a:lnTo>
                  <a:lnTo>
                    <a:pt x="564577" y="1651185"/>
                  </a:lnTo>
                  <a:lnTo>
                    <a:pt x="527834" y="1628375"/>
                  </a:lnTo>
                  <a:lnTo>
                    <a:pt x="495157" y="1600342"/>
                  </a:lnTo>
                  <a:lnTo>
                    <a:pt x="467124" y="1567665"/>
                  </a:lnTo>
                  <a:lnTo>
                    <a:pt x="444314" y="1530922"/>
                  </a:lnTo>
                  <a:lnTo>
                    <a:pt x="427305" y="1490691"/>
                  </a:lnTo>
                  <a:lnTo>
                    <a:pt x="416675" y="1447551"/>
                  </a:lnTo>
                  <a:lnTo>
                    <a:pt x="413003" y="1402080"/>
                  </a:lnTo>
                  <a:lnTo>
                    <a:pt x="413003" y="280415"/>
                  </a:lnTo>
                  <a:close/>
                </a:path>
              </a:pathLst>
            </a:custGeom>
            <a:ln w="19050">
              <a:solidFill>
                <a:srgbClr val="6DBE9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6959345" y="1946275"/>
            <a:ext cx="20529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Traitement</a:t>
            </a:r>
            <a:r>
              <a:rPr dirty="0" sz="1100" spc="-1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et</a:t>
            </a:r>
            <a:r>
              <a:rPr dirty="0" sz="110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analyse</a:t>
            </a:r>
            <a:r>
              <a:rPr dirty="0" sz="1100" spc="-2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des</a:t>
            </a:r>
            <a:r>
              <a:rPr dirty="0" sz="1100" spc="-1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données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17842" y="2113000"/>
            <a:ext cx="1941830" cy="1184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11150" marR="144145" indent="-299085">
              <a:lnSpc>
                <a:spcPct val="114999"/>
              </a:lnSpc>
              <a:spcBef>
                <a:spcPts val="105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Création grille </a:t>
            </a:r>
            <a:r>
              <a:rPr dirty="0" sz="1100">
                <a:latin typeface="Calibri"/>
                <a:cs typeface="Calibri"/>
              </a:rPr>
              <a:t>d’analyse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m</a:t>
            </a:r>
            <a:r>
              <a:rPr dirty="0" sz="1100" spc="-1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cti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>
                <a:latin typeface="Calibri"/>
                <a:cs typeface="Calibri"/>
              </a:rPr>
              <a:t>es  </a:t>
            </a:r>
            <a:r>
              <a:rPr dirty="0" sz="1100">
                <a:latin typeface="Calibri"/>
                <a:cs typeface="Calibri"/>
              </a:rPr>
              <a:t>thèmes</a:t>
            </a:r>
            <a:endParaRPr sz="11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204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Élaboration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4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hypothèses</a:t>
            </a:r>
            <a:endParaRPr sz="1100">
              <a:latin typeface="Calibri"/>
              <a:cs typeface="Calibri"/>
            </a:endParaRPr>
          </a:p>
          <a:p>
            <a:pPr marL="311150" marR="410209" indent="-299085">
              <a:lnSpc>
                <a:spcPts val="1520"/>
              </a:lnSpc>
              <a:spcBef>
                <a:spcPts val="75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>
                <a:latin typeface="Calibri"/>
                <a:cs typeface="Calibri"/>
              </a:rPr>
              <a:t>Mise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m</a:t>
            </a:r>
            <a:r>
              <a:rPr dirty="0" sz="1100" spc="-1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u</a:t>
            </a:r>
            <a:r>
              <a:rPr dirty="0" sz="1100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>
                <a:latin typeface="Calibri"/>
                <a:cs typeface="Calibri"/>
              </a:rPr>
              <a:t>es  </a:t>
            </a:r>
            <a:r>
              <a:rPr dirty="0" sz="1100">
                <a:latin typeface="Calibri"/>
                <a:cs typeface="Calibri"/>
              </a:rPr>
              <a:t>entretiens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597645" y="4601717"/>
            <a:ext cx="2727960" cy="1188720"/>
          </a:xfrm>
          <a:custGeom>
            <a:avLst/>
            <a:gdLst/>
            <a:ahLst/>
            <a:cxnLst/>
            <a:rect l="l" t="t" r="r" b="b"/>
            <a:pathLst>
              <a:path w="2727959" h="1188720">
                <a:moveTo>
                  <a:pt x="0" y="198119"/>
                </a:moveTo>
                <a:lnTo>
                  <a:pt x="5229" y="152675"/>
                </a:lnTo>
                <a:lnTo>
                  <a:pt x="20127" y="110967"/>
                </a:lnTo>
                <a:lnTo>
                  <a:pt x="43507" y="74182"/>
                </a:lnTo>
                <a:lnTo>
                  <a:pt x="74182" y="43507"/>
                </a:lnTo>
                <a:lnTo>
                  <a:pt x="110967" y="20127"/>
                </a:lnTo>
                <a:lnTo>
                  <a:pt x="152675" y="5229"/>
                </a:lnTo>
                <a:lnTo>
                  <a:pt x="198120" y="0"/>
                </a:lnTo>
                <a:lnTo>
                  <a:pt x="2529839" y="0"/>
                </a:lnTo>
                <a:lnTo>
                  <a:pt x="2575284" y="5229"/>
                </a:lnTo>
                <a:lnTo>
                  <a:pt x="2616992" y="20127"/>
                </a:lnTo>
                <a:lnTo>
                  <a:pt x="2653777" y="43507"/>
                </a:lnTo>
                <a:lnTo>
                  <a:pt x="2684452" y="74182"/>
                </a:lnTo>
                <a:lnTo>
                  <a:pt x="2707832" y="110967"/>
                </a:lnTo>
                <a:lnTo>
                  <a:pt x="2722730" y="152675"/>
                </a:lnTo>
                <a:lnTo>
                  <a:pt x="2727959" y="198119"/>
                </a:lnTo>
                <a:lnTo>
                  <a:pt x="2727959" y="990599"/>
                </a:lnTo>
                <a:lnTo>
                  <a:pt x="2722730" y="1036024"/>
                </a:lnTo>
                <a:lnTo>
                  <a:pt x="2707832" y="1077724"/>
                </a:lnTo>
                <a:lnTo>
                  <a:pt x="2684452" y="1114510"/>
                </a:lnTo>
                <a:lnTo>
                  <a:pt x="2653777" y="1145192"/>
                </a:lnTo>
                <a:lnTo>
                  <a:pt x="2616992" y="1168581"/>
                </a:lnTo>
                <a:lnTo>
                  <a:pt x="2575284" y="1183487"/>
                </a:lnTo>
                <a:lnTo>
                  <a:pt x="2529839" y="1188719"/>
                </a:lnTo>
                <a:lnTo>
                  <a:pt x="198120" y="1188719"/>
                </a:lnTo>
                <a:lnTo>
                  <a:pt x="152675" y="1183487"/>
                </a:lnTo>
                <a:lnTo>
                  <a:pt x="110967" y="1168581"/>
                </a:lnTo>
                <a:lnTo>
                  <a:pt x="74182" y="1145192"/>
                </a:lnTo>
                <a:lnTo>
                  <a:pt x="43507" y="1114510"/>
                </a:lnTo>
                <a:lnTo>
                  <a:pt x="20127" y="1077724"/>
                </a:lnTo>
                <a:lnTo>
                  <a:pt x="5229" y="1036024"/>
                </a:lnTo>
                <a:lnTo>
                  <a:pt x="0" y="990599"/>
                </a:lnTo>
                <a:lnTo>
                  <a:pt x="0" y="198119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734425" y="4682820"/>
            <a:ext cx="1002665" cy="4095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b="1">
                <a:latin typeface="Calibri"/>
                <a:cs typeface="Calibri"/>
              </a:rPr>
              <a:t>Restitution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orale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100">
                <a:latin typeface="Calibri"/>
                <a:cs typeface="Calibri"/>
              </a:rPr>
              <a:t>13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34425" y="5258765"/>
            <a:ext cx="2196465" cy="41275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Wingdings"/>
              <a:buChar char=""/>
              <a:tabLst>
                <a:tab pos="185420" algn="l"/>
              </a:tabLst>
            </a:pPr>
            <a:r>
              <a:rPr dirty="0" sz="1100" spc="-5">
                <a:latin typeface="Calibri"/>
                <a:cs typeface="Calibri"/>
              </a:rPr>
              <a:t>Présentation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comité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pilotage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"/>
              <a:tabLst>
                <a:tab pos="185420" algn="l"/>
              </a:tabLst>
            </a:pPr>
            <a:r>
              <a:rPr dirty="0" sz="1100" spc="-5">
                <a:latin typeface="Calibri"/>
                <a:cs typeface="Calibri"/>
              </a:rPr>
              <a:t>Présentation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aux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autres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universités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598532" y="2135504"/>
            <a:ext cx="2276475" cy="2439670"/>
            <a:chOff x="9598532" y="2135504"/>
            <a:chExt cx="2276475" cy="2439670"/>
          </a:xfrm>
        </p:grpSpPr>
        <p:sp>
          <p:nvSpPr>
            <p:cNvPr id="36" name="object 36"/>
            <p:cNvSpPr/>
            <p:nvPr/>
          </p:nvSpPr>
          <p:spPr>
            <a:xfrm>
              <a:off x="9608057" y="4234433"/>
              <a:ext cx="611505" cy="330835"/>
            </a:xfrm>
            <a:custGeom>
              <a:avLst/>
              <a:gdLst/>
              <a:ahLst/>
              <a:cxnLst/>
              <a:rect l="l" t="t" r="r" b="b"/>
              <a:pathLst>
                <a:path w="611504" h="330835">
                  <a:moveTo>
                    <a:pt x="0" y="0"/>
                  </a:moveTo>
                  <a:lnTo>
                    <a:pt x="7793" y="52261"/>
                  </a:lnTo>
                  <a:lnTo>
                    <a:pt x="29492" y="97651"/>
                  </a:lnTo>
                  <a:lnTo>
                    <a:pt x="62572" y="133447"/>
                  </a:lnTo>
                  <a:lnTo>
                    <a:pt x="104509" y="156923"/>
                  </a:lnTo>
                  <a:lnTo>
                    <a:pt x="152781" y="165354"/>
                  </a:lnTo>
                  <a:lnTo>
                    <a:pt x="201052" y="173784"/>
                  </a:lnTo>
                  <a:lnTo>
                    <a:pt x="242989" y="197260"/>
                  </a:lnTo>
                  <a:lnTo>
                    <a:pt x="276069" y="233056"/>
                  </a:lnTo>
                  <a:lnTo>
                    <a:pt x="297768" y="278446"/>
                  </a:lnTo>
                  <a:lnTo>
                    <a:pt x="305562" y="330708"/>
                  </a:lnTo>
                  <a:lnTo>
                    <a:pt x="313355" y="278446"/>
                  </a:lnTo>
                  <a:lnTo>
                    <a:pt x="335054" y="233056"/>
                  </a:lnTo>
                  <a:lnTo>
                    <a:pt x="368134" y="197260"/>
                  </a:lnTo>
                  <a:lnTo>
                    <a:pt x="410071" y="173784"/>
                  </a:lnTo>
                  <a:lnTo>
                    <a:pt x="458343" y="165354"/>
                  </a:lnTo>
                  <a:lnTo>
                    <a:pt x="506614" y="156923"/>
                  </a:lnTo>
                  <a:lnTo>
                    <a:pt x="548551" y="133447"/>
                  </a:lnTo>
                  <a:lnTo>
                    <a:pt x="581631" y="97651"/>
                  </a:lnTo>
                  <a:lnTo>
                    <a:pt x="603330" y="52261"/>
                  </a:lnTo>
                  <a:lnTo>
                    <a:pt x="611124" y="0"/>
                  </a:lnTo>
                </a:path>
              </a:pathLst>
            </a:custGeom>
            <a:ln w="190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152125" y="2145029"/>
              <a:ext cx="1713230" cy="1188720"/>
            </a:xfrm>
            <a:custGeom>
              <a:avLst/>
              <a:gdLst/>
              <a:ahLst/>
              <a:cxnLst/>
              <a:rect l="l" t="t" r="r" b="b"/>
              <a:pathLst>
                <a:path w="1713229" h="1188720">
                  <a:moveTo>
                    <a:pt x="0" y="198120"/>
                  </a:moveTo>
                  <a:lnTo>
                    <a:pt x="5229" y="152675"/>
                  </a:lnTo>
                  <a:lnTo>
                    <a:pt x="20127" y="110967"/>
                  </a:lnTo>
                  <a:lnTo>
                    <a:pt x="43507" y="74182"/>
                  </a:lnTo>
                  <a:lnTo>
                    <a:pt x="74182" y="43507"/>
                  </a:lnTo>
                  <a:lnTo>
                    <a:pt x="110967" y="20127"/>
                  </a:lnTo>
                  <a:lnTo>
                    <a:pt x="152675" y="5229"/>
                  </a:lnTo>
                  <a:lnTo>
                    <a:pt x="198120" y="0"/>
                  </a:lnTo>
                  <a:lnTo>
                    <a:pt x="1514855" y="0"/>
                  </a:lnTo>
                  <a:lnTo>
                    <a:pt x="1560300" y="5229"/>
                  </a:lnTo>
                  <a:lnTo>
                    <a:pt x="1602008" y="20127"/>
                  </a:lnTo>
                  <a:lnTo>
                    <a:pt x="1638793" y="43507"/>
                  </a:lnTo>
                  <a:lnTo>
                    <a:pt x="1669468" y="74182"/>
                  </a:lnTo>
                  <a:lnTo>
                    <a:pt x="1692848" y="110967"/>
                  </a:lnTo>
                  <a:lnTo>
                    <a:pt x="1707746" y="152675"/>
                  </a:lnTo>
                  <a:lnTo>
                    <a:pt x="1712976" y="198120"/>
                  </a:lnTo>
                  <a:lnTo>
                    <a:pt x="1712976" y="990600"/>
                  </a:lnTo>
                  <a:lnTo>
                    <a:pt x="1707746" y="1036044"/>
                  </a:lnTo>
                  <a:lnTo>
                    <a:pt x="1692848" y="1077752"/>
                  </a:lnTo>
                  <a:lnTo>
                    <a:pt x="1669468" y="1114537"/>
                  </a:lnTo>
                  <a:lnTo>
                    <a:pt x="1638793" y="1145212"/>
                  </a:lnTo>
                  <a:lnTo>
                    <a:pt x="1602008" y="1168592"/>
                  </a:lnTo>
                  <a:lnTo>
                    <a:pt x="1560300" y="1183490"/>
                  </a:lnTo>
                  <a:lnTo>
                    <a:pt x="1514855" y="1188720"/>
                  </a:lnTo>
                  <a:lnTo>
                    <a:pt x="198120" y="1188720"/>
                  </a:lnTo>
                  <a:lnTo>
                    <a:pt x="152675" y="1183490"/>
                  </a:lnTo>
                  <a:lnTo>
                    <a:pt x="110967" y="1168592"/>
                  </a:lnTo>
                  <a:lnTo>
                    <a:pt x="74182" y="1145212"/>
                  </a:lnTo>
                  <a:lnTo>
                    <a:pt x="43507" y="1114537"/>
                  </a:lnTo>
                  <a:lnTo>
                    <a:pt x="20127" y="1077752"/>
                  </a:lnTo>
                  <a:lnTo>
                    <a:pt x="5229" y="1036044"/>
                  </a:lnTo>
                  <a:lnTo>
                    <a:pt x="0" y="990600"/>
                  </a:lnTo>
                  <a:lnTo>
                    <a:pt x="0" y="198120"/>
                  </a:lnTo>
                  <a:close/>
                </a:path>
              </a:pathLst>
            </a:custGeom>
            <a:ln w="19050">
              <a:solidFill>
                <a:srgbClr val="2A39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0288905" y="2321788"/>
            <a:ext cx="1036955" cy="4095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100" b="1">
                <a:latin typeface="Calibri"/>
                <a:cs typeface="Calibri"/>
              </a:rPr>
              <a:t>Restit</a:t>
            </a:r>
            <a:r>
              <a:rPr dirty="0" sz="1100" spc="-5" b="1">
                <a:latin typeface="Calibri"/>
                <a:cs typeface="Calibri"/>
              </a:rPr>
              <a:t>u</a:t>
            </a:r>
            <a:r>
              <a:rPr dirty="0" sz="1100" b="1">
                <a:latin typeface="Calibri"/>
                <a:cs typeface="Calibri"/>
              </a:rPr>
              <a:t>ti</a:t>
            </a:r>
            <a:r>
              <a:rPr dirty="0" sz="1100" spc="-10" b="1">
                <a:latin typeface="Calibri"/>
                <a:cs typeface="Calibri"/>
              </a:rPr>
              <a:t>o</a:t>
            </a:r>
            <a:r>
              <a:rPr dirty="0" sz="1100" b="1">
                <a:latin typeface="Calibri"/>
                <a:cs typeface="Calibri"/>
              </a:rPr>
              <a:t>n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é</a:t>
            </a:r>
            <a:r>
              <a:rPr dirty="0" sz="1100" b="1">
                <a:latin typeface="Calibri"/>
                <a:cs typeface="Calibri"/>
              </a:rPr>
              <a:t>crite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>
                <a:latin typeface="Calibri"/>
                <a:cs typeface="Calibri"/>
              </a:rPr>
              <a:t>27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88905" y="2923158"/>
            <a:ext cx="12052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185420" algn="l"/>
              </a:tabLst>
            </a:pPr>
            <a:r>
              <a:rPr dirty="0" sz="1100">
                <a:latin typeface="Calibri"/>
                <a:cs typeface="Calibri"/>
              </a:rPr>
              <a:t>Rendu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rapport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548366" y="3463290"/>
            <a:ext cx="650875" cy="386080"/>
          </a:xfrm>
          <a:custGeom>
            <a:avLst/>
            <a:gdLst/>
            <a:ahLst/>
            <a:cxnLst/>
            <a:rect l="l" t="t" r="r" b="b"/>
            <a:pathLst>
              <a:path w="650875" h="386079">
                <a:moveTo>
                  <a:pt x="650748" y="385572"/>
                </a:moveTo>
                <a:lnTo>
                  <a:pt x="644932" y="334338"/>
                </a:lnTo>
                <a:lnTo>
                  <a:pt x="628523" y="288290"/>
                </a:lnTo>
                <a:lnTo>
                  <a:pt x="603075" y="249269"/>
                </a:lnTo>
                <a:lnTo>
                  <a:pt x="570145" y="219117"/>
                </a:lnTo>
                <a:lnTo>
                  <a:pt x="531288" y="199675"/>
                </a:lnTo>
                <a:lnTo>
                  <a:pt x="488060" y="192786"/>
                </a:lnTo>
                <a:lnTo>
                  <a:pt x="444833" y="185896"/>
                </a:lnTo>
                <a:lnTo>
                  <a:pt x="405976" y="166454"/>
                </a:lnTo>
                <a:lnTo>
                  <a:pt x="373046" y="136302"/>
                </a:lnTo>
                <a:lnTo>
                  <a:pt x="347599" y="97282"/>
                </a:lnTo>
                <a:lnTo>
                  <a:pt x="331189" y="51233"/>
                </a:lnTo>
                <a:lnTo>
                  <a:pt x="325374" y="0"/>
                </a:lnTo>
                <a:lnTo>
                  <a:pt x="319558" y="51233"/>
                </a:lnTo>
                <a:lnTo>
                  <a:pt x="303149" y="97282"/>
                </a:lnTo>
                <a:lnTo>
                  <a:pt x="277701" y="136302"/>
                </a:lnTo>
                <a:lnTo>
                  <a:pt x="244771" y="166454"/>
                </a:lnTo>
                <a:lnTo>
                  <a:pt x="205914" y="185896"/>
                </a:lnTo>
                <a:lnTo>
                  <a:pt x="162686" y="192786"/>
                </a:lnTo>
                <a:lnTo>
                  <a:pt x="119459" y="199675"/>
                </a:lnTo>
                <a:lnTo>
                  <a:pt x="80602" y="219117"/>
                </a:lnTo>
                <a:lnTo>
                  <a:pt x="47672" y="249269"/>
                </a:lnTo>
                <a:lnTo>
                  <a:pt x="22225" y="288289"/>
                </a:lnTo>
                <a:lnTo>
                  <a:pt x="5815" y="334338"/>
                </a:lnTo>
                <a:lnTo>
                  <a:pt x="0" y="385572"/>
                </a:lnTo>
              </a:path>
            </a:pathLst>
          </a:custGeom>
          <a:ln w="19050">
            <a:solidFill>
              <a:srgbClr val="2A398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879" y="339413"/>
            <a:ext cx="1590865" cy="5334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9604" y="4626864"/>
            <a:ext cx="4396740" cy="1087120"/>
          </a:xfrm>
          <a:custGeom>
            <a:avLst/>
            <a:gdLst/>
            <a:ahLst/>
            <a:cxnLst/>
            <a:rect l="l" t="t" r="r" b="b"/>
            <a:pathLst>
              <a:path w="4396740" h="1087120">
                <a:moveTo>
                  <a:pt x="0" y="181102"/>
                </a:moveTo>
                <a:lnTo>
                  <a:pt x="6465" y="132938"/>
                </a:lnTo>
                <a:lnTo>
                  <a:pt x="24713" y="89671"/>
                </a:lnTo>
                <a:lnTo>
                  <a:pt x="53022" y="53022"/>
                </a:lnTo>
                <a:lnTo>
                  <a:pt x="89671" y="24713"/>
                </a:lnTo>
                <a:lnTo>
                  <a:pt x="132938" y="6465"/>
                </a:lnTo>
                <a:lnTo>
                  <a:pt x="181101" y="0"/>
                </a:lnTo>
                <a:lnTo>
                  <a:pt x="4215638" y="0"/>
                </a:lnTo>
                <a:lnTo>
                  <a:pt x="4263801" y="6465"/>
                </a:lnTo>
                <a:lnTo>
                  <a:pt x="4307068" y="24713"/>
                </a:lnTo>
                <a:lnTo>
                  <a:pt x="4343717" y="53022"/>
                </a:lnTo>
                <a:lnTo>
                  <a:pt x="4372026" y="89671"/>
                </a:lnTo>
                <a:lnTo>
                  <a:pt x="4390274" y="132938"/>
                </a:lnTo>
                <a:lnTo>
                  <a:pt x="4396740" y="181102"/>
                </a:lnTo>
                <a:lnTo>
                  <a:pt x="4396740" y="905510"/>
                </a:lnTo>
                <a:lnTo>
                  <a:pt x="4390274" y="953651"/>
                </a:lnTo>
                <a:lnTo>
                  <a:pt x="4372026" y="996912"/>
                </a:lnTo>
                <a:lnTo>
                  <a:pt x="4343717" y="1033565"/>
                </a:lnTo>
                <a:lnTo>
                  <a:pt x="4307068" y="1061884"/>
                </a:lnTo>
                <a:lnTo>
                  <a:pt x="4263801" y="1080142"/>
                </a:lnTo>
                <a:lnTo>
                  <a:pt x="4215638" y="1086612"/>
                </a:lnTo>
                <a:lnTo>
                  <a:pt x="181101" y="1086612"/>
                </a:lnTo>
                <a:lnTo>
                  <a:pt x="132938" y="1080142"/>
                </a:lnTo>
                <a:lnTo>
                  <a:pt x="89671" y="1061884"/>
                </a:lnTo>
                <a:lnTo>
                  <a:pt x="53022" y="1033565"/>
                </a:lnTo>
                <a:lnTo>
                  <a:pt x="24713" y="996912"/>
                </a:lnTo>
                <a:lnTo>
                  <a:pt x="6465" y="953651"/>
                </a:lnTo>
                <a:lnTo>
                  <a:pt x="0" y="905510"/>
                </a:lnTo>
                <a:lnTo>
                  <a:pt x="0" y="181102"/>
                </a:lnTo>
                <a:close/>
              </a:path>
            </a:pathLst>
          </a:custGeom>
          <a:ln w="12699">
            <a:solidFill>
              <a:srgbClr val="00768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0" y="142494"/>
            <a:ext cx="1578934" cy="6174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1159" y="355091"/>
            <a:ext cx="5227955" cy="5385435"/>
            <a:chOff x="161159" y="355091"/>
            <a:chExt cx="5227955" cy="53854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6" y="355091"/>
              <a:ext cx="5039847" cy="30738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7509" y="3448748"/>
              <a:ext cx="4093845" cy="2285365"/>
            </a:xfrm>
            <a:custGeom>
              <a:avLst/>
              <a:gdLst/>
              <a:ahLst/>
              <a:cxnLst/>
              <a:rect l="l" t="t" r="r" b="b"/>
              <a:pathLst>
                <a:path w="4093845" h="2285365">
                  <a:moveTo>
                    <a:pt x="821934" y="2284983"/>
                  </a:moveTo>
                  <a:lnTo>
                    <a:pt x="894159" y="1745170"/>
                  </a:lnTo>
                  <a:lnTo>
                    <a:pt x="835481" y="1725802"/>
                  </a:lnTo>
                  <a:lnTo>
                    <a:pt x="778696" y="1705652"/>
                  </a:lnTo>
                  <a:lnTo>
                    <a:pt x="723814" y="1684748"/>
                  </a:lnTo>
                  <a:lnTo>
                    <a:pt x="670846" y="1663115"/>
                  </a:lnTo>
                  <a:lnTo>
                    <a:pt x="619804" y="1640780"/>
                  </a:lnTo>
                  <a:lnTo>
                    <a:pt x="570697" y="1617769"/>
                  </a:lnTo>
                  <a:lnTo>
                    <a:pt x="523536" y="1594109"/>
                  </a:lnTo>
                  <a:lnTo>
                    <a:pt x="478331" y="1569825"/>
                  </a:lnTo>
                  <a:lnTo>
                    <a:pt x="435095" y="1544945"/>
                  </a:lnTo>
                  <a:lnTo>
                    <a:pt x="393837" y="1519494"/>
                  </a:lnTo>
                  <a:lnTo>
                    <a:pt x="354567" y="1493499"/>
                  </a:lnTo>
                  <a:lnTo>
                    <a:pt x="317297" y="1466987"/>
                  </a:lnTo>
                  <a:lnTo>
                    <a:pt x="282038" y="1439982"/>
                  </a:lnTo>
                  <a:lnTo>
                    <a:pt x="248799" y="1412513"/>
                  </a:lnTo>
                  <a:lnTo>
                    <a:pt x="217593" y="1384605"/>
                  </a:lnTo>
                  <a:lnTo>
                    <a:pt x="188428" y="1356285"/>
                  </a:lnTo>
                  <a:lnTo>
                    <a:pt x="161316" y="1327578"/>
                  </a:lnTo>
                  <a:lnTo>
                    <a:pt x="136269" y="1298512"/>
                  </a:lnTo>
                  <a:lnTo>
                    <a:pt x="92407" y="1239406"/>
                  </a:lnTo>
                  <a:lnTo>
                    <a:pt x="56927" y="1179177"/>
                  </a:lnTo>
                  <a:lnTo>
                    <a:pt x="29917" y="1118036"/>
                  </a:lnTo>
                  <a:lnTo>
                    <a:pt x="11460" y="1056193"/>
                  </a:lnTo>
                  <a:lnTo>
                    <a:pt x="1642" y="993860"/>
                  </a:lnTo>
                  <a:lnTo>
                    <a:pt x="0" y="962575"/>
                  </a:lnTo>
                  <a:lnTo>
                    <a:pt x="549" y="931247"/>
                  </a:lnTo>
                  <a:lnTo>
                    <a:pt x="8266" y="868565"/>
                  </a:lnTo>
                  <a:lnTo>
                    <a:pt x="24878" y="806024"/>
                  </a:lnTo>
                  <a:lnTo>
                    <a:pt x="50472" y="743835"/>
                  </a:lnTo>
                  <a:lnTo>
                    <a:pt x="85132" y="682210"/>
                  </a:lnTo>
                  <a:lnTo>
                    <a:pt x="128944" y="621358"/>
                  </a:lnTo>
                  <a:lnTo>
                    <a:pt x="154308" y="591288"/>
                  </a:lnTo>
                  <a:lnTo>
                    <a:pt x="181993" y="561491"/>
                  </a:lnTo>
                  <a:lnTo>
                    <a:pt x="212008" y="531992"/>
                  </a:lnTo>
                  <a:lnTo>
                    <a:pt x="244365" y="502818"/>
                  </a:lnTo>
                  <a:lnTo>
                    <a:pt x="279074" y="473996"/>
                  </a:lnTo>
                  <a:lnTo>
                    <a:pt x="316145" y="445552"/>
                  </a:lnTo>
                  <a:lnTo>
                    <a:pt x="355590" y="417512"/>
                  </a:lnTo>
                  <a:lnTo>
                    <a:pt x="387947" y="395976"/>
                  </a:lnTo>
                  <a:lnTo>
                    <a:pt x="421338" y="374982"/>
                  </a:lnTo>
                  <a:lnTo>
                    <a:pt x="455735" y="354531"/>
                  </a:lnTo>
                  <a:lnTo>
                    <a:pt x="491113" y="334627"/>
                  </a:lnTo>
                  <a:lnTo>
                    <a:pt x="527444" y="315271"/>
                  </a:lnTo>
                  <a:lnTo>
                    <a:pt x="564700" y="296467"/>
                  </a:lnTo>
                  <a:lnTo>
                    <a:pt x="602855" y="278216"/>
                  </a:lnTo>
                  <a:lnTo>
                    <a:pt x="641881" y="260521"/>
                  </a:lnTo>
                  <a:lnTo>
                    <a:pt x="681751" y="243385"/>
                  </a:lnTo>
                  <a:lnTo>
                    <a:pt x="722439" y="226809"/>
                  </a:lnTo>
                  <a:lnTo>
                    <a:pt x="763917" y="210796"/>
                  </a:lnTo>
                  <a:lnTo>
                    <a:pt x="806157" y="195349"/>
                  </a:lnTo>
                  <a:lnTo>
                    <a:pt x="849134" y="180470"/>
                  </a:lnTo>
                  <a:lnTo>
                    <a:pt x="892819" y="166161"/>
                  </a:lnTo>
                  <a:lnTo>
                    <a:pt x="937186" y="152425"/>
                  </a:lnTo>
                  <a:lnTo>
                    <a:pt x="982208" y="139264"/>
                  </a:lnTo>
                  <a:lnTo>
                    <a:pt x="1027857" y="126681"/>
                  </a:lnTo>
                  <a:lnTo>
                    <a:pt x="1074106" y="114678"/>
                  </a:lnTo>
                  <a:lnTo>
                    <a:pt x="1120928" y="103257"/>
                  </a:lnTo>
                  <a:lnTo>
                    <a:pt x="1168296" y="92420"/>
                  </a:lnTo>
                  <a:lnTo>
                    <a:pt x="1216184" y="82171"/>
                  </a:lnTo>
                  <a:lnTo>
                    <a:pt x="1264563" y="72511"/>
                  </a:lnTo>
                  <a:lnTo>
                    <a:pt x="1313407" y="63444"/>
                  </a:lnTo>
                  <a:lnTo>
                    <a:pt x="1362688" y="54971"/>
                  </a:lnTo>
                  <a:lnTo>
                    <a:pt x="1412380" y="47094"/>
                  </a:lnTo>
                  <a:lnTo>
                    <a:pt x="1462455" y="39817"/>
                  </a:lnTo>
                  <a:lnTo>
                    <a:pt x="1512887" y="33141"/>
                  </a:lnTo>
                  <a:lnTo>
                    <a:pt x="1563647" y="27070"/>
                  </a:lnTo>
                  <a:lnTo>
                    <a:pt x="1614710" y="21604"/>
                  </a:lnTo>
                  <a:lnTo>
                    <a:pt x="1666047" y="16748"/>
                  </a:lnTo>
                  <a:lnTo>
                    <a:pt x="1717633" y="12502"/>
                  </a:lnTo>
                  <a:lnTo>
                    <a:pt x="1769439" y="8870"/>
                  </a:lnTo>
                  <a:lnTo>
                    <a:pt x="1821438" y="5855"/>
                  </a:lnTo>
                  <a:lnTo>
                    <a:pt x="1873604" y="3457"/>
                  </a:lnTo>
                  <a:lnTo>
                    <a:pt x="1925910" y="1681"/>
                  </a:lnTo>
                  <a:lnTo>
                    <a:pt x="1978327" y="527"/>
                  </a:lnTo>
                  <a:lnTo>
                    <a:pt x="2030830" y="0"/>
                  </a:lnTo>
                  <a:lnTo>
                    <a:pt x="2083390" y="100"/>
                  </a:lnTo>
                  <a:lnTo>
                    <a:pt x="2135982" y="830"/>
                  </a:lnTo>
                  <a:lnTo>
                    <a:pt x="2188577" y="2194"/>
                  </a:lnTo>
                  <a:lnTo>
                    <a:pt x="2241149" y="4192"/>
                  </a:lnTo>
                  <a:lnTo>
                    <a:pt x="2293671" y="6829"/>
                  </a:lnTo>
                  <a:lnTo>
                    <a:pt x="2346114" y="10105"/>
                  </a:lnTo>
                  <a:lnTo>
                    <a:pt x="2398453" y="14024"/>
                  </a:lnTo>
                  <a:lnTo>
                    <a:pt x="2450661" y="18587"/>
                  </a:lnTo>
                  <a:lnTo>
                    <a:pt x="2502709" y="23798"/>
                  </a:lnTo>
                  <a:lnTo>
                    <a:pt x="2554571" y="29658"/>
                  </a:lnTo>
                  <a:lnTo>
                    <a:pt x="2606221" y="36171"/>
                  </a:lnTo>
                  <a:lnTo>
                    <a:pt x="2657629" y="43337"/>
                  </a:lnTo>
                  <a:lnTo>
                    <a:pt x="2708771" y="51161"/>
                  </a:lnTo>
                  <a:lnTo>
                    <a:pt x="2759618" y="59644"/>
                  </a:lnTo>
                  <a:lnTo>
                    <a:pt x="2810143" y="68788"/>
                  </a:lnTo>
                  <a:lnTo>
                    <a:pt x="2860320" y="78597"/>
                  </a:lnTo>
                  <a:lnTo>
                    <a:pt x="2910121" y="89072"/>
                  </a:lnTo>
                  <a:lnTo>
                    <a:pt x="2959518" y="100216"/>
                  </a:lnTo>
                  <a:lnTo>
                    <a:pt x="3008486" y="112031"/>
                  </a:lnTo>
                  <a:lnTo>
                    <a:pt x="3056997" y="124520"/>
                  </a:lnTo>
                  <a:lnTo>
                    <a:pt x="3105023" y="137685"/>
                  </a:lnTo>
                  <a:lnTo>
                    <a:pt x="3152537" y="151528"/>
                  </a:lnTo>
                  <a:lnTo>
                    <a:pt x="3199514" y="166052"/>
                  </a:lnTo>
                  <a:lnTo>
                    <a:pt x="3258193" y="185420"/>
                  </a:lnTo>
                  <a:lnTo>
                    <a:pt x="3314980" y="205570"/>
                  </a:lnTo>
                  <a:lnTo>
                    <a:pt x="3369864" y="226474"/>
                  </a:lnTo>
                  <a:lnTo>
                    <a:pt x="3422833" y="248107"/>
                  </a:lnTo>
                  <a:lnTo>
                    <a:pt x="3473878" y="270442"/>
                  </a:lnTo>
                  <a:lnTo>
                    <a:pt x="3522987" y="293453"/>
                  </a:lnTo>
                  <a:lnTo>
                    <a:pt x="3570149" y="317113"/>
                  </a:lnTo>
                  <a:lnTo>
                    <a:pt x="3615355" y="341397"/>
                  </a:lnTo>
                  <a:lnTo>
                    <a:pt x="3658594" y="366277"/>
                  </a:lnTo>
                  <a:lnTo>
                    <a:pt x="3699854" y="391728"/>
                  </a:lnTo>
                  <a:lnTo>
                    <a:pt x="3739125" y="417723"/>
                  </a:lnTo>
                  <a:lnTo>
                    <a:pt x="3776397" y="444235"/>
                  </a:lnTo>
                  <a:lnTo>
                    <a:pt x="3811658" y="471239"/>
                  </a:lnTo>
                  <a:lnTo>
                    <a:pt x="3844899" y="498709"/>
                  </a:lnTo>
                  <a:lnTo>
                    <a:pt x="3876108" y="526617"/>
                  </a:lnTo>
                  <a:lnTo>
                    <a:pt x="3905274" y="554937"/>
                  </a:lnTo>
                  <a:lnTo>
                    <a:pt x="3932387" y="583644"/>
                  </a:lnTo>
                  <a:lnTo>
                    <a:pt x="3957437" y="612710"/>
                  </a:lnTo>
                  <a:lnTo>
                    <a:pt x="4001302" y="671816"/>
                  </a:lnTo>
                  <a:lnTo>
                    <a:pt x="4036784" y="732045"/>
                  </a:lnTo>
                  <a:lnTo>
                    <a:pt x="4063798" y="793186"/>
                  </a:lnTo>
                  <a:lnTo>
                    <a:pt x="4082257" y="855029"/>
                  </a:lnTo>
                  <a:lnTo>
                    <a:pt x="4092077" y="917362"/>
                  </a:lnTo>
                  <a:lnTo>
                    <a:pt x="4093721" y="948647"/>
                  </a:lnTo>
                  <a:lnTo>
                    <a:pt x="4093172" y="979975"/>
                  </a:lnTo>
                  <a:lnTo>
                    <a:pt x="4085456" y="1042657"/>
                  </a:lnTo>
                  <a:lnTo>
                    <a:pt x="4068844" y="1105198"/>
                  </a:lnTo>
                  <a:lnTo>
                    <a:pt x="4043251" y="1167387"/>
                  </a:lnTo>
                  <a:lnTo>
                    <a:pt x="4008590" y="1229012"/>
                  </a:lnTo>
                  <a:lnTo>
                    <a:pt x="3964777" y="1289864"/>
                  </a:lnTo>
                  <a:lnTo>
                    <a:pt x="3939412" y="1319934"/>
                  </a:lnTo>
                  <a:lnTo>
                    <a:pt x="3911726" y="1349731"/>
                  </a:lnTo>
                  <a:lnTo>
                    <a:pt x="3881709" y="1379230"/>
                  </a:lnTo>
                  <a:lnTo>
                    <a:pt x="3849351" y="1408404"/>
                  </a:lnTo>
                  <a:lnTo>
                    <a:pt x="3814641" y="1437226"/>
                  </a:lnTo>
                  <a:lnTo>
                    <a:pt x="3777568" y="1465670"/>
                  </a:lnTo>
                  <a:lnTo>
                    <a:pt x="3738121" y="1493710"/>
                  </a:lnTo>
                  <a:lnTo>
                    <a:pt x="3705511" y="1515403"/>
                  </a:lnTo>
                  <a:lnTo>
                    <a:pt x="3671779" y="1536579"/>
                  </a:lnTo>
                  <a:lnTo>
                    <a:pt x="3636952" y="1557231"/>
                  </a:lnTo>
                  <a:lnTo>
                    <a:pt x="3601058" y="1577355"/>
                  </a:lnTo>
                  <a:lnTo>
                    <a:pt x="3564125" y="1596945"/>
                  </a:lnTo>
                  <a:lnTo>
                    <a:pt x="3526180" y="1615996"/>
                  </a:lnTo>
                  <a:lnTo>
                    <a:pt x="3487253" y="1634504"/>
                  </a:lnTo>
                  <a:lnTo>
                    <a:pt x="3447371" y="1652462"/>
                  </a:lnTo>
                  <a:lnTo>
                    <a:pt x="3406562" y="1669865"/>
                  </a:lnTo>
                  <a:lnTo>
                    <a:pt x="3364854" y="1686709"/>
                  </a:lnTo>
                  <a:lnTo>
                    <a:pt x="3322275" y="1702988"/>
                  </a:lnTo>
                  <a:lnTo>
                    <a:pt x="3278853" y="1718697"/>
                  </a:lnTo>
                  <a:lnTo>
                    <a:pt x="3234615" y="1733831"/>
                  </a:lnTo>
                  <a:lnTo>
                    <a:pt x="3189591" y="1748385"/>
                  </a:lnTo>
                  <a:lnTo>
                    <a:pt x="3143807" y="1762352"/>
                  </a:lnTo>
                  <a:lnTo>
                    <a:pt x="3097293" y="1775729"/>
                  </a:lnTo>
                  <a:lnTo>
                    <a:pt x="3050075" y="1788510"/>
                  </a:lnTo>
                  <a:lnTo>
                    <a:pt x="3002182" y="1800690"/>
                  </a:lnTo>
                  <a:lnTo>
                    <a:pt x="2953641" y="1812264"/>
                  </a:lnTo>
                  <a:lnTo>
                    <a:pt x="2904482" y="1823225"/>
                  </a:lnTo>
                  <a:lnTo>
                    <a:pt x="2854731" y="1833570"/>
                  </a:lnTo>
                  <a:lnTo>
                    <a:pt x="2804417" y="1843293"/>
                  </a:lnTo>
                  <a:lnTo>
                    <a:pt x="2753567" y="1852389"/>
                  </a:lnTo>
                  <a:lnTo>
                    <a:pt x="2702211" y="1860853"/>
                  </a:lnTo>
                  <a:lnTo>
                    <a:pt x="2650375" y="1868678"/>
                  </a:lnTo>
                  <a:lnTo>
                    <a:pt x="2598087" y="1875861"/>
                  </a:lnTo>
                  <a:lnTo>
                    <a:pt x="2545376" y="1882396"/>
                  </a:lnTo>
                  <a:lnTo>
                    <a:pt x="2492270" y="1888278"/>
                  </a:lnTo>
                  <a:lnTo>
                    <a:pt x="2438797" y="1893502"/>
                  </a:lnTo>
                  <a:lnTo>
                    <a:pt x="2384984" y="1898062"/>
                  </a:lnTo>
                  <a:lnTo>
                    <a:pt x="2330859" y="1901953"/>
                  </a:lnTo>
                  <a:lnTo>
                    <a:pt x="2276452" y="1905170"/>
                  </a:lnTo>
                  <a:lnTo>
                    <a:pt x="2221788" y="1907708"/>
                  </a:lnTo>
                  <a:lnTo>
                    <a:pt x="2166897" y="1909562"/>
                  </a:lnTo>
                  <a:lnTo>
                    <a:pt x="2111807" y="1910726"/>
                  </a:lnTo>
                  <a:lnTo>
                    <a:pt x="2056545" y="1911195"/>
                  </a:lnTo>
                  <a:lnTo>
                    <a:pt x="2001140" y="1910965"/>
                  </a:lnTo>
                  <a:lnTo>
                    <a:pt x="1945619" y="1910029"/>
                  </a:lnTo>
                  <a:lnTo>
                    <a:pt x="1890010" y="1908383"/>
                  </a:lnTo>
                  <a:lnTo>
                    <a:pt x="1834342" y="1906021"/>
                  </a:lnTo>
                  <a:lnTo>
                    <a:pt x="1778642" y="1902939"/>
                  </a:lnTo>
                  <a:lnTo>
                    <a:pt x="1722939" y="1899130"/>
                  </a:lnTo>
                  <a:lnTo>
                    <a:pt x="1667260" y="1894591"/>
                  </a:lnTo>
                  <a:lnTo>
                    <a:pt x="1611633" y="1889315"/>
                  </a:lnTo>
                  <a:lnTo>
                    <a:pt x="821934" y="22849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61848" y="3932301"/>
            <a:ext cx="341249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“J'aimerais </a:t>
            </a:r>
            <a:r>
              <a:rPr dirty="0" sz="1400" i="1">
                <a:solidFill>
                  <a:srgbClr val="38761D"/>
                </a:solidFill>
                <a:latin typeface="Calibri"/>
                <a:cs typeface="Calibri"/>
              </a:rPr>
              <a:t>y </a:t>
            </a: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faire une salle de concert bien </a:t>
            </a:r>
            <a:r>
              <a:rPr dirty="0" sz="14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insonorisée,</a:t>
            </a:r>
            <a:r>
              <a:rPr dirty="0" sz="1400" spc="-3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un bar</a:t>
            </a:r>
            <a:r>
              <a:rPr dirty="0" sz="14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associatif</a:t>
            </a:r>
            <a:r>
              <a:rPr dirty="0" sz="14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ou</a:t>
            </a:r>
            <a:r>
              <a:rPr dirty="0" sz="14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quelque</a:t>
            </a:r>
            <a:r>
              <a:rPr dirty="0" sz="1400" spc="1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38761D"/>
                </a:solidFill>
                <a:latin typeface="Calibri"/>
                <a:cs typeface="Calibri"/>
              </a:rPr>
              <a:t>chose </a:t>
            </a:r>
            <a:r>
              <a:rPr dirty="0" sz="1400" spc="-3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pour</a:t>
            </a:r>
            <a:r>
              <a:rPr dirty="0" sz="1400" spc="-1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38761D"/>
                </a:solidFill>
                <a:latin typeface="Calibri"/>
                <a:cs typeface="Calibri"/>
              </a:rPr>
              <a:t>tout</a:t>
            </a:r>
            <a:r>
              <a:rPr dirty="0" sz="1400" spc="-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38761D"/>
                </a:solidFill>
                <a:latin typeface="Calibri"/>
                <a:cs typeface="Calibri"/>
              </a:rPr>
              <a:t>le </a:t>
            </a:r>
            <a:r>
              <a:rPr dirty="0" sz="1400" spc="-15" i="1">
                <a:solidFill>
                  <a:srgbClr val="38761D"/>
                </a:solidFill>
                <a:latin typeface="Calibri"/>
                <a:cs typeface="Calibri"/>
              </a:rPr>
              <a:t>monde.”</a:t>
            </a:r>
            <a:r>
              <a:rPr dirty="0" sz="1400" spc="-3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8761D"/>
                </a:solidFill>
                <a:latin typeface="Calibri"/>
                <a:cs typeface="Calibri"/>
              </a:rPr>
              <a:t>(E109,</a:t>
            </a:r>
            <a:r>
              <a:rPr dirty="0" sz="1400" spc="25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8761D"/>
                </a:solidFill>
                <a:latin typeface="Calibri"/>
                <a:cs typeface="Calibri"/>
              </a:rPr>
              <a:t>Eloigne</a:t>
            </a:r>
            <a:r>
              <a:rPr dirty="0" sz="1400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8761D"/>
                </a:solidFill>
                <a:latin typeface="Calibri"/>
                <a:cs typeface="Calibri"/>
              </a:rPr>
              <a:t>du</a:t>
            </a:r>
            <a:r>
              <a:rPr dirty="0" sz="1400" spc="-15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8761D"/>
                </a:solidFill>
                <a:latin typeface="Calibri"/>
                <a:cs typeface="Calibri"/>
              </a:rPr>
              <a:t>centre-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848" y="4572380"/>
            <a:ext cx="5480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38761D"/>
                </a:solidFill>
                <a:latin typeface="Calibri"/>
                <a:cs typeface="Calibri"/>
              </a:rPr>
              <a:t>bourg)</a:t>
            </a:r>
            <a:r>
              <a:rPr dirty="0" sz="1400" spc="-1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93371" y="4603658"/>
            <a:ext cx="5062220" cy="2261235"/>
            <a:chOff x="1793371" y="4603658"/>
            <a:chExt cx="5062220" cy="2261235"/>
          </a:xfrm>
        </p:grpSpPr>
        <p:sp>
          <p:nvSpPr>
            <p:cNvPr id="10" name="object 10"/>
            <p:cNvSpPr/>
            <p:nvPr/>
          </p:nvSpPr>
          <p:spPr>
            <a:xfrm>
              <a:off x="1799721" y="4610008"/>
              <a:ext cx="5049520" cy="2248535"/>
            </a:xfrm>
            <a:custGeom>
              <a:avLst/>
              <a:gdLst/>
              <a:ahLst/>
              <a:cxnLst/>
              <a:rect l="l" t="t" r="r" b="b"/>
              <a:pathLst>
                <a:path w="5049520" h="2248534">
                  <a:moveTo>
                    <a:pt x="2512041" y="0"/>
                  </a:moveTo>
                  <a:lnTo>
                    <a:pt x="2457999" y="302"/>
                  </a:lnTo>
                  <a:lnTo>
                    <a:pt x="2403937" y="1042"/>
                  </a:lnTo>
                  <a:lnTo>
                    <a:pt x="2349876" y="2222"/>
                  </a:lnTo>
                  <a:lnTo>
                    <a:pt x="2295835" y="3844"/>
                  </a:lnTo>
                  <a:lnTo>
                    <a:pt x="2241833" y="5907"/>
                  </a:lnTo>
                  <a:lnTo>
                    <a:pt x="2187889" y="8415"/>
                  </a:lnTo>
                  <a:lnTo>
                    <a:pt x="2134024" y="11368"/>
                  </a:lnTo>
                  <a:lnTo>
                    <a:pt x="2080255" y="14768"/>
                  </a:lnTo>
                  <a:lnTo>
                    <a:pt x="2026604" y="18616"/>
                  </a:lnTo>
                  <a:lnTo>
                    <a:pt x="1973088" y="22913"/>
                  </a:lnTo>
                  <a:lnTo>
                    <a:pt x="1919727" y="27661"/>
                  </a:lnTo>
                  <a:lnTo>
                    <a:pt x="1866541" y="32861"/>
                  </a:lnTo>
                  <a:lnTo>
                    <a:pt x="1813549" y="38515"/>
                  </a:lnTo>
                  <a:lnTo>
                    <a:pt x="1760770" y="44624"/>
                  </a:lnTo>
                  <a:lnTo>
                    <a:pt x="1708224" y="51190"/>
                  </a:lnTo>
                  <a:lnTo>
                    <a:pt x="1655930" y="58213"/>
                  </a:lnTo>
                  <a:lnTo>
                    <a:pt x="1603908" y="65695"/>
                  </a:lnTo>
                  <a:lnTo>
                    <a:pt x="1552176" y="73638"/>
                  </a:lnTo>
                  <a:lnTo>
                    <a:pt x="1500754" y="82043"/>
                  </a:lnTo>
                  <a:lnTo>
                    <a:pt x="1449662" y="90911"/>
                  </a:lnTo>
                  <a:lnTo>
                    <a:pt x="1398918" y="100244"/>
                  </a:lnTo>
                  <a:lnTo>
                    <a:pt x="1348542" y="110044"/>
                  </a:lnTo>
                  <a:lnTo>
                    <a:pt x="1298554" y="120310"/>
                  </a:lnTo>
                  <a:lnTo>
                    <a:pt x="1248973" y="131046"/>
                  </a:lnTo>
                  <a:lnTo>
                    <a:pt x="1199818" y="142252"/>
                  </a:lnTo>
                  <a:lnTo>
                    <a:pt x="1151108" y="153930"/>
                  </a:lnTo>
                  <a:lnTo>
                    <a:pt x="1102863" y="166081"/>
                  </a:lnTo>
                  <a:lnTo>
                    <a:pt x="1039736" y="182893"/>
                  </a:lnTo>
                  <a:lnTo>
                    <a:pt x="978376" y="200301"/>
                  </a:lnTo>
                  <a:lnTo>
                    <a:pt x="918792" y="218285"/>
                  </a:lnTo>
                  <a:lnTo>
                    <a:pt x="860993" y="236829"/>
                  </a:lnTo>
                  <a:lnTo>
                    <a:pt x="804987" y="255915"/>
                  </a:lnTo>
                  <a:lnTo>
                    <a:pt x="750784" y="275525"/>
                  </a:lnTo>
                  <a:lnTo>
                    <a:pt x="698391" y="295644"/>
                  </a:lnTo>
                  <a:lnTo>
                    <a:pt x="647817" y="316252"/>
                  </a:lnTo>
                  <a:lnTo>
                    <a:pt x="599072" y="337333"/>
                  </a:lnTo>
                  <a:lnTo>
                    <a:pt x="552164" y="358870"/>
                  </a:lnTo>
                  <a:lnTo>
                    <a:pt x="507101" y="380845"/>
                  </a:lnTo>
                  <a:lnTo>
                    <a:pt x="463892" y="403240"/>
                  </a:lnTo>
                  <a:lnTo>
                    <a:pt x="422547" y="426039"/>
                  </a:lnTo>
                  <a:lnTo>
                    <a:pt x="383073" y="449224"/>
                  </a:lnTo>
                  <a:lnTo>
                    <a:pt x="345479" y="472777"/>
                  </a:lnTo>
                  <a:lnTo>
                    <a:pt x="309774" y="496681"/>
                  </a:lnTo>
                  <a:lnTo>
                    <a:pt x="275966" y="520920"/>
                  </a:lnTo>
                  <a:lnTo>
                    <a:pt x="244066" y="545475"/>
                  </a:lnTo>
                  <a:lnTo>
                    <a:pt x="214080" y="570329"/>
                  </a:lnTo>
                  <a:lnTo>
                    <a:pt x="159888" y="620865"/>
                  </a:lnTo>
                  <a:lnTo>
                    <a:pt x="113460" y="672389"/>
                  </a:lnTo>
                  <a:lnTo>
                    <a:pt x="74866" y="724763"/>
                  </a:lnTo>
                  <a:lnTo>
                    <a:pt x="44175" y="777847"/>
                  </a:lnTo>
                  <a:lnTo>
                    <a:pt x="21457" y="831503"/>
                  </a:lnTo>
                  <a:lnTo>
                    <a:pt x="6782" y="885592"/>
                  </a:lnTo>
                  <a:lnTo>
                    <a:pt x="218" y="939974"/>
                  </a:lnTo>
                  <a:lnTo>
                    <a:pt x="0" y="967232"/>
                  </a:lnTo>
                  <a:lnTo>
                    <a:pt x="1835" y="994512"/>
                  </a:lnTo>
                  <a:lnTo>
                    <a:pt x="11703" y="1049065"/>
                  </a:lnTo>
                  <a:lnTo>
                    <a:pt x="29892" y="1103496"/>
                  </a:lnTo>
                  <a:lnTo>
                    <a:pt x="56470" y="1157665"/>
                  </a:lnTo>
                  <a:lnTo>
                    <a:pt x="91507" y="1211433"/>
                  </a:lnTo>
                  <a:lnTo>
                    <a:pt x="135073" y="1264661"/>
                  </a:lnTo>
                  <a:lnTo>
                    <a:pt x="187237" y="1317212"/>
                  </a:lnTo>
                  <a:lnTo>
                    <a:pt x="216565" y="1343189"/>
                  </a:lnTo>
                  <a:lnTo>
                    <a:pt x="248069" y="1368944"/>
                  </a:lnTo>
                  <a:lnTo>
                    <a:pt x="281757" y="1394461"/>
                  </a:lnTo>
                  <a:lnTo>
                    <a:pt x="317638" y="1419721"/>
                  </a:lnTo>
                  <a:lnTo>
                    <a:pt x="355721" y="1444707"/>
                  </a:lnTo>
                  <a:lnTo>
                    <a:pt x="396014" y="1469403"/>
                  </a:lnTo>
                  <a:lnTo>
                    <a:pt x="438526" y="1493789"/>
                  </a:lnTo>
                  <a:lnTo>
                    <a:pt x="504789" y="1528868"/>
                  </a:lnTo>
                  <a:lnTo>
                    <a:pt x="539288" y="1545890"/>
                  </a:lnTo>
                  <a:lnTo>
                    <a:pt x="574674" y="1562564"/>
                  </a:lnTo>
                  <a:lnTo>
                    <a:pt x="610927" y="1578885"/>
                  </a:lnTo>
                  <a:lnTo>
                    <a:pt x="648029" y="1594853"/>
                  </a:lnTo>
                  <a:lnTo>
                    <a:pt x="685962" y="1610463"/>
                  </a:lnTo>
                  <a:lnTo>
                    <a:pt x="724707" y="1625713"/>
                  </a:lnTo>
                  <a:lnTo>
                    <a:pt x="764245" y="1640601"/>
                  </a:lnTo>
                  <a:lnTo>
                    <a:pt x="804557" y="1655123"/>
                  </a:lnTo>
                  <a:lnTo>
                    <a:pt x="845625" y="1669276"/>
                  </a:lnTo>
                  <a:lnTo>
                    <a:pt x="887430" y="1683058"/>
                  </a:lnTo>
                  <a:lnTo>
                    <a:pt x="929954" y="1696466"/>
                  </a:lnTo>
                  <a:lnTo>
                    <a:pt x="973177" y="1709497"/>
                  </a:lnTo>
                  <a:lnTo>
                    <a:pt x="1017081" y="1722149"/>
                  </a:lnTo>
                  <a:lnTo>
                    <a:pt x="1061648" y="1734418"/>
                  </a:lnTo>
                  <a:lnTo>
                    <a:pt x="1106859" y="1746301"/>
                  </a:lnTo>
                  <a:lnTo>
                    <a:pt x="1152694" y="1757796"/>
                  </a:lnTo>
                  <a:lnTo>
                    <a:pt x="1199136" y="1768901"/>
                  </a:lnTo>
                  <a:lnTo>
                    <a:pt x="1246165" y="1779611"/>
                  </a:lnTo>
                  <a:lnTo>
                    <a:pt x="1293764" y="1789925"/>
                  </a:lnTo>
                  <a:lnTo>
                    <a:pt x="1341913" y="1799840"/>
                  </a:lnTo>
                  <a:lnTo>
                    <a:pt x="1390593" y="1809352"/>
                  </a:lnTo>
                  <a:lnTo>
                    <a:pt x="1439786" y="1818459"/>
                  </a:lnTo>
                  <a:lnTo>
                    <a:pt x="1489474" y="1827158"/>
                  </a:lnTo>
                  <a:lnTo>
                    <a:pt x="1539637" y="1835447"/>
                  </a:lnTo>
                  <a:lnTo>
                    <a:pt x="1590257" y="1843322"/>
                  </a:lnTo>
                  <a:lnTo>
                    <a:pt x="1641316" y="1850781"/>
                  </a:lnTo>
                  <a:lnTo>
                    <a:pt x="1692794" y="1857820"/>
                  </a:lnTo>
                  <a:lnTo>
                    <a:pt x="1744672" y="1864437"/>
                  </a:lnTo>
                  <a:lnTo>
                    <a:pt x="1796933" y="1870630"/>
                  </a:lnTo>
                  <a:lnTo>
                    <a:pt x="1849558" y="1876395"/>
                  </a:lnTo>
                  <a:lnTo>
                    <a:pt x="1902527" y="1881730"/>
                  </a:lnTo>
                  <a:lnTo>
                    <a:pt x="1955822" y="1886631"/>
                  </a:lnTo>
                  <a:lnTo>
                    <a:pt x="2009425" y="1891096"/>
                  </a:lnTo>
                  <a:lnTo>
                    <a:pt x="2063317" y="1895122"/>
                  </a:lnTo>
                  <a:lnTo>
                    <a:pt x="2117479" y="1898707"/>
                  </a:lnTo>
                  <a:lnTo>
                    <a:pt x="2171892" y="1901847"/>
                  </a:lnTo>
                  <a:lnTo>
                    <a:pt x="2226538" y="1904540"/>
                  </a:lnTo>
                  <a:lnTo>
                    <a:pt x="2281398" y="1906782"/>
                  </a:lnTo>
                  <a:lnTo>
                    <a:pt x="2336454" y="1908572"/>
                  </a:lnTo>
                  <a:lnTo>
                    <a:pt x="2391686" y="1909906"/>
                  </a:lnTo>
                  <a:lnTo>
                    <a:pt x="2447076" y="1910781"/>
                  </a:lnTo>
                  <a:lnTo>
                    <a:pt x="2502606" y="1911194"/>
                  </a:lnTo>
                  <a:lnTo>
                    <a:pt x="2558256" y="1911144"/>
                  </a:lnTo>
                  <a:lnTo>
                    <a:pt x="2614008" y="1910626"/>
                  </a:lnTo>
                  <a:lnTo>
                    <a:pt x="2669844" y="1909638"/>
                  </a:lnTo>
                  <a:lnTo>
                    <a:pt x="2725744" y="1908178"/>
                  </a:lnTo>
                  <a:lnTo>
                    <a:pt x="2781690" y="1906242"/>
                  </a:lnTo>
                  <a:lnTo>
                    <a:pt x="2837664" y="1903828"/>
                  </a:lnTo>
                  <a:lnTo>
                    <a:pt x="2893646" y="1900932"/>
                  </a:lnTo>
                  <a:lnTo>
                    <a:pt x="2949618" y="1897553"/>
                  </a:lnTo>
                  <a:lnTo>
                    <a:pt x="3005561" y="1893687"/>
                  </a:lnTo>
                  <a:lnTo>
                    <a:pt x="3061457" y="1889331"/>
                  </a:lnTo>
                  <a:lnTo>
                    <a:pt x="3944394" y="2247988"/>
                  </a:lnTo>
                  <a:lnTo>
                    <a:pt x="4029431" y="2247988"/>
                  </a:lnTo>
                  <a:lnTo>
                    <a:pt x="3946393" y="1745237"/>
                  </a:lnTo>
                  <a:lnTo>
                    <a:pt x="4009520" y="1728422"/>
                  </a:lnTo>
                  <a:lnTo>
                    <a:pt x="4070880" y="1711012"/>
                  </a:lnTo>
                  <a:lnTo>
                    <a:pt x="4130464" y="1693026"/>
                  </a:lnTo>
                  <a:lnTo>
                    <a:pt x="4188263" y="1674480"/>
                  </a:lnTo>
                  <a:lnTo>
                    <a:pt x="4244269" y="1655392"/>
                  </a:lnTo>
                  <a:lnTo>
                    <a:pt x="4298472" y="1635779"/>
                  </a:lnTo>
                  <a:lnTo>
                    <a:pt x="4350865" y="1615659"/>
                  </a:lnTo>
                  <a:lnTo>
                    <a:pt x="4401439" y="1595048"/>
                  </a:lnTo>
                  <a:lnTo>
                    <a:pt x="4450184" y="1573965"/>
                  </a:lnTo>
                  <a:lnTo>
                    <a:pt x="4497092" y="1552427"/>
                  </a:lnTo>
                  <a:lnTo>
                    <a:pt x="4542155" y="1530450"/>
                  </a:lnTo>
                  <a:lnTo>
                    <a:pt x="4585364" y="1508053"/>
                  </a:lnTo>
                  <a:lnTo>
                    <a:pt x="4626709" y="1485252"/>
                  </a:lnTo>
                  <a:lnTo>
                    <a:pt x="4666184" y="1462066"/>
                  </a:lnTo>
                  <a:lnTo>
                    <a:pt x="4703777" y="1438511"/>
                  </a:lnTo>
                  <a:lnTo>
                    <a:pt x="4739482" y="1414605"/>
                  </a:lnTo>
                  <a:lnTo>
                    <a:pt x="4773290" y="1390365"/>
                  </a:lnTo>
                  <a:lnTo>
                    <a:pt x="4805191" y="1365809"/>
                  </a:lnTo>
                  <a:lnTo>
                    <a:pt x="4835176" y="1340954"/>
                  </a:lnTo>
                  <a:lnTo>
                    <a:pt x="4889369" y="1290415"/>
                  </a:lnTo>
                  <a:lnTo>
                    <a:pt x="4935796" y="1238889"/>
                  </a:lnTo>
                  <a:lnTo>
                    <a:pt x="4974390" y="1186514"/>
                  </a:lnTo>
                  <a:lnTo>
                    <a:pt x="5005081" y="1133428"/>
                  </a:lnTo>
                  <a:lnTo>
                    <a:pt x="5027799" y="1079772"/>
                  </a:lnTo>
                  <a:lnTo>
                    <a:pt x="5042474" y="1025684"/>
                  </a:lnTo>
                  <a:lnTo>
                    <a:pt x="5049038" y="971302"/>
                  </a:lnTo>
                  <a:lnTo>
                    <a:pt x="5049257" y="944044"/>
                  </a:lnTo>
                  <a:lnTo>
                    <a:pt x="5047421" y="916766"/>
                  </a:lnTo>
                  <a:lnTo>
                    <a:pt x="5037553" y="862214"/>
                  </a:lnTo>
                  <a:lnTo>
                    <a:pt x="5019364" y="807787"/>
                  </a:lnTo>
                  <a:lnTo>
                    <a:pt x="4992786" y="753621"/>
                  </a:lnTo>
                  <a:lnTo>
                    <a:pt x="4957749" y="699857"/>
                  </a:lnTo>
                  <a:lnTo>
                    <a:pt x="4914183" y="646634"/>
                  </a:lnTo>
                  <a:lnTo>
                    <a:pt x="4862019" y="594090"/>
                  </a:lnTo>
                  <a:lnTo>
                    <a:pt x="4832691" y="568116"/>
                  </a:lnTo>
                  <a:lnTo>
                    <a:pt x="4801187" y="542364"/>
                  </a:lnTo>
                  <a:lnTo>
                    <a:pt x="4767499" y="516851"/>
                  </a:lnTo>
                  <a:lnTo>
                    <a:pt x="4731618" y="491595"/>
                  </a:lnTo>
                  <a:lnTo>
                    <a:pt x="4693535" y="466613"/>
                  </a:lnTo>
                  <a:lnTo>
                    <a:pt x="4653242" y="441922"/>
                  </a:lnTo>
                  <a:lnTo>
                    <a:pt x="4610730" y="417541"/>
                  </a:lnTo>
                  <a:lnTo>
                    <a:pt x="4543501" y="381948"/>
                  </a:lnTo>
                  <a:lnTo>
                    <a:pt x="4508572" y="364717"/>
                  </a:lnTo>
                  <a:lnTo>
                    <a:pt x="4472792" y="347864"/>
                  </a:lnTo>
                  <a:lnTo>
                    <a:pt x="4436181" y="331391"/>
                  </a:lnTo>
                  <a:lnTo>
                    <a:pt x="4398757" y="315300"/>
                  </a:lnTo>
                  <a:lnTo>
                    <a:pt x="4360541" y="299591"/>
                  </a:lnTo>
                  <a:lnTo>
                    <a:pt x="4321551" y="284267"/>
                  </a:lnTo>
                  <a:lnTo>
                    <a:pt x="4281807" y="269328"/>
                  </a:lnTo>
                  <a:lnTo>
                    <a:pt x="4241329" y="254776"/>
                  </a:lnTo>
                  <a:lnTo>
                    <a:pt x="4200135" y="240612"/>
                  </a:lnTo>
                  <a:lnTo>
                    <a:pt x="4158245" y="226838"/>
                  </a:lnTo>
                  <a:lnTo>
                    <a:pt x="4115678" y="213455"/>
                  </a:lnTo>
                  <a:lnTo>
                    <a:pt x="4072454" y="200464"/>
                  </a:lnTo>
                  <a:lnTo>
                    <a:pt x="4028593" y="187867"/>
                  </a:lnTo>
                  <a:lnTo>
                    <a:pt x="3984112" y="175666"/>
                  </a:lnTo>
                  <a:lnTo>
                    <a:pt x="3939032" y="163861"/>
                  </a:lnTo>
                  <a:lnTo>
                    <a:pt x="3893373" y="152454"/>
                  </a:lnTo>
                  <a:lnTo>
                    <a:pt x="3847152" y="141446"/>
                  </a:lnTo>
                  <a:lnTo>
                    <a:pt x="3800391" y="130840"/>
                  </a:lnTo>
                  <a:lnTo>
                    <a:pt x="3753107" y="120635"/>
                  </a:lnTo>
                  <a:lnTo>
                    <a:pt x="3705321" y="110834"/>
                  </a:lnTo>
                  <a:lnTo>
                    <a:pt x="3657052" y="101438"/>
                  </a:lnTo>
                  <a:lnTo>
                    <a:pt x="3608319" y="92449"/>
                  </a:lnTo>
                  <a:lnTo>
                    <a:pt x="3559142" y="83867"/>
                  </a:lnTo>
                  <a:lnTo>
                    <a:pt x="3509539" y="75694"/>
                  </a:lnTo>
                  <a:lnTo>
                    <a:pt x="3459530" y="67932"/>
                  </a:lnTo>
                  <a:lnTo>
                    <a:pt x="3409135" y="60582"/>
                  </a:lnTo>
                  <a:lnTo>
                    <a:pt x="3358373" y="53645"/>
                  </a:lnTo>
                  <a:lnTo>
                    <a:pt x="3307264" y="47123"/>
                  </a:lnTo>
                  <a:lnTo>
                    <a:pt x="3255825" y="41017"/>
                  </a:lnTo>
                  <a:lnTo>
                    <a:pt x="3204078" y="35328"/>
                  </a:lnTo>
                  <a:lnTo>
                    <a:pt x="3152041" y="30058"/>
                  </a:lnTo>
                  <a:lnTo>
                    <a:pt x="3099734" y="25209"/>
                  </a:lnTo>
                  <a:lnTo>
                    <a:pt x="3047175" y="20781"/>
                  </a:lnTo>
                  <a:lnTo>
                    <a:pt x="2994385" y="16776"/>
                  </a:lnTo>
                  <a:lnTo>
                    <a:pt x="2941383" y="13196"/>
                  </a:lnTo>
                  <a:lnTo>
                    <a:pt x="2888187" y="10041"/>
                  </a:lnTo>
                  <a:lnTo>
                    <a:pt x="2834818" y="7314"/>
                  </a:lnTo>
                  <a:lnTo>
                    <a:pt x="2781295" y="5015"/>
                  </a:lnTo>
                  <a:lnTo>
                    <a:pt x="2727637" y="3147"/>
                  </a:lnTo>
                  <a:lnTo>
                    <a:pt x="2673863" y="1709"/>
                  </a:lnTo>
                  <a:lnTo>
                    <a:pt x="2619993" y="705"/>
                  </a:lnTo>
                  <a:lnTo>
                    <a:pt x="2566046" y="134"/>
                  </a:lnTo>
                  <a:lnTo>
                    <a:pt x="2512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99721" y="4610008"/>
              <a:ext cx="5049520" cy="2248535"/>
            </a:xfrm>
            <a:custGeom>
              <a:avLst/>
              <a:gdLst/>
              <a:ahLst/>
              <a:cxnLst/>
              <a:rect l="l" t="t" r="r" b="b"/>
              <a:pathLst>
                <a:path w="5049520" h="2248534">
                  <a:moveTo>
                    <a:pt x="4029431" y="2247988"/>
                  </a:moveTo>
                  <a:lnTo>
                    <a:pt x="3946393" y="1745237"/>
                  </a:lnTo>
                  <a:lnTo>
                    <a:pt x="4009520" y="1728422"/>
                  </a:lnTo>
                  <a:lnTo>
                    <a:pt x="4070880" y="1711012"/>
                  </a:lnTo>
                  <a:lnTo>
                    <a:pt x="4130464" y="1693026"/>
                  </a:lnTo>
                  <a:lnTo>
                    <a:pt x="4188263" y="1674480"/>
                  </a:lnTo>
                  <a:lnTo>
                    <a:pt x="4244269" y="1655392"/>
                  </a:lnTo>
                  <a:lnTo>
                    <a:pt x="4298472" y="1635779"/>
                  </a:lnTo>
                  <a:lnTo>
                    <a:pt x="4350865" y="1615659"/>
                  </a:lnTo>
                  <a:lnTo>
                    <a:pt x="4401439" y="1595048"/>
                  </a:lnTo>
                  <a:lnTo>
                    <a:pt x="4450184" y="1573965"/>
                  </a:lnTo>
                  <a:lnTo>
                    <a:pt x="4497092" y="1552427"/>
                  </a:lnTo>
                  <a:lnTo>
                    <a:pt x="4542155" y="1530450"/>
                  </a:lnTo>
                  <a:lnTo>
                    <a:pt x="4585364" y="1508053"/>
                  </a:lnTo>
                  <a:lnTo>
                    <a:pt x="4626709" y="1485252"/>
                  </a:lnTo>
                  <a:lnTo>
                    <a:pt x="4666184" y="1462066"/>
                  </a:lnTo>
                  <a:lnTo>
                    <a:pt x="4703777" y="1438511"/>
                  </a:lnTo>
                  <a:lnTo>
                    <a:pt x="4739482" y="1414605"/>
                  </a:lnTo>
                  <a:lnTo>
                    <a:pt x="4773290" y="1390365"/>
                  </a:lnTo>
                  <a:lnTo>
                    <a:pt x="4805191" y="1365809"/>
                  </a:lnTo>
                  <a:lnTo>
                    <a:pt x="4835176" y="1340954"/>
                  </a:lnTo>
                  <a:lnTo>
                    <a:pt x="4889369" y="1290415"/>
                  </a:lnTo>
                  <a:lnTo>
                    <a:pt x="4935796" y="1238889"/>
                  </a:lnTo>
                  <a:lnTo>
                    <a:pt x="4974390" y="1186514"/>
                  </a:lnTo>
                  <a:lnTo>
                    <a:pt x="5005081" y="1133428"/>
                  </a:lnTo>
                  <a:lnTo>
                    <a:pt x="5027799" y="1079772"/>
                  </a:lnTo>
                  <a:lnTo>
                    <a:pt x="5042474" y="1025684"/>
                  </a:lnTo>
                  <a:lnTo>
                    <a:pt x="5049038" y="971302"/>
                  </a:lnTo>
                  <a:lnTo>
                    <a:pt x="5049257" y="944044"/>
                  </a:lnTo>
                  <a:lnTo>
                    <a:pt x="5047421" y="916766"/>
                  </a:lnTo>
                  <a:lnTo>
                    <a:pt x="5037553" y="862214"/>
                  </a:lnTo>
                  <a:lnTo>
                    <a:pt x="5019364" y="807787"/>
                  </a:lnTo>
                  <a:lnTo>
                    <a:pt x="4992786" y="753621"/>
                  </a:lnTo>
                  <a:lnTo>
                    <a:pt x="4957749" y="699857"/>
                  </a:lnTo>
                  <a:lnTo>
                    <a:pt x="4914183" y="646634"/>
                  </a:lnTo>
                  <a:lnTo>
                    <a:pt x="4862019" y="594090"/>
                  </a:lnTo>
                  <a:lnTo>
                    <a:pt x="4832691" y="568116"/>
                  </a:lnTo>
                  <a:lnTo>
                    <a:pt x="4801187" y="542364"/>
                  </a:lnTo>
                  <a:lnTo>
                    <a:pt x="4767499" y="516851"/>
                  </a:lnTo>
                  <a:lnTo>
                    <a:pt x="4731618" y="491595"/>
                  </a:lnTo>
                  <a:lnTo>
                    <a:pt x="4693535" y="466613"/>
                  </a:lnTo>
                  <a:lnTo>
                    <a:pt x="4653242" y="441922"/>
                  </a:lnTo>
                  <a:lnTo>
                    <a:pt x="4610730" y="417541"/>
                  </a:lnTo>
                  <a:lnTo>
                    <a:pt x="4543501" y="381948"/>
                  </a:lnTo>
                  <a:lnTo>
                    <a:pt x="4508572" y="364717"/>
                  </a:lnTo>
                  <a:lnTo>
                    <a:pt x="4472792" y="347864"/>
                  </a:lnTo>
                  <a:lnTo>
                    <a:pt x="4436181" y="331391"/>
                  </a:lnTo>
                  <a:lnTo>
                    <a:pt x="4398757" y="315300"/>
                  </a:lnTo>
                  <a:lnTo>
                    <a:pt x="4360541" y="299591"/>
                  </a:lnTo>
                  <a:lnTo>
                    <a:pt x="4321551" y="284267"/>
                  </a:lnTo>
                  <a:lnTo>
                    <a:pt x="4281807" y="269328"/>
                  </a:lnTo>
                  <a:lnTo>
                    <a:pt x="4241329" y="254776"/>
                  </a:lnTo>
                  <a:lnTo>
                    <a:pt x="4200135" y="240612"/>
                  </a:lnTo>
                  <a:lnTo>
                    <a:pt x="4158245" y="226838"/>
                  </a:lnTo>
                  <a:lnTo>
                    <a:pt x="4115678" y="213455"/>
                  </a:lnTo>
                  <a:lnTo>
                    <a:pt x="4072454" y="200464"/>
                  </a:lnTo>
                  <a:lnTo>
                    <a:pt x="4028593" y="187867"/>
                  </a:lnTo>
                  <a:lnTo>
                    <a:pt x="3984112" y="175666"/>
                  </a:lnTo>
                  <a:lnTo>
                    <a:pt x="3939032" y="163861"/>
                  </a:lnTo>
                  <a:lnTo>
                    <a:pt x="3893373" y="152454"/>
                  </a:lnTo>
                  <a:lnTo>
                    <a:pt x="3847152" y="141446"/>
                  </a:lnTo>
                  <a:lnTo>
                    <a:pt x="3800391" y="130840"/>
                  </a:lnTo>
                  <a:lnTo>
                    <a:pt x="3753107" y="120635"/>
                  </a:lnTo>
                  <a:lnTo>
                    <a:pt x="3705321" y="110834"/>
                  </a:lnTo>
                  <a:lnTo>
                    <a:pt x="3657052" y="101438"/>
                  </a:lnTo>
                  <a:lnTo>
                    <a:pt x="3608319" y="92449"/>
                  </a:lnTo>
                  <a:lnTo>
                    <a:pt x="3559142" y="83867"/>
                  </a:lnTo>
                  <a:lnTo>
                    <a:pt x="3509539" y="75694"/>
                  </a:lnTo>
                  <a:lnTo>
                    <a:pt x="3459530" y="67932"/>
                  </a:lnTo>
                  <a:lnTo>
                    <a:pt x="3409135" y="60582"/>
                  </a:lnTo>
                  <a:lnTo>
                    <a:pt x="3358373" y="53645"/>
                  </a:lnTo>
                  <a:lnTo>
                    <a:pt x="3307264" y="47123"/>
                  </a:lnTo>
                  <a:lnTo>
                    <a:pt x="3255825" y="41017"/>
                  </a:lnTo>
                  <a:lnTo>
                    <a:pt x="3204078" y="35328"/>
                  </a:lnTo>
                  <a:lnTo>
                    <a:pt x="3152041" y="30058"/>
                  </a:lnTo>
                  <a:lnTo>
                    <a:pt x="3099734" y="25209"/>
                  </a:lnTo>
                  <a:lnTo>
                    <a:pt x="3047175" y="20781"/>
                  </a:lnTo>
                  <a:lnTo>
                    <a:pt x="2994385" y="16776"/>
                  </a:lnTo>
                  <a:lnTo>
                    <a:pt x="2941383" y="13196"/>
                  </a:lnTo>
                  <a:lnTo>
                    <a:pt x="2888187" y="10041"/>
                  </a:lnTo>
                  <a:lnTo>
                    <a:pt x="2834818" y="7314"/>
                  </a:lnTo>
                  <a:lnTo>
                    <a:pt x="2781295" y="5015"/>
                  </a:lnTo>
                  <a:lnTo>
                    <a:pt x="2727637" y="3147"/>
                  </a:lnTo>
                  <a:lnTo>
                    <a:pt x="2673863" y="1709"/>
                  </a:lnTo>
                  <a:lnTo>
                    <a:pt x="2619993" y="705"/>
                  </a:lnTo>
                  <a:lnTo>
                    <a:pt x="2566046" y="134"/>
                  </a:lnTo>
                  <a:lnTo>
                    <a:pt x="2512041" y="0"/>
                  </a:lnTo>
                  <a:lnTo>
                    <a:pt x="2457999" y="302"/>
                  </a:lnTo>
                  <a:lnTo>
                    <a:pt x="2403937" y="1042"/>
                  </a:lnTo>
                  <a:lnTo>
                    <a:pt x="2349876" y="2222"/>
                  </a:lnTo>
                  <a:lnTo>
                    <a:pt x="2295835" y="3844"/>
                  </a:lnTo>
                  <a:lnTo>
                    <a:pt x="2241833" y="5907"/>
                  </a:lnTo>
                  <a:lnTo>
                    <a:pt x="2187889" y="8415"/>
                  </a:lnTo>
                  <a:lnTo>
                    <a:pt x="2134024" y="11368"/>
                  </a:lnTo>
                  <a:lnTo>
                    <a:pt x="2080255" y="14768"/>
                  </a:lnTo>
                  <a:lnTo>
                    <a:pt x="2026604" y="18616"/>
                  </a:lnTo>
                  <a:lnTo>
                    <a:pt x="1973088" y="22913"/>
                  </a:lnTo>
                  <a:lnTo>
                    <a:pt x="1919727" y="27661"/>
                  </a:lnTo>
                  <a:lnTo>
                    <a:pt x="1866541" y="32861"/>
                  </a:lnTo>
                  <a:lnTo>
                    <a:pt x="1813549" y="38515"/>
                  </a:lnTo>
                  <a:lnTo>
                    <a:pt x="1760770" y="44624"/>
                  </a:lnTo>
                  <a:lnTo>
                    <a:pt x="1708224" y="51190"/>
                  </a:lnTo>
                  <a:lnTo>
                    <a:pt x="1655930" y="58213"/>
                  </a:lnTo>
                  <a:lnTo>
                    <a:pt x="1603908" y="65695"/>
                  </a:lnTo>
                  <a:lnTo>
                    <a:pt x="1552176" y="73638"/>
                  </a:lnTo>
                  <a:lnTo>
                    <a:pt x="1500754" y="82043"/>
                  </a:lnTo>
                  <a:lnTo>
                    <a:pt x="1449662" y="90911"/>
                  </a:lnTo>
                  <a:lnTo>
                    <a:pt x="1398918" y="100244"/>
                  </a:lnTo>
                  <a:lnTo>
                    <a:pt x="1348542" y="110044"/>
                  </a:lnTo>
                  <a:lnTo>
                    <a:pt x="1298554" y="120310"/>
                  </a:lnTo>
                  <a:lnTo>
                    <a:pt x="1248973" y="131046"/>
                  </a:lnTo>
                  <a:lnTo>
                    <a:pt x="1199818" y="142252"/>
                  </a:lnTo>
                  <a:lnTo>
                    <a:pt x="1151108" y="153930"/>
                  </a:lnTo>
                  <a:lnTo>
                    <a:pt x="1102863" y="166081"/>
                  </a:lnTo>
                  <a:lnTo>
                    <a:pt x="1039736" y="182893"/>
                  </a:lnTo>
                  <a:lnTo>
                    <a:pt x="978376" y="200301"/>
                  </a:lnTo>
                  <a:lnTo>
                    <a:pt x="918792" y="218285"/>
                  </a:lnTo>
                  <a:lnTo>
                    <a:pt x="860993" y="236829"/>
                  </a:lnTo>
                  <a:lnTo>
                    <a:pt x="804987" y="255915"/>
                  </a:lnTo>
                  <a:lnTo>
                    <a:pt x="750784" y="275525"/>
                  </a:lnTo>
                  <a:lnTo>
                    <a:pt x="698391" y="295644"/>
                  </a:lnTo>
                  <a:lnTo>
                    <a:pt x="647817" y="316252"/>
                  </a:lnTo>
                  <a:lnTo>
                    <a:pt x="599072" y="337333"/>
                  </a:lnTo>
                  <a:lnTo>
                    <a:pt x="552164" y="358870"/>
                  </a:lnTo>
                  <a:lnTo>
                    <a:pt x="507101" y="380845"/>
                  </a:lnTo>
                  <a:lnTo>
                    <a:pt x="463892" y="403240"/>
                  </a:lnTo>
                  <a:lnTo>
                    <a:pt x="422547" y="426039"/>
                  </a:lnTo>
                  <a:lnTo>
                    <a:pt x="383073" y="449224"/>
                  </a:lnTo>
                  <a:lnTo>
                    <a:pt x="345479" y="472777"/>
                  </a:lnTo>
                  <a:lnTo>
                    <a:pt x="309774" y="496681"/>
                  </a:lnTo>
                  <a:lnTo>
                    <a:pt x="275966" y="520920"/>
                  </a:lnTo>
                  <a:lnTo>
                    <a:pt x="244066" y="545475"/>
                  </a:lnTo>
                  <a:lnTo>
                    <a:pt x="214080" y="570329"/>
                  </a:lnTo>
                  <a:lnTo>
                    <a:pt x="159888" y="620865"/>
                  </a:lnTo>
                  <a:lnTo>
                    <a:pt x="113460" y="672389"/>
                  </a:lnTo>
                  <a:lnTo>
                    <a:pt x="74866" y="724763"/>
                  </a:lnTo>
                  <a:lnTo>
                    <a:pt x="44175" y="777847"/>
                  </a:lnTo>
                  <a:lnTo>
                    <a:pt x="21457" y="831503"/>
                  </a:lnTo>
                  <a:lnTo>
                    <a:pt x="6782" y="885592"/>
                  </a:lnTo>
                  <a:lnTo>
                    <a:pt x="218" y="939974"/>
                  </a:lnTo>
                  <a:lnTo>
                    <a:pt x="0" y="967232"/>
                  </a:lnTo>
                  <a:lnTo>
                    <a:pt x="1835" y="994512"/>
                  </a:lnTo>
                  <a:lnTo>
                    <a:pt x="11703" y="1049065"/>
                  </a:lnTo>
                  <a:lnTo>
                    <a:pt x="29892" y="1103496"/>
                  </a:lnTo>
                  <a:lnTo>
                    <a:pt x="56470" y="1157665"/>
                  </a:lnTo>
                  <a:lnTo>
                    <a:pt x="91507" y="1211433"/>
                  </a:lnTo>
                  <a:lnTo>
                    <a:pt x="135073" y="1264661"/>
                  </a:lnTo>
                  <a:lnTo>
                    <a:pt x="187237" y="1317212"/>
                  </a:lnTo>
                  <a:lnTo>
                    <a:pt x="216565" y="1343189"/>
                  </a:lnTo>
                  <a:lnTo>
                    <a:pt x="248069" y="1368944"/>
                  </a:lnTo>
                  <a:lnTo>
                    <a:pt x="281757" y="1394461"/>
                  </a:lnTo>
                  <a:lnTo>
                    <a:pt x="317638" y="1419721"/>
                  </a:lnTo>
                  <a:lnTo>
                    <a:pt x="355721" y="1444707"/>
                  </a:lnTo>
                  <a:lnTo>
                    <a:pt x="396014" y="1469403"/>
                  </a:lnTo>
                  <a:lnTo>
                    <a:pt x="438526" y="1493789"/>
                  </a:lnTo>
                  <a:lnTo>
                    <a:pt x="504789" y="1528868"/>
                  </a:lnTo>
                  <a:lnTo>
                    <a:pt x="539288" y="1545890"/>
                  </a:lnTo>
                  <a:lnTo>
                    <a:pt x="574674" y="1562564"/>
                  </a:lnTo>
                  <a:lnTo>
                    <a:pt x="610927" y="1578885"/>
                  </a:lnTo>
                  <a:lnTo>
                    <a:pt x="648029" y="1594853"/>
                  </a:lnTo>
                  <a:lnTo>
                    <a:pt x="685962" y="1610463"/>
                  </a:lnTo>
                  <a:lnTo>
                    <a:pt x="724707" y="1625713"/>
                  </a:lnTo>
                  <a:lnTo>
                    <a:pt x="764245" y="1640601"/>
                  </a:lnTo>
                  <a:lnTo>
                    <a:pt x="804557" y="1655123"/>
                  </a:lnTo>
                  <a:lnTo>
                    <a:pt x="845625" y="1669276"/>
                  </a:lnTo>
                  <a:lnTo>
                    <a:pt x="887430" y="1683058"/>
                  </a:lnTo>
                  <a:lnTo>
                    <a:pt x="929954" y="1696466"/>
                  </a:lnTo>
                  <a:lnTo>
                    <a:pt x="973177" y="1709497"/>
                  </a:lnTo>
                  <a:lnTo>
                    <a:pt x="1017081" y="1722149"/>
                  </a:lnTo>
                  <a:lnTo>
                    <a:pt x="1061648" y="1734418"/>
                  </a:lnTo>
                  <a:lnTo>
                    <a:pt x="1106859" y="1746301"/>
                  </a:lnTo>
                  <a:lnTo>
                    <a:pt x="1152694" y="1757796"/>
                  </a:lnTo>
                  <a:lnTo>
                    <a:pt x="1199136" y="1768901"/>
                  </a:lnTo>
                  <a:lnTo>
                    <a:pt x="1246165" y="1779611"/>
                  </a:lnTo>
                  <a:lnTo>
                    <a:pt x="1293764" y="1789925"/>
                  </a:lnTo>
                  <a:lnTo>
                    <a:pt x="1341913" y="1799840"/>
                  </a:lnTo>
                  <a:lnTo>
                    <a:pt x="1390593" y="1809352"/>
                  </a:lnTo>
                  <a:lnTo>
                    <a:pt x="1439786" y="1818459"/>
                  </a:lnTo>
                  <a:lnTo>
                    <a:pt x="1489474" y="1827158"/>
                  </a:lnTo>
                  <a:lnTo>
                    <a:pt x="1539637" y="1835447"/>
                  </a:lnTo>
                  <a:lnTo>
                    <a:pt x="1590257" y="1843322"/>
                  </a:lnTo>
                  <a:lnTo>
                    <a:pt x="1641316" y="1850781"/>
                  </a:lnTo>
                  <a:lnTo>
                    <a:pt x="1692794" y="1857820"/>
                  </a:lnTo>
                  <a:lnTo>
                    <a:pt x="1744672" y="1864437"/>
                  </a:lnTo>
                  <a:lnTo>
                    <a:pt x="1796933" y="1870630"/>
                  </a:lnTo>
                  <a:lnTo>
                    <a:pt x="1849558" y="1876395"/>
                  </a:lnTo>
                  <a:lnTo>
                    <a:pt x="1902527" y="1881730"/>
                  </a:lnTo>
                  <a:lnTo>
                    <a:pt x="1955822" y="1886631"/>
                  </a:lnTo>
                  <a:lnTo>
                    <a:pt x="2009425" y="1891096"/>
                  </a:lnTo>
                  <a:lnTo>
                    <a:pt x="2063317" y="1895122"/>
                  </a:lnTo>
                  <a:lnTo>
                    <a:pt x="2117479" y="1898707"/>
                  </a:lnTo>
                  <a:lnTo>
                    <a:pt x="2171892" y="1901847"/>
                  </a:lnTo>
                  <a:lnTo>
                    <a:pt x="2226538" y="1904540"/>
                  </a:lnTo>
                  <a:lnTo>
                    <a:pt x="2281398" y="1906782"/>
                  </a:lnTo>
                  <a:lnTo>
                    <a:pt x="2336454" y="1908572"/>
                  </a:lnTo>
                  <a:lnTo>
                    <a:pt x="2391686" y="1909906"/>
                  </a:lnTo>
                  <a:lnTo>
                    <a:pt x="2447076" y="1910781"/>
                  </a:lnTo>
                  <a:lnTo>
                    <a:pt x="2502606" y="1911194"/>
                  </a:lnTo>
                  <a:lnTo>
                    <a:pt x="2558256" y="1911144"/>
                  </a:lnTo>
                  <a:lnTo>
                    <a:pt x="2614008" y="1910626"/>
                  </a:lnTo>
                  <a:lnTo>
                    <a:pt x="2669844" y="1909638"/>
                  </a:lnTo>
                  <a:lnTo>
                    <a:pt x="2725744" y="1908178"/>
                  </a:lnTo>
                  <a:lnTo>
                    <a:pt x="2781690" y="1906242"/>
                  </a:lnTo>
                  <a:lnTo>
                    <a:pt x="2837664" y="1903828"/>
                  </a:lnTo>
                  <a:lnTo>
                    <a:pt x="2893646" y="1900932"/>
                  </a:lnTo>
                  <a:lnTo>
                    <a:pt x="2949618" y="1897553"/>
                  </a:lnTo>
                  <a:lnTo>
                    <a:pt x="3005561" y="1893687"/>
                  </a:lnTo>
                  <a:lnTo>
                    <a:pt x="3061457" y="1889331"/>
                  </a:lnTo>
                  <a:lnTo>
                    <a:pt x="3944394" y="2247988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51354" y="5063108"/>
            <a:ext cx="39979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38761D"/>
                </a:solidFill>
                <a:latin typeface="Calibri"/>
                <a:cs typeface="Calibri"/>
              </a:rPr>
              <a:t>“Pourquoi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pas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un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référendum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8761D"/>
                </a:solidFill>
                <a:latin typeface="Calibri"/>
                <a:cs typeface="Calibri"/>
              </a:rPr>
              <a:t>concernant</a:t>
            </a:r>
            <a:r>
              <a:rPr dirty="0" sz="1200" spc="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ce</a:t>
            </a:r>
            <a:r>
              <a:rPr dirty="0" sz="1200" spc="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projet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?</a:t>
            </a:r>
            <a:r>
              <a:rPr dirty="0" sz="1200" spc="-1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8761D"/>
                </a:solidFill>
                <a:latin typeface="Calibri"/>
                <a:cs typeface="Calibri"/>
              </a:rPr>
              <a:t>Pour</a:t>
            </a:r>
            <a:r>
              <a:rPr dirty="0" sz="1200" spc="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que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ça </a:t>
            </a:r>
            <a:r>
              <a:rPr dirty="0" sz="1200" spc="-254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corresponde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vraiment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à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 un besoin</a:t>
            </a:r>
            <a:r>
              <a:rPr dirty="0" sz="1200" spc="-1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et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pour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que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les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 gens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y</a:t>
            </a:r>
            <a:endParaRPr sz="1200">
              <a:latin typeface="Calibri"/>
              <a:cs typeface="Calibri"/>
            </a:endParaRPr>
          </a:p>
          <a:p>
            <a:pPr marL="12700" marR="91440">
              <a:lnSpc>
                <a:spcPct val="100000"/>
              </a:lnSpc>
            </a:pP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aillent,</a:t>
            </a:r>
            <a:r>
              <a:rPr dirty="0" sz="1200" spc="-1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que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ce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ne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soit</a:t>
            </a:r>
            <a:r>
              <a:rPr dirty="0" sz="1200" spc="-2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pas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un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échec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 et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un gâchis </a:t>
            </a:r>
            <a:r>
              <a:rPr dirty="0" sz="1200" spc="-15" i="1">
                <a:solidFill>
                  <a:srgbClr val="38761D"/>
                </a:solidFill>
                <a:latin typeface="Calibri"/>
                <a:cs typeface="Calibri"/>
              </a:rPr>
              <a:t>d’argent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public. </a:t>
            </a:r>
            <a:r>
              <a:rPr dirty="0" sz="1200" spc="-26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8761D"/>
                </a:solidFill>
                <a:latin typeface="Calibri"/>
                <a:cs typeface="Calibri"/>
              </a:rPr>
              <a:t>Pourquoi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pas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au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RDC</a:t>
            </a:r>
            <a:r>
              <a:rPr dirty="0" sz="1200" spc="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: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maison</a:t>
            </a:r>
            <a:r>
              <a:rPr dirty="0" sz="1200" spc="-2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services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publics,</a:t>
            </a:r>
            <a:r>
              <a:rPr dirty="0" sz="1200" spc="-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salle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pour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associations</a:t>
            </a:r>
            <a:r>
              <a:rPr dirty="0" sz="1200" spc="-2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et pour</a:t>
            </a:r>
            <a:r>
              <a:rPr dirty="0" sz="1200" spc="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les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 jeunes</a:t>
            </a:r>
            <a:r>
              <a:rPr dirty="0" sz="1200" spc="-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en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haut?</a:t>
            </a:r>
            <a:r>
              <a:rPr dirty="0" sz="1200" spc="-1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Quelque</a:t>
            </a:r>
            <a:r>
              <a:rPr dirty="0" sz="1200" spc="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chose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partagé avec</a:t>
            </a:r>
            <a:r>
              <a:rPr dirty="0" sz="1200" spc="10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8761D"/>
                </a:solidFill>
                <a:latin typeface="Calibri"/>
                <a:cs typeface="Calibri"/>
              </a:rPr>
              <a:t>les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38761D"/>
                </a:solidFill>
                <a:latin typeface="Calibri"/>
                <a:cs typeface="Calibri"/>
              </a:rPr>
              <a:t>jeunes.”</a:t>
            </a:r>
            <a:r>
              <a:rPr dirty="0" sz="1200" spc="-5" i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38761D"/>
                </a:solidFill>
                <a:latin typeface="Calibri"/>
                <a:cs typeface="Calibri"/>
              </a:rPr>
              <a:t>(E13,</a:t>
            </a:r>
            <a:r>
              <a:rPr dirty="0" sz="1200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38761D"/>
                </a:solidFill>
                <a:latin typeface="Calibri"/>
                <a:cs typeface="Calibri"/>
              </a:rPr>
              <a:t>Centre-bourg)</a:t>
            </a:r>
            <a:r>
              <a:rPr dirty="0" sz="1200" spc="-1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9232" y="4693157"/>
            <a:ext cx="42113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Pour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Epicurix,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Sorèzien </a:t>
            </a:r>
            <a:r>
              <a:rPr dirty="0" sz="1200">
                <a:latin typeface="Calibri"/>
                <a:cs typeface="Calibri"/>
              </a:rPr>
              <a:t>de longue </a:t>
            </a:r>
            <a:r>
              <a:rPr dirty="0" sz="1200" spc="-10">
                <a:latin typeface="Calibri"/>
                <a:cs typeface="Calibri"/>
              </a:rPr>
              <a:t>date </a:t>
            </a:r>
            <a:r>
              <a:rPr dirty="0" sz="1200" spc="-5">
                <a:latin typeface="Calibri"/>
                <a:cs typeface="Calibri"/>
              </a:rPr>
              <a:t>habitant </a:t>
            </a:r>
            <a:r>
              <a:rPr dirty="0" sz="1200">
                <a:latin typeface="Calibri"/>
                <a:cs typeface="Calibri"/>
              </a:rPr>
              <a:t>dans le </a:t>
            </a:r>
            <a:r>
              <a:rPr dirty="0" sz="1200" spc="-5">
                <a:latin typeface="Calibri"/>
                <a:cs typeface="Calibri"/>
              </a:rPr>
              <a:t>centre-bourg,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qualité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vie au </a:t>
            </a:r>
            <a:r>
              <a:rPr dirty="0" sz="1200" spc="-5">
                <a:latin typeface="Calibri"/>
                <a:cs typeface="Calibri"/>
              </a:rPr>
              <a:t>sein </a:t>
            </a:r>
            <a:r>
              <a:rPr dirty="0" sz="1200">
                <a:latin typeface="Calibri"/>
                <a:cs typeface="Calibri"/>
              </a:rPr>
              <a:t>de la </a:t>
            </a:r>
            <a:r>
              <a:rPr dirty="0" sz="1200" spc="-5">
                <a:latin typeface="Calibri"/>
                <a:cs typeface="Calibri"/>
              </a:rPr>
              <a:t>commune est importante et constitue </a:t>
            </a:r>
            <a:r>
              <a:rPr dirty="0" sz="1200">
                <a:latin typeface="Calibri"/>
                <a:cs typeface="Calibri"/>
              </a:rPr>
              <a:t>une des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raisons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pour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laquelle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il y</a:t>
            </a:r>
            <a:r>
              <a:rPr dirty="0" sz="1200" spc="-10">
                <a:latin typeface="Calibri"/>
                <a:cs typeface="Calibri"/>
              </a:rPr>
              <a:t> reste.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8503" y="925067"/>
            <a:ext cx="4550537" cy="350824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92470" y="143713"/>
            <a:ext cx="43027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007689"/>
                </a:solidFill>
                <a:latin typeface="Calibri Light"/>
                <a:cs typeface="Calibri Light"/>
              </a:rPr>
              <a:t>Habiter</a:t>
            </a:r>
            <a:r>
              <a:rPr dirty="0" sz="3600" spc="-25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7689"/>
                </a:solidFill>
                <a:latin typeface="Calibri Light"/>
                <a:cs typeface="Calibri Light"/>
              </a:rPr>
              <a:t>Sorèze</a:t>
            </a:r>
            <a:r>
              <a:rPr dirty="0" sz="3600" spc="-45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 spc="-5">
                <a:solidFill>
                  <a:srgbClr val="007689"/>
                </a:solidFill>
                <a:latin typeface="Calibri Light"/>
                <a:cs typeface="Calibri Light"/>
              </a:rPr>
              <a:t>en</a:t>
            </a:r>
            <a:r>
              <a:rPr dirty="0" sz="3600" spc="-25">
                <a:solidFill>
                  <a:srgbClr val="007689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007689"/>
                </a:solidFill>
                <a:latin typeface="Calibri Light"/>
                <a:cs typeface="Calibri Light"/>
              </a:rPr>
              <a:t>2020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097" y="166827"/>
            <a:ext cx="435483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7689"/>
                </a:solidFill>
                <a:latin typeface="Calibri Light"/>
                <a:cs typeface="Calibri Light"/>
              </a:rPr>
              <a:t>Méthodologie</a:t>
            </a:r>
            <a:endParaRPr sz="6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1064" y="423911"/>
            <a:ext cx="677923" cy="6258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8125" y="1425321"/>
            <a:ext cx="11238230" cy="2816225"/>
            <a:chOff x="238125" y="1425321"/>
            <a:chExt cx="11238230" cy="2816225"/>
          </a:xfrm>
        </p:grpSpPr>
        <p:sp>
          <p:nvSpPr>
            <p:cNvPr id="5" name="object 5"/>
            <p:cNvSpPr/>
            <p:nvPr/>
          </p:nvSpPr>
          <p:spPr>
            <a:xfrm>
              <a:off x="807719" y="3845052"/>
              <a:ext cx="10663555" cy="391795"/>
            </a:xfrm>
            <a:custGeom>
              <a:avLst/>
              <a:gdLst/>
              <a:ahLst/>
              <a:cxnLst/>
              <a:rect l="l" t="t" r="r" b="b"/>
              <a:pathLst>
                <a:path w="10663555" h="391795">
                  <a:moveTo>
                    <a:pt x="10467594" y="0"/>
                  </a:moveTo>
                  <a:lnTo>
                    <a:pt x="10467594" y="97917"/>
                  </a:lnTo>
                  <a:lnTo>
                    <a:pt x="0" y="97917"/>
                  </a:lnTo>
                  <a:lnTo>
                    <a:pt x="0" y="293750"/>
                  </a:lnTo>
                  <a:lnTo>
                    <a:pt x="10467594" y="293750"/>
                  </a:lnTo>
                  <a:lnTo>
                    <a:pt x="10467594" y="391668"/>
                  </a:lnTo>
                  <a:lnTo>
                    <a:pt x="10663428" y="195834"/>
                  </a:lnTo>
                  <a:lnTo>
                    <a:pt x="10467594" y="0"/>
                  </a:lnTo>
                  <a:close/>
                </a:path>
              </a:pathLst>
            </a:custGeom>
            <a:solidFill>
              <a:srgbClr val="008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7719" y="3845052"/>
              <a:ext cx="10663555" cy="391795"/>
            </a:xfrm>
            <a:custGeom>
              <a:avLst/>
              <a:gdLst/>
              <a:ahLst/>
              <a:cxnLst/>
              <a:rect l="l" t="t" r="r" b="b"/>
              <a:pathLst>
                <a:path w="10663555" h="391795">
                  <a:moveTo>
                    <a:pt x="0" y="97917"/>
                  </a:moveTo>
                  <a:lnTo>
                    <a:pt x="10467594" y="97917"/>
                  </a:lnTo>
                  <a:lnTo>
                    <a:pt x="10467594" y="0"/>
                  </a:lnTo>
                  <a:lnTo>
                    <a:pt x="10663428" y="195834"/>
                  </a:lnTo>
                  <a:lnTo>
                    <a:pt x="10467594" y="391668"/>
                  </a:lnTo>
                  <a:lnTo>
                    <a:pt x="10467594" y="293750"/>
                  </a:lnTo>
                  <a:lnTo>
                    <a:pt x="0" y="293750"/>
                  </a:lnTo>
                  <a:lnTo>
                    <a:pt x="0" y="97917"/>
                  </a:lnTo>
                  <a:close/>
                </a:path>
              </a:pathLst>
            </a:custGeom>
            <a:ln w="9524">
              <a:solidFill>
                <a:srgbClr val="0076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7650" y="1434846"/>
              <a:ext cx="3287395" cy="2235835"/>
            </a:xfrm>
            <a:custGeom>
              <a:avLst/>
              <a:gdLst/>
              <a:ahLst/>
              <a:cxnLst/>
              <a:rect l="l" t="t" r="r" b="b"/>
              <a:pathLst>
                <a:path w="3287395" h="2235835">
                  <a:moveTo>
                    <a:pt x="0" y="372617"/>
                  </a:moveTo>
                  <a:lnTo>
                    <a:pt x="2903" y="325887"/>
                  </a:lnTo>
                  <a:lnTo>
                    <a:pt x="11380" y="280886"/>
                  </a:lnTo>
                  <a:lnTo>
                    <a:pt x="25081" y="237964"/>
                  </a:lnTo>
                  <a:lnTo>
                    <a:pt x="43658" y="197471"/>
                  </a:lnTo>
                  <a:lnTo>
                    <a:pt x="66761" y="159755"/>
                  </a:lnTo>
                  <a:lnTo>
                    <a:pt x="94041" y="125168"/>
                  </a:lnTo>
                  <a:lnTo>
                    <a:pt x="125149" y="94057"/>
                  </a:lnTo>
                  <a:lnTo>
                    <a:pt x="159736" y="66774"/>
                  </a:lnTo>
                  <a:lnTo>
                    <a:pt x="197452" y="43668"/>
                  </a:lnTo>
                  <a:lnTo>
                    <a:pt x="237949" y="25087"/>
                  </a:lnTo>
                  <a:lnTo>
                    <a:pt x="280877" y="11383"/>
                  </a:lnTo>
                  <a:lnTo>
                    <a:pt x="325887" y="2904"/>
                  </a:lnTo>
                  <a:lnTo>
                    <a:pt x="372630" y="0"/>
                  </a:lnTo>
                  <a:lnTo>
                    <a:pt x="2914650" y="0"/>
                  </a:lnTo>
                  <a:lnTo>
                    <a:pt x="2961380" y="2904"/>
                  </a:lnTo>
                  <a:lnTo>
                    <a:pt x="3006381" y="11383"/>
                  </a:lnTo>
                  <a:lnTo>
                    <a:pt x="3049303" y="25087"/>
                  </a:lnTo>
                  <a:lnTo>
                    <a:pt x="3089796" y="43668"/>
                  </a:lnTo>
                  <a:lnTo>
                    <a:pt x="3127512" y="66774"/>
                  </a:lnTo>
                  <a:lnTo>
                    <a:pt x="3162099" y="94057"/>
                  </a:lnTo>
                  <a:lnTo>
                    <a:pt x="3193210" y="125168"/>
                  </a:lnTo>
                  <a:lnTo>
                    <a:pt x="3220493" y="159755"/>
                  </a:lnTo>
                  <a:lnTo>
                    <a:pt x="3243599" y="197471"/>
                  </a:lnTo>
                  <a:lnTo>
                    <a:pt x="3262180" y="237964"/>
                  </a:lnTo>
                  <a:lnTo>
                    <a:pt x="3275884" y="280886"/>
                  </a:lnTo>
                  <a:lnTo>
                    <a:pt x="3284363" y="325887"/>
                  </a:lnTo>
                  <a:lnTo>
                    <a:pt x="3287267" y="372617"/>
                  </a:lnTo>
                  <a:lnTo>
                    <a:pt x="3287267" y="1863089"/>
                  </a:lnTo>
                  <a:lnTo>
                    <a:pt x="3284363" y="1909820"/>
                  </a:lnTo>
                  <a:lnTo>
                    <a:pt x="3275884" y="1954821"/>
                  </a:lnTo>
                  <a:lnTo>
                    <a:pt x="3262180" y="1997743"/>
                  </a:lnTo>
                  <a:lnTo>
                    <a:pt x="3243599" y="2038236"/>
                  </a:lnTo>
                  <a:lnTo>
                    <a:pt x="3220493" y="2075952"/>
                  </a:lnTo>
                  <a:lnTo>
                    <a:pt x="3193210" y="2110539"/>
                  </a:lnTo>
                  <a:lnTo>
                    <a:pt x="3162099" y="2141650"/>
                  </a:lnTo>
                  <a:lnTo>
                    <a:pt x="3127512" y="2168933"/>
                  </a:lnTo>
                  <a:lnTo>
                    <a:pt x="3089796" y="2192039"/>
                  </a:lnTo>
                  <a:lnTo>
                    <a:pt x="3049303" y="2210620"/>
                  </a:lnTo>
                  <a:lnTo>
                    <a:pt x="3006381" y="2224324"/>
                  </a:lnTo>
                  <a:lnTo>
                    <a:pt x="2961380" y="2232803"/>
                  </a:lnTo>
                  <a:lnTo>
                    <a:pt x="2914650" y="2235708"/>
                  </a:lnTo>
                  <a:lnTo>
                    <a:pt x="372630" y="2235708"/>
                  </a:lnTo>
                  <a:lnTo>
                    <a:pt x="325887" y="2232803"/>
                  </a:lnTo>
                  <a:lnTo>
                    <a:pt x="280877" y="2224324"/>
                  </a:lnTo>
                  <a:lnTo>
                    <a:pt x="237949" y="2210620"/>
                  </a:lnTo>
                  <a:lnTo>
                    <a:pt x="197452" y="2192039"/>
                  </a:lnTo>
                  <a:lnTo>
                    <a:pt x="159736" y="2168933"/>
                  </a:lnTo>
                  <a:lnTo>
                    <a:pt x="125149" y="2141650"/>
                  </a:lnTo>
                  <a:lnTo>
                    <a:pt x="94041" y="2110539"/>
                  </a:lnTo>
                  <a:lnTo>
                    <a:pt x="66761" y="2075952"/>
                  </a:lnTo>
                  <a:lnTo>
                    <a:pt x="43658" y="2038236"/>
                  </a:lnTo>
                  <a:lnTo>
                    <a:pt x="25081" y="1997743"/>
                  </a:lnTo>
                  <a:lnTo>
                    <a:pt x="11380" y="1954821"/>
                  </a:lnTo>
                  <a:lnTo>
                    <a:pt x="2903" y="1909820"/>
                  </a:lnTo>
                  <a:lnTo>
                    <a:pt x="0" y="1863089"/>
                  </a:lnTo>
                  <a:lnTo>
                    <a:pt x="0" y="372617"/>
                  </a:lnTo>
                  <a:close/>
                </a:path>
              </a:pathLst>
            </a:custGeom>
            <a:ln w="19050">
              <a:solidFill>
                <a:srgbClr val="0085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35355" y="2255266"/>
            <a:ext cx="19113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Bibliographie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et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problématique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748" y="2421991"/>
            <a:ext cx="2807970" cy="412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2420" marR="5080" indent="-300355">
              <a:lnSpc>
                <a:spcPct val="115500"/>
              </a:lnSpc>
              <a:spcBef>
                <a:spcPts val="95"/>
              </a:spcBef>
              <a:buFont typeface="Segoe UI Symbol"/>
              <a:buChar char="❖"/>
              <a:tabLst>
                <a:tab pos="312420" algn="l"/>
                <a:tab pos="313055" algn="l"/>
              </a:tabLst>
            </a:pPr>
            <a:r>
              <a:rPr dirty="0" sz="1100">
                <a:latin typeface="Calibri"/>
                <a:cs typeface="Calibri"/>
              </a:rPr>
              <a:t>Reprise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éléments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autres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universités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pour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diagnostic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enjeux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4514" y="1852422"/>
            <a:ext cx="2499360" cy="1682750"/>
          </a:xfrm>
          <a:custGeom>
            <a:avLst/>
            <a:gdLst/>
            <a:ahLst/>
            <a:cxnLst/>
            <a:rect l="l" t="t" r="r" b="b"/>
            <a:pathLst>
              <a:path w="2499359" h="1682750">
                <a:moveTo>
                  <a:pt x="0" y="280415"/>
                </a:moveTo>
                <a:lnTo>
                  <a:pt x="3671" y="234944"/>
                </a:lnTo>
                <a:lnTo>
                  <a:pt x="14301" y="191804"/>
                </a:lnTo>
                <a:lnTo>
                  <a:pt x="31310" y="151573"/>
                </a:lnTo>
                <a:lnTo>
                  <a:pt x="54120" y="114830"/>
                </a:lnTo>
                <a:lnTo>
                  <a:pt x="82153" y="82153"/>
                </a:lnTo>
                <a:lnTo>
                  <a:pt x="114830" y="54120"/>
                </a:lnTo>
                <a:lnTo>
                  <a:pt x="151573" y="31310"/>
                </a:lnTo>
                <a:lnTo>
                  <a:pt x="191804" y="14301"/>
                </a:lnTo>
                <a:lnTo>
                  <a:pt x="234944" y="3671"/>
                </a:lnTo>
                <a:lnTo>
                  <a:pt x="280415" y="0"/>
                </a:lnTo>
                <a:lnTo>
                  <a:pt x="2218943" y="0"/>
                </a:lnTo>
                <a:lnTo>
                  <a:pt x="2264415" y="3671"/>
                </a:lnTo>
                <a:lnTo>
                  <a:pt x="2307555" y="14301"/>
                </a:lnTo>
                <a:lnTo>
                  <a:pt x="2347786" y="31310"/>
                </a:lnTo>
                <a:lnTo>
                  <a:pt x="2384529" y="54120"/>
                </a:lnTo>
                <a:lnTo>
                  <a:pt x="2417206" y="82153"/>
                </a:lnTo>
                <a:lnTo>
                  <a:pt x="2445239" y="114830"/>
                </a:lnTo>
                <a:lnTo>
                  <a:pt x="2468049" y="151573"/>
                </a:lnTo>
                <a:lnTo>
                  <a:pt x="2485058" y="191804"/>
                </a:lnTo>
                <a:lnTo>
                  <a:pt x="2495688" y="234944"/>
                </a:lnTo>
                <a:lnTo>
                  <a:pt x="2499360" y="280415"/>
                </a:lnTo>
                <a:lnTo>
                  <a:pt x="2499360" y="1402079"/>
                </a:lnTo>
                <a:lnTo>
                  <a:pt x="2495688" y="1447551"/>
                </a:lnTo>
                <a:lnTo>
                  <a:pt x="2485058" y="1490691"/>
                </a:lnTo>
                <a:lnTo>
                  <a:pt x="2468049" y="1530922"/>
                </a:lnTo>
                <a:lnTo>
                  <a:pt x="2445239" y="1567665"/>
                </a:lnTo>
                <a:lnTo>
                  <a:pt x="2417206" y="1600342"/>
                </a:lnTo>
                <a:lnTo>
                  <a:pt x="2384529" y="1628375"/>
                </a:lnTo>
                <a:lnTo>
                  <a:pt x="2347786" y="1651185"/>
                </a:lnTo>
                <a:lnTo>
                  <a:pt x="2307555" y="1668194"/>
                </a:lnTo>
                <a:lnTo>
                  <a:pt x="2264415" y="1678824"/>
                </a:lnTo>
                <a:lnTo>
                  <a:pt x="2218943" y="1682495"/>
                </a:lnTo>
                <a:lnTo>
                  <a:pt x="280415" y="1682495"/>
                </a:lnTo>
                <a:lnTo>
                  <a:pt x="234944" y="1678824"/>
                </a:lnTo>
                <a:lnTo>
                  <a:pt x="191804" y="1668194"/>
                </a:lnTo>
                <a:lnTo>
                  <a:pt x="151573" y="1651185"/>
                </a:lnTo>
                <a:lnTo>
                  <a:pt x="114830" y="1628375"/>
                </a:lnTo>
                <a:lnTo>
                  <a:pt x="82153" y="1600342"/>
                </a:lnTo>
                <a:lnTo>
                  <a:pt x="54120" y="1567665"/>
                </a:lnTo>
                <a:lnTo>
                  <a:pt x="31310" y="1530922"/>
                </a:lnTo>
                <a:lnTo>
                  <a:pt x="14301" y="1490691"/>
                </a:lnTo>
                <a:lnTo>
                  <a:pt x="3671" y="1447551"/>
                </a:lnTo>
                <a:lnTo>
                  <a:pt x="0" y="1402079"/>
                </a:lnTo>
                <a:lnTo>
                  <a:pt x="0" y="280415"/>
                </a:lnTo>
                <a:close/>
              </a:path>
            </a:pathLst>
          </a:custGeom>
          <a:ln w="19050">
            <a:solidFill>
              <a:srgbClr val="FDB6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035677" y="2107183"/>
            <a:ext cx="7880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Projet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urbain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4172" y="2273909"/>
            <a:ext cx="1790064" cy="990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785" marR="208279" indent="-299085">
              <a:lnSpc>
                <a:spcPct val="115500"/>
              </a:lnSpc>
              <a:spcBef>
                <a:spcPts val="95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Elaboration de projets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urbains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par</a:t>
            </a:r>
            <a:r>
              <a:rPr dirty="0" sz="1100" spc="-5">
                <a:latin typeface="Calibri"/>
                <a:cs typeface="Calibri"/>
              </a:rPr>
              <a:t> groupes</a:t>
            </a:r>
            <a:endParaRPr sz="11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195"/>
              </a:spcBef>
              <a:buFont typeface="Segoe UI Symbol"/>
              <a:buChar char="❖"/>
              <a:tabLst>
                <a:tab pos="311150" algn="l"/>
                <a:tab pos="311785" algn="l"/>
              </a:tabLst>
            </a:pPr>
            <a:r>
              <a:rPr dirty="0" sz="1100" spc="-5">
                <a:latin typeface="Calibri"/>
                <a:cs typeface="Calibri"/>
              </a:rPr>
              <a:t>Reprises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thématiques</a:t>
            </a:r>
            <a:endParaRPr sz="1100">
              <a:latin typeface="Calibri"/>
              <a:cs typeface="Calibri"/>
            </a:endParaRPr>
          </a:p>
          <a:p>
            <a:pPr marL="311785" marR="5080">
              <a:lnSpc>
                <a:spcPct val="114500"/>
              </a:lnSpc>
              <a:spcBef>
                <a:spcPts val="10"/>
              </a:spcBef>
            </a:pPr>
            <a:r>
              <a:rPr dirty="0" sz="1100">
                <a:latin typeface="Calibri"/>
                <a:cs typeface="Calibri"/>
              </a:rPr>
              <a:t>développées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travail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préalable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4592" y="3958209"/>
            <a:ext cx="9693910" cy="2075180"/>
            <a:chOff x="934592" y="3958209"/>
            <a:chExt cx="9693910" cy="2075180"/>
          </a:xfrm>
        </p:grpSpPr>
        <p:sp>
          <p:nvSpPr>
            <p:cNvPr id="14" name="object 14"/>
            <p:cNvSpPr/>
            <p:nvPr/>
          </p:nvSpPr>
          <p:spPr>
            <a:xfrm>
              <a:off x="944117" y="3967734"/>
              <a:ext cx="9563100" cy="480059"/>
            </a:xfrm>
            <a:custGeom>
              <a:avLst/>
              <a:gdLst/>
              <a:ahLst/>
              <a:cxnLst/>
              <a:rect l="l" t="t" r="r" b="b"/>
              <a:pathLst>
                <a:path w="9563100" h="480060">
                  <a:moveTo>
                    <a:pt x="2997" y="0"/>
                  </a:moveTo>
                  <a:lnTo>
                    <a:pt x="0" y="480060"/>
                  </a:lnTo>
                </a:path>
                <a:path w="9563100" h="480060">
                  <a:moveTo>
                    <a:pt x="1915668" y="0"/>
                  </a:moveTo>
                  <a:lnTo>
                    <a:pt x="1912620" y="480060"/>
                  </a:lnTo>
                </a:path>
                <a:path w="9563100" h="480060">
                  <a:moveTo>
                    <a:pt x="7650480" y="0"/>
                  </a:moveTo>
                  <a:lnTo>
                    <a:pt x="7647432" y="480060"/>
                  </a:lnTo>
                </a:path>
                <a:path w="9563100" h="480060">
                  <a:moveTo>
                    <a:pt x="9563100" y="0"/>
                  </a:moveTo>
                  <a:lnTo>
                    <a:pt x="9560052" y="480060"/>
                  </a:lnTo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916417" y="4833366"/>
              <a:ext cx="2702560" cy="1190625"/>
            </a:xfrm>
            <a:custGeom>
              <a:avLst/>
              <a:gdLst/>
              <a:ahLst/>
              <a:cxnLst/>
              <a:rect l="l" t="t" r="r" b="b"/>
              <a:pathLst>
                <a:path w="2702559" h="1190625">
                  <a:moveTo>
                    <a:pt x="2503678" y="0"/>
                  </a:moveTo>
                  <a:lnTo>
                    <a:pt x="198374" y="0"/>
                  </a:lnTo>
                  <a:lnTo>
                    <a:pt x="152875" y="5236"/>
                  </a:lnTo>
                  <a:lnTo>
                    <a:pt x="111115" y="20155"/>
                  </a:lnTo>
                  <a:lnTo>
                    <a:pt x="74283" y="43567"/>
                  </a:lnTo>
                  <a:lnTo>
                    <a:pt x="43567" y="74283"/>
                  </a:lnTo>
                  <a:lnTo>
                    <a:pt x="20155" y="111115"/>
                  </a:lnTo>
                  <a:lnTo>
                    <a:pt x="5236" y="152875"/>
                  </a:lnTo>
                  <a:lnTo>
                    <a:pt x="0" y="198373"/>
                  </a:lnTo>
                  <a:lnTo>
                    <a:pt x="0" y="991869"/>
                  </a:lnTo>
                  <a:lnTo>
                    <a:pt x="5236" y="1037356"/>
                  </a:lnTo>
                  <a:lnTo>
                    <a:pt x="20155" y="1079111"/>
                  </a:lnTo>
                  <a:lnTo>
                    <a:pt x="43567" y="1115944"/>
                  </a:lnTo>
                  <a:lnTo>
                    <a:pt x="74283" y="1146664"/>
                  </a:lnTo>
                  <a:lnTo>
                    <a:pt x="111115" y="1170081"/>
                  </a:lnTo>
                  <a:lnTo>
                    <a:pt x="152875" y="1185005"/>
                  </a:lnTo>
                  <a:lnTo>
                    <a:pt x="198374" y="1190243"/>
                  </a:lnTo>
                  <a:lnTo>
                    <a:pt x="2503678" y="1190243"/>
                  </a:lnTo>
                  <a:lnTo>
                    <a:pt x="2549176" y="1185005"/>
                  </a:lnTo>
                  <a:lnTo>
                    <a:pt x="2590936" y="1170081"/>
                  </a:lnTo>
                  <a:lnTo>
                    <a:pt x="2627768" y="1146664"/>
                  </a:lnTo>
                  <a:lnTo>
                    <a:pt x="2658484" y="1115944"/>
                  </a:lnTo>
                  <a:lnTo>
                    <a:pt x="2681896" y="1079111"/>
                  </a:lnTo>
                  <a:lnTo>
                    <a:pt x="2696815" y="1037356"/>
                  </a:lnTo>
                  <a:lnTo>
                    <a:pt x="2702052" y="991869"/>
                  </a:lnTo>
                  <a:lnTo>
                    <a:pt x="2702052" y="198373"/>
                  </a:lnTo>
                  <a:lnTo>
                    <a:pt x="2696815" y="152875"/>
                  </a:lnTo>
                  <a:lnTo>
                    <a:pt x="2681896" y="111115"/>
                  </a:lnTo>
                  <a:lnTo>
                    <a:pt x="2658484" y="74283"/>
                  </a:lnTo>
                  <a:lnTo>
                    <a:pt x="2627768" y="43567"/>
                  </a:lnTo>
                  <a:lnTo>
                    <a:pt x="2590936" y="20155"/>
                  </a:lnTo>
                  <a:lnTo>
                    <a:pt x="2549176" y="5236"/>
                  </a:lnTo>
                  <a:lnTo>
                    <a:pt x="2503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916417" y="4833366"/>
              <a:ext cx="2702560" cy="1190625"/>
            </a:xfrm>
            <a:custGeom>
              <a:avLst/>
              <a:gdLst/>
              <a:ahLst/>
              <a:cxnLst/>
              <a:rect l="l" t="t" r="r" b="b"/>
              <a:pathLst>
                <a:path w="2702559" h="1190625">
                  <a:moveTo>
                    <a:pt x="0" y="198373"/>
                  </a:moveTo>
                  <a:lnTo>
                    <a:pt x="5236" y="152875"/>
                  </a:lnTo>
                  <a:lnTo>
                    <a:pt x="20155" y="111115"/>
                  </a:lnTo>
                  <a:lnTo>
                    <a:pt x="43567" y="74283"/>
                  </a:lnTo>
                  <a:lnTo>
                    <a:pt x="74283" y="43567"/>
                  </a:lnTo>
                  <a:lnTo>
                    <a:pt x="111115" y="20155"/>
                  </a:lnTo>
                  <a:lnTo>
                    <a:pt x="152875" y="5236"/>
                  </a:lnTo>
                  <a:lnTo>
                    <a:pt x="198374" y="0"/>
                  </a:lnTo>
                  <a:lnTo>
                    <a:pt x="2503678" y="0"/>
                  </a:lnTo>
                  <a:lnTo>
                    <a:pt x="2549176" y="5236"/>
                  </a:lnTo>
                  <a:lnTo>
                    <a:pt x="2590936" y="20155"/>
                  </a:lnTo>
                  <a:lnTo>
                    <a:pt x="2627768" y="43567"/>
                  </a:lnTo>
                  <a:lnTo>
                    <a:pt x="2658484" y="74283"/>
                  </a:lnTo>
                  <a:lnTo>
                    <a:pt x="2681896" y="111115"/>
                  </a:lnTo>
                  <a:lnTo>
                    <a:pt x="2696815" y="152875"/>
                  </a:lnTo>
                  <a:lnTo>
                    <a:pt x="2702052" y="198373"/>
                  </a:lnTo>
                  <a:lnTo>
                    <a:pt x="2702052" y="991869"/>
                  </a:lnTo>
                  <a:lnTo>
                    <a:pt x="2696815" y="1037356"/>
                  </a:lnTo>
                  <a:lnTo>
                    <a:pt x="2681896" y="1079111"/>
                  </a:lnTo>
                  <a:lnTo>
                    <a:pt x="2658484" y="1115944"/>
                  </a:lnTo>
                  <a:lnTo>
                    <a:pt x="2627768" y="1146664"/>
                  </a:lnTo>
                  <a:lnTo>
                    <a:pt x="2590936" y="1170081"/>
                  </a:lnTo>
                  <a:lnTo>
                    <a:pt x="2549176" y="1185005"/>
                  </a:lnTo>
                  <a:lnTo>
                    <a:pt x="2503678" y="1190243"/>
                  </a:lnTo>
                  <a:lnTo>
                    <a:pt x="198374" y="1190243"/>
                  </a:lnTo>
                  <a:lnTo>
                    <a:pt x="152875" y="1185005"/>
                  </a:lnTo>
                  <a:lnTo>
                    <a:pt x="111115" y="1170081"/>
                  </a:lnTo>
                  <a:lnTo>
                    <a:pt x="74283" y="1146664"/>
                  </a:lnTo>
                  <a:lnTo>
                    <a:pt x="43567" y="1115944"/>
                  </a:lnTo>
                  <a:lnTo>
                    <a:pt x="20155" y="1079111"/>
                  </a:lnTo>
                  <a:lnTo>
                    <a:pt x="5236" y="1037356"/>
                  </a:lnTo>
                  <a:lnTo>
                    <a:pt x="0" y="991869"/>
                  </a:lnTo>
                  <a:lnTo>
                    <a:pt x="0" y="198373"/>
                  </a:lnTo>
                  <a:close/>
                </a:path>
              </a:pathLst>
            </a:custGeom>
            <a:ln w="19050">
              <a:solidFill>
                <a:srgbClr val="6DB4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053196" y="5011648"/>
            <a:ext cx="2087880" cy="60325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100" spc="-5" b="1">
                <a:latin typeface="Calibri"/>
                <a:cs typeface="Calibri"/>
              </a:rPr>
              <a:t>Projet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architectural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individuel</a:t>
            </a:r>
            <a:endParaRPr sz="1100">
              <a:latin typeface="Calibri"/>
              <a:cs typeface="Calibri"/>
            </a:endParaRPr>
          </a:p>
          <a:p>
            <a:pPr marL="184785" marR="5080" indent="-172720">
              <a:lnSpc>
                <a:spcPts val="1520"/>
              </a:lnSpc>
              <a:spcBef>
                <a:spcPts val="75"/>
              </a:spcBef>
              <a:buFont typeface="Wingdings"/>
              <a:buChar char=""/>
              <a:tabLst>
                <a:tab pos="217170" algn="l"/>
              </a:tabLst>
            </a:pPr>
            <a:r>
              <a:rPr dirty="0"/>
              <a:t>	</a:t>
            </a:r>
            <a:r>
              <a:rPr dirty="0" sz="1100">
                <a:latin typeface="Calibri"/>
                <a:cs typeface="Calibri"/>
              </a:rPr>
              <a:t>10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projets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architecturaux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pour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création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équipement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public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2400" y="4122801"/>
            <a:ext cx="1264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Frévrier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21597" y="4098163"/>
            <a:ext cx="3829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Mai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4716" y="4122801"/>
            <a:ext cx="494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Ma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41857" y="3572636"/>
            <a:ext cx="9724390" cy="2470150"/>
            <a:chOff x="1141857" y="3572636"/>
            <a:chExt cx="9724390" cy="2470150"/>
          </a:xfrm>
        </p:grpSpPr>
        <p:sp>
          <p:nvSpPr>
            <p:cNvPr id="22" name="object 22"/>
            <p:cNvSpPr/>
            <p:nvPr/>
          </p:nvSpPr>
          <p:spPr>
            <a:xfrm>
              <a:off x="1151382" y="3662933"/>
              <a:ext cx="1693545" cy="347980"/>
            </a:xfrm>
            <a:custGeom>
              <a:avLst/>
              <a:gdLst/>
              <a:ahLst/>
              <a:cxnLst/>
              <a:rect l="l" t="t" r="r" b="b"/>
              <a:pathLst>
                <a:path w="1693545" h="347979">
                  <a:moveTo>
                    <a:pt x="0" y="347472"/>
                  </a:moveTo>
                  <a:lnTo>
                    <a:pt x="6206" y="301265"/>
                  </a:lnTo>
                  <a:lnTo>
                    <a:pt x="23720" y="259757"/>
                  </a:lnTo>
                  <a:lnTo>
                    <a:pt x="50887" y="224599"/>
                  </a:lnTo>
                  <a:lnTo>
                    <a:pt x="86049" y="197442"/>
                  </a:lnTo>
                  <a:lnTo>
                    <a:pt x="127551" y="179937"/>
                  </a:lnTo>
                  <a:lnTo>
                    <a:pt x="173736" y="173736"/>
                  </a:lnTo>
                  <a:lnTo>
                    <a:pt x="672845" y="173736"/>
                  </a:lnTo>
                  <a:lnTo>
                    <a:pt x="719052" y="167534"/>
                  </a:lnTo>
                  <a:lnTo>
                    <a:pt x="760560" y="150029"/>
                  </a:lnTo>
                  <a:lnTo>
                    <a:pt x="795718" y="122872"/>
                  </a:lnTo>
                  <a:lnTo>
                    <a:pt x="822875" y="87714"/>
                  </a:lnTo>
                  <a:lnTo>
                    <a:pt x="840380" y="46206"/>
                  </a:lnTo>
                  <a:lnTo>
                    <a:pt x="846582" y="0"/>
                  </a:lnTo>
                  <a:lnTo>
                    <a:pt x="852783" y="46206"/>
                  </a:lnTo>
                  <a:lnTo>
                    <a:pt x="870288" y="87714"/>
                  </a:lnTo>
                  <a:lnTo>
                    <a:pt x="897445" y="122872"/>
                  </a:lnTo>
                  <a:lnTo>
                    <a:pt x="932603" y="150029"/>
                  </a:lnTo>
                  <a:lnTo>
                    <a:pt x="974111" y="167534"/>
                  </a:lnTo>
                  <a:lnTo>
                    <a:pt x="1020318" y="173736"/>
                  </a:lnTo>
                  <a:lnTo>
                    <a:pt x="1519428" y="173736"/>
                  </a:lnTo>
                  <a:lnTo>
                    <a:pt x="1565634" y="179937"/>
                  </a:lnTo>
                  <a:lnTo>
                    <a:pt x="1607142" y="197442"/>
                  </a:lnTo>
                  <a:lnTo>
                    <a:pt x="1642300" y="224599"/>
                  </a:lnTo>
                  <a:lnTo>
                    <a:pt x="1669457" y="259757"/>
                  </a:lnTo>
                  <a:lnTo>
                    <a:pt x="1686962" y="301265"/>
                  </a:lnTo>
                  <a:lnTo>
                    <a:pt x="1693164" y="347472"/>
                  </a:lnTo>
                </a:path>
              </a:pathLst>
            </a:custGeom>
            <a:ln w="19049">
              <a:solidFill>
                <a:srgbClr val="0085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85894" y="3582161"/>
              <a:ext cx="3063240" cy="346075"/>
            </a:xfrm>
            <a:custGeom>
              <a:avLst/>
              <a:gdLst/>
              <a:ahLst/>
              <a:cxnLst/>
              <a:rect l="l" t="t" r="r" b="b"/>
              <a:pathLst>
                <a:path w="3063240" h="346075">
                  <a:moveTo>
                    <a:pt x="0" y="345948"/>
                  </a:moveTo>
                  <a:lnTo>
                    <a:pt x="6180" y="299974"/>
                  </a:lnTo>
                  <a:lnTo>
                    <a:pt x="23622" y="258656"/>
                  </a:lnTo>
                  <a:lnTo>
                    <a:pt x="50673" y="223647"/>
                  </a:lnTo>
                  <a:lnTo>
                    <a:pt x="85682" y="196596"/>
                  </a:lnTo>
                  <a:lnTo>
                    <a:pt x="127000" y="179154"/>
                  </a:lnTo>
                  <a:lnTo>
                    <a:pt x="172973" y="172974"/>
                  </a:lnTo>
                  <a:lnTo>
                    <a:pt x="1358645" y="172974"/>
                  </a:lnTo>
                  <a:lnTo>
                    <a:pt x="1404619" y="166793"/>
                  </a:lnTo>
                  <a:lnTo>
                    <a:pt x="1445937" y="149351"/>
                  </a:lnTo>
                  <a:lnTo>
                    <a:pt x="1480946" y="122300"/>
                  </a:lnTo>
                  <a:lnTo>
                    <a:pt x="1507997" y="87291"/>
                  </a:lnTo>
                  <a:lnTo>
                    <a:pt x="1525439" y="45974"/>
                  </a:lnTo>
                  <a:lnTo>
                    <a:pt x="1531619" y="0"/>
                  </a:lnTo>
                  <a:lnTo>
                    <a:pt x="1537800" y="45974"/>
                  </a:lnTo>
                  <a:lnTo>
                    <a:pt x="1555241" y="87291"/>
                  </a:lnTo>
                  <a:lnTo>
                    <a:pt x="1582292" y="122300"/>
                  </a:lnTo>
                  <a:lnTo>
                    <a:pt x="1617302" y="149351"/>
                  </a:lnTo>
                  <a:lnTo>
                    <a:pt x="1658619" y="166793"/>
                  </a:lnTo>
                  <a:lnTo>
                    <a:pt x="1704593" y="172974"/>
                  </a:lnTo>
                  <a:lnTo>
                    <a:pt x="2890265" y="172974"/>
                  </a:lnTo>
                  <a:lnTo>
                    <a:pt x="2936239" y="179154"/>
                  </a:lnTo>
                  <a:lnTo>
                    <a:pt x="2977557" y="196596"/>
                  </a:lnTo>
                  <a:lnTo>
                    <a:pt x="3012566" y="223647"/>
                  </a:lnTo>
                  <a:lnTo>
                    <a:pt x="3039617" y="258656"/>
                  </a:lnTo>
                  <a:lnTo>
                    <a:pt x="3057059" y="299974"/>
                  </a:lnTo>
                  <a:lnTo>
                    <a:pt x="3063239" y="345948"/>
                  </a:lnTo>
                </a:path>
              </a:pathLst>
            </a:custGeom>
            <a:ln w="19050">
              <a:solidFill>
                <a:srgbClr val="FDB6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678674" y="4420361"/>
              <a:ext cx="3177540" cy="360045"/>
            </a:xfrm>
            <a:custGeom>
              <a:avLst/>
              <a:gdLst/>
              <a:ahLst/>
              <a:cxnLst/>
              <a:rect l="l" t="t" r="r" b="b"/>
              <a:pathLst>
                <a:path w="3177540" h="360045">
                  <a:moveTo>
                    <a:pt x="0" y="0"/>
                  </a:moveTo>
                  <a:lnTo>
                    <a:pt x="6424" y="47804"/>
                  </a:lnTo>
                  <a:lnTo>
                    <a:pt x="24553" y="90762"/>
                  </a:lnTo>
                  <a:lnTo>
                    <a:pt x="52673" y="127158"/>
                  </a:lnTo>
                  <a:lnTo>
                    <a:pt x="89069" y="155278"/>
                  </a:lnTo>
                  <a:lnTo>
                    <a:pt x="132027" y="173407"/>
                  </a:lnTo>
                  <a:lnTo>
                    <a:pt x="179831" y="179831"/>
                  </a:lnTo>
                  <a:lnTo>
                    <a:pt x="1408937" y="179831"/>
                  </a:lnTo>
                  <a:lnTo>
                    <a:pt x="1456742" y="186256"/>
                  </a:lnTo>
                  <a:lnTo>
                    <a:pt x="1499700" y="204385"/>
                  </a:lnTo>
                  <a:lnTo>
                    <a:pt x="1536096" y="232505"/>
                  </a:lnTo>
                  <a:lnTo>
                    <a:pt x="1564216" y="268901"/>
                  </a:lnTo>
                  <a:lnTo>
                    <a:pt x="1582345" y="311859"/>
                  </a:lnTo>
                  <a:lnTo>
                    <a:pt x="1588770" y="359663"/>
                  </a:lnTo>
                  <a:lnTo>
                    <a:pt x="1595194" y="311859"/>
                  </a:lnTo>
                  <a:lnTo>
                    <a:pt x="1613323" y="268901"/>
                  </a:lnTo>
                  <a:lnTo>
                    <a:pt x="1641443" y="232505"/>
                  </a:lnTo>
                  <a:lnTo>
                    <a:pt x="1677839" y="204385"/>
                  </a:lnTo>
                  <a:lnTo>
                    <a:pt x="1720797" y="186256"/>
                  </a:lnTo>
                  <a:lnTo>
                    <a:pt x="1768602" y="179831"/>
                  </a:lnTo>
                  <a:lnTo>
                    <a:pt x="2997707" y="179831"/>
                  </a:lnTo>
                  <a:lnTo>
                    <a:pt x="3045512" y="173407"/>
                  </a:lnTo>
                  <a:lnTo>
                    <a:pt x="3088470" y="155278"/>
                  </a:lnTo>
                  <a:lnTo>
                    <a:pt x="3124866" y="127158"/>
                  </a:lnTo>
                  <a:lnTo>
                    <a:pt x="3152986" y="90762"/>
                  </a:lnTo>
                  <a:lnTo>
                    <a:pt x="3171115" y="47804"/>
                  </a:lnTo>
                  <a:lnTo>
                    <a:pt x="3177540" y="0"/>
                  </a:lnTo>
                </a:path>
              </a:pathLst>
            </a:custGeom>
            <a:ln w="19050">
              <a:solidFill>
                <a:srgbClr val="6DB4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783330" y="4447794"/>
              <a:ext cx="582295" cy="346075"/>
            </a:xfrm>
            <a:custGeom>
              <a:avLst/>
              <a:gdLst/>
              <a:ahLst/>
              <a:cxnLst/>
              <a:rect l="l" t="t" r="r" b="b"/>
              <a:pathLst>
                <a:path w="582295" h="346075">
                  <a:moveTo>
                    <a:pt x="582168" y="0"/>
                  </a:moveTo>
                  <a:lnTo>
                    <a:pt x="574749" y="54662"/>
                  </a:lnTo>
                  <a:lnTo>
                    <a:pt x="554089" y="102144"/>
                  </a:lnTo>
                  <a:lnTo>
                    <a:pt x="522585" y="139592"/>
                  </a:lnTo>
                  <a:lnTo>
                    <a:pt x="482632" y="164153"/>
                  </a:lnTo>
                  <a:lnTo>
                    <a:pt x="436625" y="172973"/>
                  </a:lnTo>
                  <a:lnTo>
                    <a:pt x="390619" y="181794"/>
                  </a:lnTo>
                  <a:lnTo>
                    <a:pt x="350666" y="206355"/>
                  </a:lnTo>
                  <a:lnTo>
                    <a:pt x="319162" y="243803"/>
                  </a:lnTo>
                  <a:lnTo>
                    <a:pt x="298502" y="291285"/>
                  </a:lnTo>
                  <a:lnTo>
                    <a:pt x="291084" y="345947"/>
                  </a:lnTo>
                  <a:lnTo>
                    <a:pt x="283665" y="291285"/>
                  </a:lnTo>
                  <a:lnTo>
                    <a:pt x="263005" y="243803"/>
                  </a:lnTo>
                  <a:lnTo>
                    <a:pt x="231501" y="206355"/>
                  </a:lnTo>
                  <a:lnTo>
                    <a:pt x="191548" y="181794"/>
                  </a:lnTo>
                  <a:lnTo>
                    <a:pt x="145542" y="172973"/>
                  </a:lnTo>
                  <a:lnTo>
                    <a:pt x="99535" y="164153"/>
                  </a:lnTo>
                  <a:lnTo>
                    <a:pt x="59582" y="139592"/>
                  </a:lnTo>
                  <a:lnTo>
                    <a:pt x="28078" y="102144"/>
                  </a:lnTo>
                  <a:lnTo>
                    <a:pt x="7418" y="546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641854" y="4844033"/>
              <a:ext cx="2727960" cy="1188720"/>
            </a:xfrm>
            <a:custGeom>
              <a:avLst/>
              <a:gdLst/>
              <a:ahLst/>
              <a:cxnLst/>
              <a:rect l="l" t="t" r="r" b="b"/>
              <a:pathLst>
                <a:path w="2727960" h="1188720">
                  <a:moveTo>
                    <a:pt x="2529840" y="0"/>
                  </a:moveTo>
                  <a:lnTo>
                    <a:pt x="198119" y="0"/>
                  </a:lnTo>
                  <a:lnTo>
                    <a:pt x="152675" y="5229"/>
                  </a:lnTo>
                  <a:lnTo>
                    <a:pt x="110967" y="20127"/>
                  </a:lnTo>
                  <a:lnTo>
                    <a:pt x="74182" y="43507"/>
                  </a:lnTo>
                  <a:lnTo>
                    <a:pt x="43507" y="74182"/>
                  </a:lnTo>
                  <a:lnTo>
                    <a:pt x="20127" y="110967"/>
                  </a:lnTo>
                  <a:lnTo>
                    <a:pt x="5229" y="152675"/>
                  </a:lnTo>
                  <a:lnTo>
                    <a:pt x="0" y="198120"/>
                  </a:lnTo>
                  <a:lnTo>
                    <a:pt x="0" y="990600"/>
                  </a:lnTo>
                  <a:lnTo>
                    <a:pt x="5229" y="1036024"/>
                  </a:lnTo>
                  <a:lnTo>
                    <a:pt x="20127" y="1077724"/>
                  </a:lnTo>
                  <a:lnTo>
                    <a:pt x="43507" y="1114510"/>
                  </a:lnTo>
                  <a:lnTo>
                    <a:pt x="74182" y="1145192"/>
                  </a:lnTo>
                  <a:lnTo>
                    <a:pt x="110967" y="1168581"/>
                  </a:lnTo>
                  <a:lnTo>
                    <a:pt x="152675" y="1183487"/>
                  </a:lnTo>
                  <a:lnTo>
                    <a:pt x="198119" y="1188720"/>
                  </a:lnTo>
                  <a:lnTo>
                    <a:pt x="2529840" y="1188720"/>
                  </a:lnTo>
                  <a:lnTo>
                    <a:pt x="2575284" y="1183487"/>
                  </a:lnTo>
                  <a:lnTo>
                    <a:pt x="2616992" y="1168581"/>
                  </a:lnTo>
                  <a:lnTo>
                    <a:pt x="2653777" y="1145192"/>
                  </a:lnTo>
                  <a:lnTo>
                    <a:pt x="2684452" y="1114510"/>
                  </a:lnTo>
                  <a:lnTo>
                    <a:pt x="2707832" y="1077724"/>
                  </a:lnTo>
                  <a:lnTo>
                    <a:pt x="2722730" y="1036024"/>
                  </a:lnTo>
                  <a:lnTo>
                    <a:pt x="2727960" y="990600"/>
                  </a:lnTo>
                  <a:lnTo>
                    <a:pt x="2727960" y="198120"/>
                  </a:lnTo>
                  <a:lnTo>
                    <a:pt x="2722730" y="152675"/>
                  </a:lnTo>
                  <a:lnTo>
                    <a:pt x="2707832" y="110967"/>
                  </a:lnTo>
                  <a:lnTo>
                    <a:pt x="2684452" y="74182"/>
                  </a:lnTo>
                  <a:lnTo>
                    <a:pt x="2653777" y="43507"/>
                  </a:lnTo>
                  <a:lnTo>
                    <a:pt x="2616992" y="20127"/>
                  </a:lnTo>
                  <a:lnTo>
                    <a:pt x="2575284" y="5229"/>
                  </a:lnTo>
                  <a:lnTo>
                    <a:pt x="2529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641854" y="4844033"/>
              <a:ext cx="2727960" cy="1188720"/>
            </a:xfrm>
            <a:custGeom>
              <a:avLst/>
              <a:gdLst/>
              <a:ahLst/>
              <a:cxnLst/>
              <a:rect l="l" t="t" r="r" b="b"/>
              <a:pathLst>
                <a:path w="2727960" h="1188720">
                  <a:moveTo>
                    <a:pt x="0" y="198120"/>
                  </a:moveTo>
                  <a:lnTo>
                    <a:pt x="5229" y="152675"/>
                  </a:lnTo>
                  <a:lnTo>
                    <a:pt x="20127" y="110967"/>
                  </a:lnTo>
                  <a:lnTo>
                    <a:pt x="43507" y="74182"/>
                  </a:lnTo>
                  <a:lnTo>
                    <a:pt x="74182" y="43507"/>
                  </a:lnTo>
                  <a:lnTo>
                    <a:pt x="110967" y="20127"/>
                  </a:lnTo>
                  <a:lnTo>
                    <a:pt x="152675" y="5229"/>
                  </a:lnTo>
                  <a:lnTo>
                    <a:pt x="198119" y="0"/>
                  </a:lnTo>
                  <a:lnTo>
                    <a:pt x="2529840" y="0"/>
                  </a:lnTo>
                  <a:lnTo>
                    <a:pt x="2575284" y="5229"/>
                  </a:lnTo>
                  <a:lnTo>
                    <a:pt x="2616992" y="20127"/>
                  </a:lnTo>
                  <a:lnTo>
                    <a:pt x="2653777" y="43507"/>
                  </a:lnTo>
                  <a:lnTo>
                    <a:pt x="2684452" y="74182"/>
                  </a:lnTo>
                  <a:lnTo>
                    <a:pt x="2707832" y="110967"/>
                  </a:lnTo>
                  <a:lnTo>
                    <a:pt x="2722730" y="152675"/>
                  </a:lnTo>
                  <a:lnTo>
                    <a:pt x="2727960" y="198120"/>
                  </a:lnTo>
                  <a:lnTo>
                    <a:pt x="2727960" y="990600"/>
                  </a:lnTo>
                  <a:lnTo>
                    <a:pt x="2722730" y="1036024"/>
                  </a:lnTo>
                  <a:lnTo>
                    <a:pt x="2707832" y="1077724"/>
                  </a:lnTo>
                  <a:lnTo>
                    <a:pt x="2684452" y="1114510"/>
                  </a:lnTo>
                  <a:lnTo>
                    <a:pt x="2653777" y="1145192"/>
                  </a:lnTo>
                  <a:lnTo>
                    <a:pt x="2616992" y="1168581"/>
                  </a:lnTo>
                  <a:lnTo>
                    <a:pt x="2575284" y="1183487"/>
                  </a:lnTo>
                  <a:lnTo>
                    <a:pt x="2529840" y="1188720"/>
                  </a:lnTo>
                  <a:lnTo>
                    <a:pt x="198119" y="1188720"/>
                  </a:lnTo>
                  <a:lnTo>
                    <a:pt x="152675" y="1183487"/>
                  </a:lnTo>
                  <a:lnTo>
                    <a:pt x="110967" y="1168581"/>
                  </a:lnTo>
                  <a:lnTo>
                    <a:pt x="74182" y="1145192"/>
                  </a:lnTo>
                  <a:lnTo>
                    <a:pt x="43507" y="1114510"/>
                  </a:lnTo>
                  <a:lnTo>
                    <a:pt x="20127" y="1077724"/>
                  </a:lnTo>
                  <a:lnTo>
                    <a:pt x="5229" y="1036024"/>
                  </a:lnTo>
                  <a:lnTo>
                    <a:pt x="0" y="990600"/>
                  </a:lnTo>
                  <a:lnTo>
                    <a:pt x="0" y="198120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2778379" y="4828768"/>
            <a:ext cx="1127760" cy="4095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100" spc="-5" b="1">
                <a:latin typeface="Calibri"/>
                <a:cs typeface="Calibri"/>
              </a:rPr>
              <a:t>Découverte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du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Site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>
                <a:latin typeface="Calibri"/>
                <a:cs typeface="Calibri"/>
              </a:rPr>
              <a:t>12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8379" y="5404865"/>
            <a:ext cx="2266315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15100"/>
              </a:lnSpc>
              <a:spcBef>
                <a:spcPts val="100"/>
              </a:spcBef>
              <a:buFont typeface="Wingdings"/>
              <a:buChar char=""/>
              <a:tabLst>
                <a:tab pos="185420" algn="l"/>
              </a:tabLst>
            </a:pPr>
            <a:r>
              <a:rPr dirty="0" sz="1100">
                <a:latin typeface="Calibri"/>
                <a:cs typeface="Calibri"/>
              </a:rPr>
              <a:t>Rencontre des élus et </a:t>
            </a:r>
            <a:r>
              <a:rPr dirty="0" sz="1100" spc="-5">
                <a:latin typeface="Calibri"/>
                <a:cs typeface="Calibri"/>
              </a:rPr>
              <a:t>du </a:t>
            </a:r>
            <a:r>
              <a:rPr dirty="0" sz="1100">
                <a:latin typeface="Calibri"/>
                <a:cs typeface="Calibri"/>
              </a:rPr>
              <a:t>comité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 pilotage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participation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à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restitution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étudiants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d’Avignon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Albi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4046" y="4065778"/>
            <a:ext cx="440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vr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42709" y="3914394"/>
            <a:ext cx="3175" cy="480059"/>
          </a:xfrm>
          <a:custGeom>
            <a:avLst/>
            <a:gdLst/>
            <a:ahLst/>
            <a:cxnLst/>
            <a:rect l="l" t="t" r="r" b="b"/>
            <a:pathLst>
              <a:path w="3175" h="480060">
                <a:moveTo>
                  <a:pt x="3048" y="0"/>
                </a:moveTo>
                <a:lnTo>
                  <a:pt x="0" y="480059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0585831" y="4108195"/>
            <a:ext cx="391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Juin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49441" y="1453134"/>
            <a:ext cx="2362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6DBE9E"/>
                </a:solidFill>
                <a:latin typeface="Calibri"/>
                <a:cs typeface="Calibri"/>
              </a:rPr>
              <a:t>CONFINEMENT</a:t>
            </a:r>
            <a:r>
              <a:rPr dirty="0" sz="1800" spc="-30">
                <a:solidFill>
                  <a:srgbClr val="6DBE9E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DBE9E"/>
                </a:solidFill>
                <a:latin typeface="Calibri"/>
                <a:cs typeface="Calibri"/>
              </a:rPr>
              <a:t>COVID</a:t>
            </a:r>
            <a:r>
              <a:rPr dirty="0" sz="1800" spc="-5">
                <a:solidFill>
                  <a:srgbClr val="6DBE9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DBE9E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68636" y="1442973"/>
            <a:ext cx="171068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2A398E"/>
                </a:solidFill>
                <a:latin typeface="Calibri"/>
                <a:cs typeface="Calibri"/>
              </a:rPr>
              <a:t>DECONFINEMENT</a:t>
            </a:r>
            <a:endParaRPr sz="1800">
              <a:latin typeface="Calibri"/>
              <a:cs typeface="Calibri"/>
            </a:endParaRPr>
          </a:p>
          <a:p>
            <a:pPr marL="281940" marR="5080" indent="-269875">
              <a:lnSpc>
                <a:spcPct val="100000"/>
              </a:lnSpc>
            </a:pPr>
            <a:r>
              <a:rPr dirty="0" sz="1800" spc="-15">
                <a:solidFill>
                  <a:srgbClr val="2A398E"/>
                </a:solidFill>
                <a:latin typeface="Calibri"/>
                <a:cs typeface="Calibri"/>
              </a:rPr>
              <a:t>COVID</a:t>
            </a:r>
            <a:r>
              <a:rPr dirty="0" sz="1800" spc="-25">
                <a:solidFill>
                  <a:srgbClr val="2A398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A398E"/>
                </a:solidFill>
                <a:latin typeface="Calibri"/>
                <a:cs typeface="Calibri"/>
              </a:rPr>
              <a:t>19</a:t>
            </a:r>
            <a:r>
              <a:rPr dirty="0" sz="1800" spc="-25">
                <a:solidFill>
                  <a:srgbClr val="2A398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A398E"/>
                </a:solidFill>
                <a:latin typeface="Calibri"/>
                <a:cs typeface="Calibri"/>
              </a:rPr>
              <a:t>–</a:t>
            </a:r>
            <a:r>
              <a:rPr dirty="0" sz="1800" spc="-10">
                <a:solidFill>
                  <a:srgbClr val="2A398E"/>
                </a:solidFill>
                <a:latin typeface="Calibri"/>
                <a:cs typeface="Calibri"/>
              </a:rPr>
              <a:t> gestes </a:t>
            </a:r>
            <a:r>
              <a:rPr dirty="0" sz="1800" spc="-390">
                <a:solidFill>
                  <a:srgbClr val="2A398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A398E"/>
                </a:solidFill>
                <a:latin typeface="Calibri"/>
                <a:cs typeface="Calibri"/>
              </a:rPr>
              <a:t>Barrière</a:t>
            </a:r>
            <a:r>
              <a:rPr dirty="0" sz="1800" spc="-15">
                <a:solidFill>
                  <a:srgbClr val="2A398E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solidFill>
                  <a:srgbClr val="2A398E"/>
                </a:solidFill>
                <a:latin typeface="Calibri"/>
                <a:cs typeface="Calibri"/>
              </a:rPr>
              <a:t>+++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835" y="333134"/>
            <a:ext cx="1512010" cy="598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Amélie-Madeleine GUERS</dc:creator>
  <dc:title>Commission  Aménagement de l’espace et biodiversité</dc:title>
  <dcterms:created xsi:type="dcterms:W3CDTF">2023-06-15T21:21:42Z</dcterms:created>
  <dcterms:modified xsi:type="dcterms:W3CDTF">2023-06-15T21:21:42Z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2023-06-15T00:00:00Z</vt:filetime>
  </property>
</Properties>
</file>