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083800" cy="7562850"/>
  <p:notesSz cx="100838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8211" cy="7559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8720" cy="7559040"/>
          </a:xfrm>
          <a:custGeom>
            <a:avLst/>
            <a:gdLst/>
            <a:ahLst/>
            <a:cxnLst/>
            <a:rect l="l" t="t" r="r" b="b"/>
            <a:pathLst>
              <a:path w="10078720" h="7559040">
                <a:moveTo>
                  <a:pt x="10078212" y="0"/>
                </a:moveTo>
                <a:lnTo>
                  <a:pt x="0" y="0"/>
                </a:lnTo>
                <a:lnTo>
                  <a:pt x="0" y="7559040"/>
                </a:lnTo>
                <a:lnTo>
                  <a:pt x="10078212" y="7559040"/>
                </a:lnTo>
                <a:lnTo>
                  <a:pt x="10078212" y="0"/>
                </a:lnTo>
                <a:close/>
              </a:path>
            </a:pathLst>
          </a:custGeom>
          <a:solidFill>
            <a:srgbClr val="F3F8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0822" y="95503"/>
            <a:ext cx="7202170" cy="42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931" y="1831086"/>
            <a:ext cx="9917937" cy="249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1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8792" y="3438144"/>
            <a:ext cx="6108700" cy="70485"/>
          </a:xfrm>
          <a:custGeom>
            <a:avLst/>
            <a:gdLst/>
            <a:ahLst/>
            <a:cxnLst/>
            <a:rect l="l" t="t" r="r" b="b"/>
            <a:pathLst>
              <a:path w="6108700" h="70485">
                <a:moveTo>
                  <a:pt x="6108192" y="0"/>
                </a:moveTo>
                <a:lnTo>
                  <a:pt x="0" y="0"/>
                </a:lnTo>
                <a:lnTo>
                  <a:pt x="0" y="70103"/>
                </a:lnTo>
                <a:lnTo>
                  <a:pt x="6108192" y="70103"/>
                </a:lnTo>
                <a:lnTo>
                  <a:pt x="6108192" y="0"/>
                </a:lnTo>
                <a:close/>
              </a:path>
            </a:pathLst>
          </a:custGeom>
          <a:solidFill>
            <a:srgbClr val="037C56">
              <a:alpha val="7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2111121"/>
            <a:ext cx="7434580" cy="1232535"/>
          </a:xfrm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algn="r" marL="716280" marR="5080" indent="-704215">
              <a:lnSpc>
                <a:spcPts val="3170"/>
              </a:lnSpc>
              <a:spcBef>
                <a:spcPts val="200"/>
              </a:spcBef>
            </a:pPr>
            <a:r>
              <a:rPr dirty="0" spc="-35"/>
              <a:t>L’Observatoire</a:t>
            </a:r>
            <a:r>
              <a:rPr dirty="0" spc="-40"/>
              <a:t> </a:t>
            </a:r>
            <a:r>
              <a:rPr dirty="0" spc="-15"/>
              <a:t>Photographique</a:t>
            </a:r>
            <a:r>
              <a:rPr dirty="0" spc="-10"/>
              <a:t> du</a:t>
            </a:r>
            <a:r>
              <a:rPr dirty="0" spc="-5"/>
              <a:t> </a:t>
            </a:r>
            <a:r>
              <a:rPr dirty="0" spc="-25"/>
              <a:t>Paysage,</a:t>
            </a:r>
            <a:r>
              <a:rPr dirty="0" spc="-45"/>
              <a:t> </a:t>
            </a:r>
            <a:r>
              <a:rPr dirty="0" spc="-10"/>
              <a:t>un</a:t>
            </a:r>
            <a:r>
              <a:rPr dirty="0" spc="-5"/>
              <a:t> </a:t>
            </a:r>
            <a:r>
              <a:rPr dirty="0" spc="-10"/>
              <a:t>outil</a:t>
            </a:r>
            <a:r>
              <a:rPr dirty="0" spc="10"/>
              <a:t> </a:t>
            </a:r>
            <a:r>
              <a:rPr dirty="0" spc="-5"/>
              <a:t>à </a:t>
            </a:r>
            <a:r>
              <a:rPr dirty="0" spc="-585"/>
              <a:t> </a:t>
            </a:r>
            <a:r>
              <a:rPr dirty="0" spc="-15"/>
              <a:t>l’usage</a:t>
            </a:r>
            <a:r>
              <a:rPr dirty="0" spc="-40"/>
              <a:t> </a:t>
            </a:r>
            <a:r>
              <a:rPr dirty="0" spc="-5"/>
              <a:t>des</a:t>
            </a:r>
            <a:r>
              <a:rPr dirty="0" spc="-10"/>
              <a:t> élus</a:t>
            </a:r>
            <a:r>
              <a:rPr dirty="0" spc="-20"/>
              <a:t> </a:t>
            </a:r>
            <a:r>
              <a:rPr dirty="0" spc="-5"/>
              <a:t>pour</a:t>
            </a:r>
            <a:r>
              <a:rPr dirty="0" spc="-15"/>
              <a:t> </a:t>
            </a:r>
            <a:r>
              <a:rPr dirty="0" spc="-10"/>
              <a:t>une </a:t>
            </a:r>
            <a:r>
              <a:rPr dirty="0" spc="-15"/>
              <a:t>meilleure</a:t>
            </a:r>
            <a:r>
              <a:rPr dirty="0" spc="-30"/>
              <a:t> </a:t>
            </a:r>
            <a:r>
              <a:rPr dirty="0" spc="-10"/>
              <a:t>approche</a:t>
            </a:r>
            <a:r>
              <a:rPr dirty="0" spc="-20"/>
              <a:t> </a:t>
            </a:r>
            <a:r>
              <a:rPr dirty="0" spc="-10"/>
              <a:t>de</a:t>
            </a:r>
          </a:p>
          <a:p>
            <a:pPr algn="r" marR="5080">
              <a:lnSpc>
                <a:spcPts val="3060"/>
              </a:lnSpc>
            </a:pPr>
            <a:r>
              <a:rPr dirty="0" spc="-25"/>
              <a:t>l’aménagement</a:t>
            </a:r>
            <a:r>
              <a:rPr dirty="0" spc="-60"/>
              <a:t> </a:t>
            </a:r>
            <a:r>
              <a:rPr dirty="0" spc="-10"/>
              <a:t>du</a:t>
            </a:r>
            <a:r>
              <a:rPr dirty="0" spc="-25"/>
              <a:t> </a:t>
            </a:r>
            <a:r>
              <a:rPr dirty="0" spc="-20"/>
              <a:t>territoire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6140" y="3565652"/>
            <a:ext cx="5139690" cy="13169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r" marL="12700" marR="6985" indent="375920">
              <a:lnSpc>
                <a:spcPts val="2030"/>
              </a:lnSpc>
              <a:spcBef>
                <a:spcPts val="165"/>
              </a:spcBef>
            </a:pP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Webinaire</a:t>
            </a:r>
            <a:r>
              <a:rPr dirty="0" sz="1700" spc="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: à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quoi</a:t>
            </a:r>
            <a:r>
              <a:rPr dirty="0" sz="1700" spc="1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peut</a:t>
            </a:r>
            <a:r>
              <a:rPr dirty="0" sz="1700" spc="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servir</a:t>
            </a:r>
            <a:r>
              <a:rPr dirty="0" sz="1700" spc="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un Observatoire </a:t>
            </a:r>
            <a:r>
              <a:rPr dirty="0" sz="1700" spc="-459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Photographique</a:t>
            </a:r>
            <a:r>
              <a:rPr dirty="0" sz="1700" spc="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du</a:t>
            </a:r>
            <a:r>
              <a:rPr dirty="0" sz="1700" spc="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Paysage</a:t>
            </a:r>
            <a:r>
              <a:rPr dirty="0" sz="1700" spc="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dans</a:t>
            </a:r>
            <a:r>
              <a:rPr dirty="0" sz="1700" spc="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un</a:t>
            </a:r>
            <a:r>
              <a:rPr dirty="0" sz="1700" spc="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Parc</a:t>
            </a:r>
            <a:r>
              <a:rPr dirty="0" sz="1700" spc="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naturel</a:t>
            </a:r>
            <a:endParaRPr sz="1700">
              <a:latin typeface="Arial"/>
              <a:cs typeface="Arial"/>
            </a:endParaRPr>
          </a:p>
          <a:p>
            <a:pPr algn="r" marR="5080">
              <a:lnSpc>
                <a:spcPts val="1970"/>
              </a:lnSpc>
            </a:pP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régional</a:t>
            </a:r>
            <a:r>
              <a:rPr dirty="0" sz="17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2382520">
              <a:lnSpc>
                <a:spcPct val="100000"/>
              </a:lnSpc>
            </a:pPr>
            <a:r>
              <a:rPr dirty="0" sz="1700" spc="-10">
                <a:solidFill>
                  <a:srgbClr val="7E7E7E"/>
                </a:solidFill>
                <a:latin typeface="Arial MT"/>
                <a:cs typeface="Arial MT"/>
              </a:rPr>
              <a:t>Webinaire</a:t>
            </a:r>
            <a:r>
              <a:rPr dirty="0" sz="1700" spc="4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700" spc="-10">
                <a:solidFill>
                  <a:srgbClr val="7E7E7E"/>
                </a:solidFill>
                <a:latin typeface="Arial MT"/>
                <a:cs typeface="Arial MT"/>
              </a:rPr>
              <a:t>jeudi</a:t>
            </a:r>
            <a:r>
              <a:rPr dirty="0" sz="1700" spc="1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7E7E7E"/>
                </a:solidFill>
                <a:latin typeface="Arial MT"/>
                <a:cs typeface="Arial MT"/>
              </a:rPr>
              <a:t>9 </a:t>
            </a:r>
            <a:r>
              <a:rPr dirty="0" sz="1700" spc="-10">
                <a:solidFill>
                  <a:srgbClr val="7E7E7E"/>
                </a:solidFill>
                <a:latin typeface="Arial MT"/>
                <a:cs typeface="Arial MT"/>
              </a:rPr>
              <a:t>mars</a:t>
            </a:r>
            <a:r>
              <a:rPr dirty="0" sz="1700" spc="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700" spc="-10">
                <a:solidFill>
                  <a:srgbClr val="7E7E7E"/>
                </a:solidFill>
                <a:latin typeface="Arial MT"/>
                <a:cs typeface="Arial MT"/>
              </a:rPr>
              <a:t>2023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336804"/>
            <a:ext cx="4398264" cy="66842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7403" y="336804"/>
            <a:ext cx="4507992" cy="6684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3743" y="958596"/>
            <a:ext cx="6106795" cy="68580"/>
          </a:xfrm>
          <a:custGeom>
            <a:avLst/>
            <a:gdLst/>
            <a:ahLst/>
            <a:cxnLst/>
            <a:rect l="l" t="t" r="r" b="b"/>
            <a:pathLst>
              <a:path w="6106795" h="68580">
                <a:moveTo>
                  <a:pt x="6106667" y="0"/>
                </a:moveTo>
                <a:lnTo>
                  <a:pt x="0" y="0"/>
                </a:lnTo>
                <a:lnTo>
                  <a:pt x="0" y="68579"/>
                </a:lnTo>
                <a:lnTo>
                  <a:pt x="6106667" y="68579"/>
                </a:lnTo>
                <a:lnTo>
                  <a:pt x="6106667" y="0"/>
                </a:lnTo>
                <a:close/>
              </a:path>
            </a:pathLst>
          </a:custGeom>
          <a:solidFill>
            <a:srgbClr val="037C56">
              <a:alpha val="7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6704" y="532638"/>
            <a:ext cx="544385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>
                <a:latin typeface="Arial"/>
                <a:cs typeface="Arial"/>
              </a:rPr>
              <a:t>Programme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d’adaptation</a:t>
            </a:r>
            <a:r>
              <a:rPr dirty="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de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l’OPP</a:t>
            </a:r>
          </a:p>
        </p:txBody>
      </p:sp>
      <p:sp>
        <p:nvSpPr>
          <p:cNvPr id="4" name="object 4"/>
          <p:cNvSpPr/>
          <p:nvPr/>
        </p:nvSpPr>
        <p:spPr>
          <a:xfrm>
            <a:off x="2523744" y="958596"/>
            <a:ext cx="7103745" cy="68580"/>
          </a:xfrm>
          <a:custGeom>
            <a:avLst/>
            <a:gdLst/>
            <a:ahLst/>
            <a:cxnLst/>
            <a:rect l="l" t="t" r="r" b="b"/>
            <a:pathLst>
              <a:path w="7103745" h="68580">
                <a:moveTo>
                  <a:pt x="7103364" y="0"/>
                </a:moveTo>
                <a:lnTo>
                  <a:pt x="0" y="0"/>
                </a:lnTo>
                <a:lnTo>
                  <a:pt x="0" y="68579"/>
                </a:lnTo>
                <a:lnTo>
                  <a:pt x="7103364" y="68579"/>
                </a:lnTo>
                <a:lnTo>
                  <a:pt x="7103364" y="0"/>
                </a:lnTo>
                <a:close/>
              </a:path>
            </a:pathLst>
          </a:custGeom>
          <a:solidFill>
            <a:srgbClr val="037C56">
              <a:alpha val="7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31567" y="1040384"/>
            <a:ext cx="7458075" cy="43821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53769">
              <a:lnSpc>
                <a:spcPct val="100000"/>
              </a:lnSpc>
              <a:spcBef>
                <a:spcPts val="90"/>
              </a:spcBef>
            </a:pP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Pour</a:t>
            </a:r>
            <a:r>
              <a:rPr dirty="0" sz="1700" spc="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documenter</a:t>
            </a:r>
            <a:r>
              <a:rPr dirty="0" sz="1700" spc="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l’évolution</a:t>
            </a:r>
            <a:r>
              <a:rPr dirty="0" sz="1700" spc="6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des</a:t>
            </a:r>
            <a:r>
              <a:rPr dirty="0" sz="1700" spc="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paysages</a:t>
            </a:r>
            <a:r>
              <a:rPr dirty="0" sz="1700" spc="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après</a:t>
            </a:r>
            <a:r>
              <a:rPr dirty="0" sz="1700" spc="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les</a:t>
            </a:r>
            <a:r>
              <a:rPr dirty="0" sz="1700" spc="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7E7E7E"/>
                </a:solidFill>
                <a:latin typeface="Arial"/>
                <a:cs typeface="Arial"/>
              </a:rPr>
              <a:t>incendies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50" spc="15">
                <a:latin typeface="Arial MT"/>
                <a:cs typeface="Arial MT"/>
              </a:rPr>
              <a:t>Eléments</a:t>
            </a:r>
            <a:r>
              <a:rPr dirty="0" sz="1850" spc="25">
                <a:latin typeface="Arial MT"/>
                <a:cs typeface="Arial MT"/>
              </a:rPr>
              <a:t> </a:t>
            </a:r>
            <a:r>
              <a:rPr dirty="0" sz="1850" spc="15">
                <a:latin typeface="Arial MT"/>
                <a:cs typeface="Arial MT"/>
              </a:rPr>
              <a:t>de </a:t>
            </a:r>
            <a:r>
              <a:rPr dirty="0" sz="1850" spc="10">
                <a:latin typeface="Arial MT"/>
                <a:cs typeface="Arial MT"/>
              </a:rPr>
              <a:t>cahier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sz="1850" spc="10">
                <a:latin typeface="Arial MT"/>
                <a:cs typeface="Arial MT"/>
              </a:rPr>
              <a:t>des charges</a:t>
            </a: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281940" indent="-269875">
              <a:lnSpc>
                <a:spcPct val="100000"/>
              </a:lnSpc>
              <a:spcBef>
                <a:spcPts val="5"/>
              </a:spcBef>
              <a:buChar char="-"/>
              <a:tabLst>
                <a:tab pos="281940" algn="l"/>
                <a:tab pos="282575" algn="l"/>
              </a:tabLst>
            </a:pPr>
            <a:r>
              <a:rPr dirty="0" sz="1300" spc="5">
                <a:latin typeface="Arial MT"/>
                <a:cs typeface="Arial MT"/>
              </a:rPr>
              <a:t>Un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 b="1">
                <a:latin typeface="Arial"/>
                <a:cs typeface="Arial"/>
              </a:rPr>
              <a:t>peuplement</a:t>
            </a:r>
            <a:r>
              <a:rPr dirty="0" sz="1300" spc="4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de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feuillus</a:t>
            </a:r>
            <a:r>
              <a:rPr dirty="0" sz="1300" spc="5">
                <a:latin typeface="Arial MT"/>
                <a:cs typeface="Arial MT"/>
              </a:rPr>
              <a:t>,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si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possible</a:t>
            </a:r>
            <a:r>
              <a:rPr dirty="0" sz="1300" spc="3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ailleurs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que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sur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le</a:t>
            </a:r>
            <a:r>
              <a:rPr dirty="0" sz="1300" spc="5">
                <a:latin typeface="Arial MT"/>
                <a:cs typeface="Arial MT"/>
              </a:rPr>
              <a:t> site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d'Hostens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car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celui-ci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fera</a:t>
            </a:r>
            <a:endParaRPr sz="1300">
              <a:latin typeface="Arial MT"/>
              <a:cs typeface="Arial MT"/>
            </a:endParaRPr>
          </a:p>
          <a:p>
            <a:pPr marL="281940">
              <a:lnSpc>
                <a:spcPct val="100000"/>
              </a:lnSpc>
              <a:spcBef>
                <a:spcPts val="20"/>
              </a:spcBef>
            </a:pPr>
            <a:r>
              <a:rPr dirty="0" sz="1300" spc="10">
                <a:latin typeface="Arial MT"/>
                <a:cs typeface="Arial MT"/>
              </a:rPr>
              <a:t>surement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l'objet </a:t>
            </a:r>
            <a:r>
              <a:rPr dirty="0" sz="1300" spc="5">
                <a:latin typeface="Arial MT"/>
                <a:cs typeface="Arial MT"/>
              </a:rPr>
              <a:t>d'un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suivi approfondi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par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le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département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 MT"/>
              <a:cs typeface="Arial MT"/>
            </a:endParaRPr>
          </a:p>
          <a:p>
            <a:pPr marL="281940" marR="192405" indent="-269875">
              <a:lnSpc>
                <a:spcPct val="101499"/>
              </a:lnSpc>
              <a:buChar char="-"/>
              <a:tabLst>
                <a:tab pos="281940" algn="l"/>
                <a:tab pos="282575" algn="l"/>
              </a:tabLst>
            </a:pPr>
            <a:r>
              <a:rPr dirty="0" sz="1300" spc="5">
                <a:latin typeface="Arial MT"/>
                <a:cs typeface="Arial MT"/>
              </a:rPr>
              <a:t>Une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 b="1">
                <a:latin typeface="Arial"/>
                <a:cs typeface="Arial"/>
              </a:rPr>
              <a:t>plantation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régulière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de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pins</a:t>
            </a:r>
            <a:r>
              <a:rPr dirty="0" sz="1300" spc="10">
                <a:latin typeface="Arial MT"/>
                <a:cs typeface="Arial MT"/>
              </a:rPr>
              <a:t>. </a:t>
            </a:r>
            <a:r>
              <a:rPr dirty="0" sz="1300" spc="5">
                <a:latin typeface="Arial MT"/>
                <a:cs typeface="Arial MT"/>
              </a:rPr>
              <a:t>Il</a:t>
            </a:r>
            <a:r>
              <a:rPr dirty="0" sz="1300" spc="-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pourrait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être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intéressant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(mais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c'est</a:t>
            </a:r>
            <a:r>
              <a:rPr dirty="0" sz="1300" spc="10">
                <a:latin typeface="Arial MT"/>
                <a:cs typeface="Arial MT"/>
              </a:rPr>
              <a:t> un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plus)</a:t>
            </a:r>
            <a:r>
              <a:rPr dirty="0" sz="1300" spc="10">
                <a:latin typeface="Arial MT"/>
                <a:cs typeface="Arial MT"/>
              </a:rPr>
              <a:t> de </a:t>
            </a:r>
            <a:r>
              <a:rPr dirty="0" sz="1300" spc="5">
                <a:latin typeface="Arial MT"/>
                <a:cs typeface="Arial MT"/>
              </a:rPr>
              <a:t>montrer </a:t>
            </a:r>
            <a:r>
              <a:rPr dirty="0" sz="1300" spc="10">
                <a:latin typeface="Arial MT"/>
                <a:cs typeface="Arial MT"/>
              </a:rPr>
              <a:t> une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image d'une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forêt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incendiée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qui laisse apparaitre</a:t>
            </a:r>
            <a:r>
              <a:rPr dirty="0" sz="1300" spc="10">
                <a:latin typeface="Arial MT"/>
                <a:cs typeface="Arial MT"/>
              </a:rPr>
              <a:t> des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mouvements de </a:t>
            </a:r>
            <a:r>
              <a:rPr dirty="0" sz="1300" spc="5">
                <a:latin typeface="Arial MT"/>
                <a:cs typeface="Arial MT"/>
              </a:rPr>
              <a:t>terrains,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jusqu'alors </a:t>
            </a:r>
            <a:r>
              <a:rPr dirty="0" sz="1300" spc="-35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imperceptibles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sur </a:t>
            </a:r>
            <a:r>
              <a:rPr dirty="0" sz="1300" spc="10">
                <a:latin typeface="Arial MT"/>
                <a:cs typeface="Arial MT"/>
              </a:rPr>
              <a:t>un </a:t>
            </a:r>
            <a:r>
              <a:rPr dirty="0" sz="1300" spc="5">
                <a:latin typeface="Arial MT"/>
                <a:cs typeface="Arial MT"/>
              </a:rPr>
              <a:t>sol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couvert. Cela</a:t>
            </a:r>
            <a:r>
              <a:rPr dirty="0" sz="1300" spc="10">
                <a:latin typeface="Arial MT"/>
                <a:cs typeface="Arial MT"/>
              </a:rPr>
              <a:t> permettra</a:t>
            </a:r>
            <a:r>
              <a:rPr dirty="0" sz="1300" spc="-1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de</a:t>
            </a:r>
            <a:r>
              <a:rPr dirty="0" sz="1300" spc="5">
                <a:latin typeface="Arial MT"/>
                <a:cs typeface="Arial MT"/>
              </a:rPr>
              <a:t> parler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aussi </a:t>
            </a:r>
            <a:r>
              <a:rPr dirty="0" sz="1300" spc="10">
                <a:latin typeface="Arial MT"/>
                <a:cs typeface="Arial MT"/>
              </a:rPr>
              <a:t>de</a:t>
            </a:r>
            <a:r>
              <a:rPr dirty="0" sz="1300" spc="5">
                <a:latin typeface="Arial MT"/>
                <a:cs typeface="Arial MT"/>
              </a:rPr>
              <a:t> cette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dimension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que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l'on 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peut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retrouver</a:t>
            </a:r>
            <a:r>
              <a:rPr dirty="0" sz="1300" spc="-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lors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d'une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coupe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rase.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-"/>
            </a:pPr>
            <a:endParaRPr sz="1350">
              <a:latin typeface="Arial MT"/>
              <a:cs typeface="Arial MT"/>
            </a:endParaRPr>
          </a:p>
          <a:p>
            <a:pPr marL="281940" marR="260985" indent="-269875">
              <a:lnSpc>
                <a:spcPct val="101600"/>
              </a:lnSpc>
              <a:buChar char="-"/>
              <a:tabLst>
                <a:tab pos="281940" algn="l"/>
                <a:tab pos="282575" algn="l"/>
              </a:tabLst>
            </a:pPr>
            <a:r>
              <a:rPr dirty="0" sz="1300" spc="5">
                <a:latin typeface="Arial MT"/>
                <a:cs typeface="Arial MT"/>
              </a:rPr>
              <a:t>Un point</a:t>
            </a:r>
            <a:r>
              <a:rPr dirty="0" sz="1300" spc="10">
                <a:latin typeface="Arial MT"/>
                <a:cs typeface="Arial MT"/>
              </a:rPr>
              <a:t> de</a:t>
            </a:r>
            <a:r>
              <a:rPr dirty="0" sz="1300" spc="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vue</a:t>
            </a:r>
            <a:r>
              <a:rPr dirty="0" sz="1300" spc="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avec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 b="1">
                <a:latin typeface="Arial"/>
                <a:cs typeface="Arial"/>
              </a:rPr>
              <a:t>les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deux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cas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de</a:t>
            </a:r>
            <a:r>
              <a:rPr dirty="0" sz="1300" spc="5" b="1">
                <a:latin typeface="Arial"/>
                <a:cs typeface="Arial"/>
              </a:rPr>
              <a:t> figure qui</a:t>
            </a:r>
            <a:r>
              <a:rPr dirty="0" sz="1300" spc="10" b="1">
                <a:latin typeface="Arial"/>
                <a:cs typeface="Arial"/>
              </a:rPr>
              <a:t> se</a:t>
            </a:r>
            <a:r>
              <a:rPr dirty="0" sz="1300" spc="5" b="1">
                <a:latin typeface="Arial"/>
                <a:cs typeface="Arial"/>
              </a:rPr>
              <a:t> côtoient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>
                <a:latin typeface="Arial MT"/>
                <a:cs typeface="Arial MT"/>
              </a:rPr>
              <a:t>(il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s'agit </a:t>
            </a:r>
            <a:r>
              <a:rPr dirty="0" sz="1300" spc="10">
                <a:latin typeface="Arial MT"/>
                <a:cs typeface="Arial MT"/>
              </a:rPr>
              <a:t>de</a:t>
            </a:r>
            <a:r>
              <a:rPr dirty="0" sz="1300" spc="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documenter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les 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éventuels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remembrements</a:t>
            </a:r>
            <a:r>
              <a:rPr dirty="0" sz="1300" spc="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ou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changement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de</a:t>
            </a:r>
            <a:r>
              <a:rPr dirty="0" sz="1300" spc="5">
                <a:latin typeface="Arial MT"/>
                <a:cs typeface="Arial MT"/>
              </a:rPr>
              <a:t> statuts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de </a:t>
            </a:r>
            <a:r>
              <a:rPr dirty="0" sz="1300" spc="5">
                <a:latin typeface="Arial MT"/>
                <a:cs typeface="Arial MT"/>
              </a:rPr>
              <a:t>parcelle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qui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pourraient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découler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des </a:t>
            </a:r>
            <a:r>
              <a:rPr dirty="0" sz="1300" spc="-34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incendies)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-"/>
            </a:pPr>
            <a:endParaRPr sz="1350">
              <a:latin typeface="Arial MT"/>
              <a:cs typeface="Arial MT"/>
            </a:endParaRPr>
          </a:p>
          <a:p>
            <a:pPr marL="281940" marR="5080" indent="-269875">
              <a:lnSpc>
                <a:spcPct val="101499"/>
              </a:lnSpc>
              <a:buChar char="-"/>
              <a:tabLst>
                <a:tab pos="281940" algn="l"/>
                <a:tab pos="282575" algn="l"/>
              </a:tabLst>
            </a:pPr>
            <a:r>
              <a:rPr dirty="0" sz="1300" spc="5">
                <a:latin typeface="Arial MT"/>
                <a:cs typeface="Arial MT"/>
              </a:rPr>
              <a:t>Une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plantation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 spc="5" b="1">
                <a:latin typeface="Arial"/>
                <a:cs typeface="Arial"/>
              </a:rPr>
              <a:t>régulière </a:t>
            </a:r>
            <a:r>
              <a:rPr dirty="0" sz="1300" spc="10" b="1">
                <a:latin typeface="Arial"/>
                <a:cs typeface="Arial"/>
              </a:rPr>
              <a:t>de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pins</a:t>
            </a:r>
            <a:r>
              <a:rPr dirty="0" sz="1300" spc="1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avec</a:t>
            </a:r>
            <a:r>
              <a:rPr dirty="0" sz="1300" spc="3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une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lisière</a:t>
            </a:r>
            <a:r>
              <a:rPr dirty="0" sz="1300" spc="-1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de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feuillus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spc="5">
                <a:latin typeface="Arial MT"/>
                <a:cs typeface="Arial MT"/>
              </a:rPr>
              <a:t>importante.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L'idée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cette</a:t>
            </a:r>
            <a:r>
              <a:rPr dirty="0" sz="130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image </a:t>
            </a:r>
            <a:r>
              <a:rPr dirty="0" sz="1300" spc="-34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est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comparer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les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modes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gestion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sur</a:t>
            </a:r>
            <a:r>
              <a:rPr dirty="0" sz="1300" spc="10">
                <a:latin typeface="Arial MT"/>
                <a:cs typeface="Arial MT"/>
              </a:rPr>
              <a:t> ces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10">
                <a:latin typeface="Arial MT"/>
                <a:cs typeface="Arial MT"/>
              </a:rPr>
              <a:t>deux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entités (plantation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et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lisière)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et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5">
                <a:latin typeface="Arial MT"/>
                <a:cs typeface="Arial MT"/>
              </a:rPr>
              <a:t>documenter 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le </a:t>
            </a:r>
            <a:r>
              <a:rPr dirty="0" sz="1300" spc="5">
                <a:latin typeface="Arial MT"/>
                <a:cs typeface="Arial MT"/>
              </a:rPr>
              <a:t>devenir</a:t>
            </a:r>
            <a:r>
              <a:rPr dirty="0" sz="1300" spc="10">
                <a:latin typeface="Arial MT"/>
                <a:cs typeface="Arial MT"/>
              </a:rPr>
              <a:t> des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lisières.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342900"/>
            <a:ext cx="4451604" cy="33390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5023" y="342900"/>
            <a:ext cx="4451604" cy="33390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963" y="3880104"/>
            <a:ext cx="4451604" cy="3339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5023" y="3880104"/>
            <a:ext cx="4451604" cy="3339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469" y="4719066"/>
            <a:ext cx="1885314" cy="370840"/>
          </a:xfrm>
          <a:custGeom>
            <a:avLst/>
            <a:gdLst/>
            <a:ahLst/>
            <a:cxnLst/>
            <a:rect l="l" t="t" r="r" b="b"/>
            <a:pathLst>
              <a:path w="1885314" h="370839">
                <a:moveTo>
                  <a:pt x="1885188" y="0"/>
                </a:moveTo>
                <a:lnTo>
                  <a:pt x="0" y="0"/>
                </a:lnTo>
                <a:lnTo>
                  <a:pt x="0" y="370331"/>
                </a:lnTo>
                <a:lnTo>
                  <a:pt x="1885188" y="370331"/>
                </a:lnTo>
                <a:lnTo>
                  <a:pt x="1885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2469" y="4719066"/>
            <a:ext cx="1885314" cy="370840"/>
          </a:xfrm>
          <a:prstGeom prst="rect">
            <a:avLst/>
          </a:prstGeom>
          <a:ln w="19050">
            <a:solidFill>
              <a:srgbClr val="7E7E7E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315"/>
              </a:spcBef>
            </a:pPr>
            <a:r>
              <a:rPr dirty="0" sz="1800" spc="-15" b="1">
                <a:solidFill>
                  <a:srgbClr val="7E7E7E"/>
                </a:solidFill>
                <a:latin typeface="Arial"/>
                <a:cs typeface="Arial"/>
              </a:rPr>
              <a:t>L’HISTORIQUE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469" y="2518410"/>
            <a:ext cx="1751330" cy="646430"/>
          </a:xfrm>
          <a:prstGeom prst="rect">
            <a:avLst/>
          </a:prstGeom>
          <a:solidFill>
            <a:srgbClr val="FFFFFF"/>
          </a:solidFill>
          <a:ln w="19050">
            <a:solidFill>
              <a:srgbClr val="7E7E7E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232410" marR="227329" indent="419100">
              <a:lnSpc>
                <a:spcPct val="100000"/>
              </a:lnSpc>
              <a:spcBef>
                <a:spcPts val="31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LES </a:t>
            </a:r>
            <a:r>
              <a:rPr dirty="0" sz="1800" spc="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Arial"/>
                <a:cs typeface="Arial"/>
              </a:rPr>
              <a:t>OBJ</a:t>
            </a:r>
            <a:r>
              <a:rPr dirty="0" sz="1800" spc="-15" b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CTI</a:t>
            </a:r>
            <a:r>
              <a:rPr dirty="0" sz="1800" spc="5" b="1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65705" y="879348"/>
            <a:ext cx="7862570" cy="5476240"/>
            <a:chOff x="1965705" y="879348"/>
            <a:chExt cx="7862570" cy="5476240"/>
          </a:xfrm>
        </p:grpSpPr>
        <p:sp>
          <p:nvSpPr>
            <p:cNvPr id="6" name="object 6"/>
            <p:cNvSpPr/>
            <p:nvPr/>
          </p:nvSpPr>
          <p:spPr>
            <a:xfrm>
              <a:off x="3039617" y="4838700"/>
              <a:ext cx="6788784" cy="114300"/>
            </a:xfrm>
            <a:custGeom>
              <a:avLst/>
              <a:gdLst/>
              <a:ahLst/>
              <a:cxnLst/>
              <a:rect l="l" t="t" r="r" b="b"/>
              <a:pathLst>
                <a:path w="6788784" h="114300">
                  <a:moveTo>
                    <a:pt x="6674231" y="0"/>
                  </a:moveTo>
                  <a:lnTo>
                    <a:pt x="6674231" y="114300"/>
                  </a:lnTo>
                  <a:lnTo>
                    <a:pt x="6750431" y="76200"/>
                  </a:lnTo>
                  <a:lnTo>
                    <a:pt x="6693408" y="76200"/>
                  </a:lnTo>
                  <a:lnTo>
                    <a:pt x="6693408" y="38100"/>
                  </a:lnTo>
                  <a:lnTo>
                    <a:pt x="6750431" y="38100"/>
                  </a:lnTo>
                  <a:lnTo>
                    <a:pt x="6674231" y="0"/>
                  </a:lnTo>
                  <a:close/>
                </a:path>
                <a:path w="6788784" h="114300">
                  <a:moveTo>
                    <a:pt x="6674231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6674231" y="76200"/>
                  </a:lnTo>
                  <a:lnTo>
                    <a:pt x="6674231" y="38100"/>
                  </a:lnTo>
                  <a:close/>
                </a:path>
                <a:path w="6788784" h="114300">
                  <a:moveTo>
                    <a:pt x="6750431" y="38100"/>
                  </a:moveTo>
                  <a:lnTo>
                    <a:pt x="6693408" y="38100"/>
                  </a:lnTo>
                  <a:lnTo>
                    <a:pt x="6693408" y="76200"/>
                  </a:lnTo>
                  <a:lnTo>
                    <a:pt x="6750431" y="76200"/>
                  </a:lnTo>
                  <a:lnTo>
                    <a:pt x="6788531" y="57150"/>
                  </a:lnTo>
                  <a:lnTo>
                    <a:pt x="6750431" y="38100"/>
                  </a:lnTo>
                  <a:close/>
                </a:path>
              </a:pathLst>
            </a:custGeom>
            <a:solidFill>
              <a:srgbClr val="399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39617" y="4391406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w="0" h="813435">
                  <a:moveTo>
                    <a:pt x="0" y="81292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99C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65705" y="5020310"/>
              <a:ext cx="1533525" cy="1108710"/>
            </a:xfrm>
            <a:custGeom>
              <a:avLst/>
              <a:gdLst/>
              <a:ahLst/>
              <a:cxnLst/>
              <a:rect l="l" t="t" r="r" b="b"/>
              <a:pathLst>
                <a:path w="1533525" h="1108710">
                  <a:moveTo>
                    <a:pt x="80391" y="917447"/>
                  </a:moveTo>
                  <a:lnTo>
                    <a:pt x="68580" y="919479"/>
                  </a:lnTo>
                  <a:lnTo>
                    <a:pt x="61087" y="923162"/>
                  </a:lnTo>
                  <a:lnTo>
                    <a:pt x="0" y="965326"/>
                  </a:lnTo>
                  <a:lnTo>
                    <a:pt x="59943" y="1108201"/>
                  </a:lnTo>
                  <a:lnTo>
                    <a:pt x="76707" y="1096644"/>
                  </a:lnTo>
                  <a:lnTo>
                    <a:pt x="52196" y="1038732"/>
                  </a:lnTo>
                  <a:lnTo>
                    <a:pt x="75720" y="1022476"/>
                  </a:lnTo>
                  <a:lnTo>
                    <a:pt x="45466" y="1022476"/>
                  </a:lnTo>
                  <a:lnTo>
                    <a:pt x="23113" y="969390"/>
                  </a:lnTo>
                  <a:lnTo>
                    <a:pt x="63373" y="941577"/>
                  </a:lnTo>
                  <a:lnTo>
                    <a:pt x="69342" y="938275"/>
                  </a:lnTo>
                  <a:lnTo>
                    <a:pt x="76707" y="936751"/>
                  </a:lnTo>
                  <a:lnTo>
                    <a:pt x="110159" y="936751"/>
                  </a:lnTo>
                  <a:lnTo>
                    <a:pt x="104775" y="929004"/>
                  </a:lnTo>
                  <a:lnTo>
                    <a:pt x="99441" y="924305"/>
                  </a:lnTo>
                  <a:lnTo>
                    <a:pt x="92963" y="921384"/>
                  </a:lnTo>
                  <a:lnTo>
                    <a:pt x="86613" y="918336"/>
                  </a:lnTo>
                  <a:lnTo>
                    <a:pt x="80391" y="917447"/>
                  </a:lnTo>
                  <a:close/>
                </a:path>
                <a:path w="1533525" h="1108710">
                  <a:moveTo>
                    <a:pt x="110159" y="936751"/>
                  </a:moveTo>
                  <a:lnTo>
                    <a:pt x="76707" y="936751"/>
                  </a:lnTo>
                  <a:lnTo>
                    <a:pt x="80263" y="937132"/>
                  </a:lnTo>
                  <a:lnTo>
                    <a:pt x="83693" y="938656"/>
                  </a:lnTo>
                  <a:lnTo>
                    <a:pt x="99060" y="971803"/>
                  </a:lnTo>
                  <a:lnTo>
                    <a:pt x="97536" y="978153"/>
                  </a:lnTo>
                  <a:lnTo>
                    <a:pt x="45466" y="1022476"/>
                  </a:lnTo>
                  <a:lnTo>
                    <a:pt x="75720" y="1022476"/>
                  </a:lnTo>
                  <a:lnTo>
                    <a:pt x="105791" y="997584"/>
                  </a:lnTo>
                  <a:lnTo>
                    <a:pt x="118744" y="966088"/>
                  </a:lnTo>
                  <a:lnTo>
                    <a:pt x="118363" y="959865"/>
                  </a:lnTo>
                  <a:lnTo>
                    <a:pt x="116839" y="953134"/>
                  </a:lnTo>
                  <a:lnTo>
                    <a:pt x="115316" y="946276"/>
                  </a:lnTo>
                  <a:lnTo>
                    <a:pt x="112649" y="940307"/>
                  </a:lnTo>
                  <a:lnTo>
                    <a:pt x="110159" y="936751"/>
                  </a:lnTo>
                  <a:close/>
                </a:path>
                <a:path w="1533525" h="1108710">
                  <a:moveTo>
                    <a:pt x="145033" y="915923"/>
                  </a:moveTo>
                  <a:lnTo>
                    <a:pt x="131444" y="925321"/>
                  </a:lnTo>
                  <a:lnTo>
                    <a:pt x="174879" y="1028826"/>
                  </a:lnTo>
                  <a:lnTo>
                    <a:pt x="189483" y="1018666"/>
                  </a:lnTo>
                  <a:lnTo>
                    <a:pt x="172212" y="977137"/>
                  </a:lnTo>
                  <a:lnTo>
                    <a:pt x="167374" y="964521"/>
                  </a:lnTo>
                  <a:lnTo>
                    <a:pt x="164274" y="953357"/>
                  </a:lnTo>
                  <a:lnTo>
                    <a:pt x="162889" y="943669"/>
                  </a:lnTo>
                  <a:lnTo>
                    <a:pt x="163138" y="937005"/>
                  </a:lnTo>
                  <a:lnTo>
                    <a:pt x="153924" y="937005"/>
                  </a:lnTo>
                  <a:lnTo>
                    <a:pt x="145033" y="915923"/>
                  </a:lnTo>
                  <a:close/>
                </a:path>
                <a:path w="1533525" h="1108710">
                  <a:moveTo>
                    <a:pt x="180720" y="893190"/>
                  </a:moveTo>
                  <a:lnTo>
                    <a:pt x="153961" y="925321"/>
                  </a:lnTo>
                  <a:lnTo>
                    <a:pt x="153904" y="935481"/>
                  </a:lnTo>
                  <a:lnTo>
                    <a:pt x="153924" y="937005"/>
                  </a:lnTo>
                  <a:lnTo>
                    <a:pt x="163138" y="937005"/>
                  </a:lnTo>
                  <a:lnTo>
                    <a:pt x="163194" y="935481"/>
                  </a:lnTo>
                  <a:lnTo>
                    <a:pt x="164719" y="925575"/>
                  </a:lnTo>
                  <a:lnTo>
                    <a:pt x="168148" y="918717"/>
                  </a:lnTo>
                  <a:lnTo>
                    <a:pt x="173481" y="915034"/>
                  </a:lnTo>
                  <a:lnTo>
                    <a:pt x="176656" y="912748"/>
                  </a:lnTo>
                  <a:lnTo>
                    <a:pt x="180212" y="911732"/>
                  </a:lnTo>
                  <a:lnTo>
                    <a:pt x="184252" y="911732"/>
                  </a:lnTo>
                  <a:lnTo>
                    <a:pt x="180720" y="893190"/>
                  </a:lnTo>
                  <a:close/>
                </a:path>
                <a:path w="1533525" h="1108710">
                  <a:moveTo>
                    <a:pt x="184252" y="911732"/>
                  </a:moveTo>
                  <a:lnTo>
                    <a:pt x="180212" y="911732"/>
                  </a:lnTo>
                  <a:lnTo>
                    <a:pt x="184276" y="911859"/>
                  </a:lnTo>
                  <a:lnTo>
                    <a:pt x="184252" y="911732"/>
                  </a:lnTo>
                  <a:close/>
                </a:path>
                <a:path w="1533525" h="1108710">
                  <a:moveTo>
                    <a:pt x="252983" y="853693"/>
                  </a:moveTo>
                  <a:lnTo>
                    <a:pt x="236505" y="853693"/>
                  </a:lnTo>
                  <a:lnTo>
                    <a:pt x="220218" y="861313"/>
                  </a:lnTo>
                  <a:lnTo>
                    <a:pt x="197294" y="900683"/>
                  </a:lnTo>
                  <a:lnTo>
                    <a:pt x="197008" y="908303"/>
                  </a:lnTo>
                  <a:lnTo>
                    <a:pt x="197866" y="917193"/>
                  </a:lnTo>
                  <a:lnTo>
                    <a:pt x="216026" y="959103"/>
                  </a:lnTo>
                  <a:lnTo>
                    <a:pt x="243458" y="973073"/>
                  </a:lnTo>
                  <a:lnTo>
                    <a:pt x="258952" y="971803"/>
                  </a:lnTo>
                  <a:lnTo>
                    <a:pt x="266064" y="969263"/>
                  </a:lnTo>
                  <a:lnTo>
                    <a:pt x="272795" y="964183"/>
                  </a:lnTo>
                  <a:lnTo>
                    <a:pt x="280158" y="959103"/>
                  </a:lnTo>
                  <a:lnTo>
                    <a:pt x="282127" y="956563"/>
                  </a:lnTo>
                  <a:lnTo>
                    <a:pt x="252349" y="956563"/>
                  </a:lnTo>
                  <a:lnTo>
                    <a:pt x="238379" y="954023"/>
                  </a:lnTo>
                  <a:lnTo>
                    <a:pt x="232029" y="948943"/>
                  </a:lnTo>
                  <a:lnTo>
                    <a:pt x="226187" y="940053"/>
                  </a:lnTo>
                  <a:lnTo>
                    <a:pt x="225170" y="938783"/>
                  </a:lnTo>
                  <a:lnTo>
                    <a:pt x="224155" y="936243"/>
                  </a:lnTo>
                  <a:lnTo>
                    <a:pt x="223138" y="934973"/>
                  </a:lnTo>
                  <a:lnTo>
                    <a:pt x="243473" y="921003"/>
                  </a:lnTo>
                  <a:lnTo>
                    <a:pt x="217550" y="921003"/>
                  </a:lnTo>
                  <a:lnTo>
                    <a:pt x="215358" y="913383"/>
                  </a:lnTo>
                  <a:lnTo>
                    <a:pt x="214296" y="905763"/>
                  </a:lnTo>
                  <a:lnTo>
                    <a:pt x="214354" y="899413"/>
                  </a:lnTo>
                  <a:lnTo>
                    <a:pt x="241300" y="867663"/>
                  </a:lnTo>
                  <a:lnTo>
                    <a:pt x="276320" y="867663"/>
                  </a:lnTo>
                  <a:lnTo>
                    <a:pt x="275272" y="866393"/>
                  </a:lnTo>
                  <a:lnTo>
                    <a:pt x="268414" y="861313"/>
                  </a:lnTo>
                  <a:lnTo>
                    <a:pt x="260984" y="856233"/>
                  </a:lnTo>
                  <a:lnTo>
                    <a:pt x="252983" y="853693"/>
                  </a:lnTo>
                  <a:close/>
                </a:path>
                <a:path w="1533525" h="1108710">
                  <a:moveTo>
                    <a:pt x="293750" y="904493"/>
                  </a:moveTo>
                  <a:lnTo>
                    <a:pt x="277749" y="913383"/>
                  </a:lnTo>
                  <a:lnTo>
                    <a:pt x="279400" y="921003"/>
                  </a:lnTo>
                  <a:lnTo>
                    <a:pt x="278892" y="928623"/>
                  </a:lnTo>
                  <a:lnTo>
                    <a:pt x="258571" y="956563"/>
                  </a:lnTo>
                  <a:lnTo>
                    <a:pt x="282127" y="956563"/>
                  </a:lnTo>
                  <a:lnTo>
                    <a:pt x="295973" y="918463"/>
                  </a:lnTo>
                  <a:lnTo>
                    <a:pt x="295445" y="910843"/>
                  </a:lnTo>
                  <a:lnTo>
                    <a:pt x="293750" y="904493"/>
                  </a:lnTo>
                  <a:close/>
                </a:path>
                <a:path w="1533525" h="1108710">
                  <a:moveTo>
                    <a:pt x="300989" y="809243"/>
                  </a:moveTo>
                  <a:lnTo>
                    <a:pt x="285495" y="819403"/>
                  </a:lnTo>
                  <a:lnTo>
                    <a:pt x="329056" y="923543"/>
                  </a:lnTo>
                  <a:lnTo>
                    <a:pt x="344424" y="912113"/>
                  </a:lnTo>
                  <a:lnTo>
                    <a:pt x="323850" y="863853"/>
                  </a:lnTo>
                  <a:lnTo>
                    <a:pt x="320968" y="856233"/>
                  </a:lnTo>
                  <a:lnTo>
                    <a:pt x="318801" y="848613"/>
                  </a:lnTo>
                  <a:lnTo>
                    <a:pt x="317349" y="842263"/>
                  </a:lnTo>
                  <a:lnTo>
                    <a:pt x="316611" y="837183"/>
                  </a:lnTo>
                  <a:lnTo>
                    <a:pt x="316230" y="829563"/>
                  </a:lnTo>
                  <a:lnTo>
                    <a:pt x="316992" y="825753"/>
                  </a:lnTo>
                  <a:lnTo>
                    <a:pt x="308101" y="825753"/>
                  </a:lnTo>
                  <a:lnTo>
                    <a:pt x="300989" y="809243"/>
                  </a:lnTo>
                  <a:close/>
                </a:path>
                <a:path w="1533525" h="1108710">
                  <a:moveTo>
                    <a:pt x="276320" y="867663"/>
                  </a:moveTo>
                  <a:lnTo>
                    <a:pt x="241300" y="867663"/>
                  </a:lnTo>
                  <a:lnTo>
                    <a:pt x="254635" y="870203"/>
                  </a:lnTo>
                  <a:lnTo>
                    <a:pt x="260731" y="875283"/>
                  </a:lnTo>
                  <a:lnTo>
                    <a:pt x="266064" y="882903"/>
                  </a:lnTo>
                  <a:lnTo>
                    <a:pt x="266445" y="884173"/>
                  </a:lnTo>
                  <a:lnTo>
                    <a:pt x="267207" y="885443"/>
                  </a:lnTo>
                  <a:lnTo>
                    <a:pt x="268224" y="886713"/>
                  </a:lnTo>
                  <a:lnTo>
                    <a:pt x="217550" y="921003"/>
                  </a:lnTo>
                  <a:lnTo>
                    <a:pt x="243473" y="921003"/>
                  </a:lnTo>
                  <a:lnTo>
                    <a:pt x="289687" y="889253"/>
                  </a:lnTo>
                  <a:lnTo>
                    <a:pt x="287274" y="884173"/>
                  </a:lnTo>
                  <a:lnTo>
                    <a:pt x="284606" y="879093"/>
                  </a:lnTo>
                  <a:lnTo>
                    <a:pt x="281558" y="874013"/>
                  </a:lnTo>
                  <a:lnTo>
                    <a:pt x="276320" y="867663"/>
                  </a:lnTo>
                  <a:close/>
                </a:path>
                <a:path w="1533525" h="1108710">
                  <a:moveTo>
                    <a:pt x="369233" y="801623"/>
                  </a:moveTo>
                  <a:lnTo>
                    <a:pt x="343407" y="801623"/>
                  </a:lnTo>
                  <a:lnTo>
                    <a:pt x="345948" y="804163"/>
                  </a:lnTo>
                  <a:lnTo>
                    <a:pt x="347980" y="806703"/>
                  </a:lnTo>
                  <a:lnTo>
                    <a:pt x="349250" y="807973"/>
                  </a:lnTo>
                  <a:lnTo>
                    <a:pt x="350774" y="811783"/>
                  </a:lnTo>
                  <a:lnTo>
                    <a:pt x="352679" y="816863"/>
                  </a:lnTo>
                  <a:lnTo>
                    <a:pt x="382143" y="886713"/>
                  </a:lnTo>
                  <a:lnTo>
                    <a:pt x="397510" y="875283"/>
                  </a:lnTo>
                  <a:lnTo>
                    <a:pt x="376427" y="825753"/>
                  </a:lnTo>
                  <a:lnTo>
                    <a:pt x="373455" y="818133"/>
                  </a:lnTo>
                  <a:lnTo>
                    <a:pt x="369748" y="805433"/>
                  </a:lnTo>
                  <a:lnTo>
                    <a:pt x="369233" y="801623"/>
                  </a:lnTo>
                  <a:close/>
                </a:path>
                <a:path w="1533525" h="1108710">
                  <a:moveTo>
                    <a:pt x="419100" y="763523"/>
                  </a:moveTo>
                  <a:lnTo>
                    <a:pt x="390398" y="763523"/>
                  </a:lnTo>
                  <a:lnTo>
                    <a:pt x="396494" y="764793"/>
                  </a:lnTo>
                  <a:lnTo>
                    <a:pt x="399033" y="766063"/>
                  </a:lnTo>
                  <a:lnTo>
                    <a:pt x="402463" y="771143"/>
                  </a:lnTo>
                  <a:lnTo>
                    <a:pt x="404368" y="776223"/>
                  </a:lnTo>
                  <a:lnTo>
                    <a:pt x="406654" y="781303"/>
                  </a:lnTo>
                  <a:lnTo>
                    <a:pt x="435482" y="849883"/>
                  </a:lnTo>
                  <a:lnTo>
                    <a:pt x="450850" y="838453"/>
                  </a:lnTo>
                  <a:lnTo>
                    <a:pt x="422910" y="772413"/>
                  </a:lnTo>
                  <a:lnTo>
                    <a:pt x="419735" y="764793"/>
                  </a:lnTo>
                  <a:lnTo>
                    <a:pt x="419100" y="763523"/>
                  </a:lnTo>
                  <a:close/>
                </a:path>
                <a:path w="1533525" h="1108710">
                  <a:moveTo>
                    <a:pt x="337819" y="782573"/>
                  </a:moveTo>
                  <a:lnTo>
                    <a:pt x="332105" y="783843"/>
                  </a:lnTo>
                  <a:lnTo>
                    <a:pt x="326389" y="788923"/>
                  </a:lnTo>
                  <a:lnTo>
                    <a:pt x="321182" y="791463"/>
                  </a:lnTo>
                  <a:lnTo>
                    <a:pt x="308101" y="825753"/>
                  </a:lnTo>
                  <a:lnTo>
                    <a:pt x="316992" y="825753"/>
                  </a:lnTo>
                  <a:lnTo>
                    <a:pt x="317500" y="823213"/>
                  </a:lnTo>
                  <a:lnTo>
                    <a:pt x="320294" y="816863"/>
                  </a:lnTo>
                  <a:lnTo>
                    <a:pt x="323214" y="811783"/>
                  </a:lnTo>
                  <a:lnTo>
                    <a:pt x="326898" y="806703"/>
                  </a:lnTo>
                  <a:lnTo>
                    <a:pt x="331216" y="804163"/>
                  </a:lnTo>
                  <a:lnTo>
                    <a:pt x="334137" y="801623"/>
                  </a:lnTo>
                  <a:lnTo>
                    <a:pt x="369233" y="801623"/>
                  </a:lnTo>
                  <a:lnTo>
                    <a:pt x="369062" y="800353"/>
                  </a:lnTo>
                  <a:lnTo>
                    <a:pt x="368554" y="794003"/>
                  </a:lnTo>
                  <a:lnTo>
                    <a:pt x="369239" y="790193"/>
                  </a:lnTo>
                  <a:lnTo>
                    <a:pt x="359663" y="790193"/>
                  </a:lnTo>
                  <a:lnTo>
                    <a:pt x="354838" y="786383"/>
                  </a:lnTo>
                  <a:lnTo>
                    <a:pt x="349504" y="783843"/>
                  </a:lnTo>
                  <a:lnTo>
                    <a:pt x="337819" y="782573"/>
                  </a:lnTo>
                  <a:close/>
                </a:path>
                <a:path w="1533525" h="1108710">
                  <a:moveTo>
                    <a:pt x="445896" y="708913"/>
                  </a:moveTo>
                  <a:lnTo>
                    <a:pt x="430530" y="719073"/>
                  </a:lnTo>
                  <a:lnTo>
                    <a:pt x="474091" y="823213"/>
                  </a:lnTo>
                  <a:lnTo>
                    <a:pt x="489457" y="811783"/>
                  </a:lnTo>
                  <a:lnTo>
                    <a:pt x="445896" y="708913"/>
                  </a:lnTo>
                  <a:close/>
                </a:path>
                <a:path w="1533525" h="1108710">
                  <a:moveTo>
                    <a:pt x="392938" y="744473"/>
                  </a:moveTo>
                  <a:lnTo>
                    <a:pt x="386080" y="747013"/>
                  </a:lnTo>
                  <a:lnTo>
                    <a:pt x="378587" y="752093"/>
                  </a:lnTo>
                  <a:lnTo>
                    <a:pt x="372871" y="755903"/>
                  </a:lnTo>
                  <a:lnTo>
                    <a:pt x="368554" y="760983"/>
                  </a:lnTo>
                  <a:lnTo>
                    <a:pt x="362204" y="773683"/>
                  </a:lnTo>
                  <a:lnTo>
                    <a:pt x="360299" y="781303"/>
                  </a:lnTo>
                  <a:lnTo>
                    <a:pt x="359663" y="790193"/>
                  </a:lnTo>
                  <a:lnTo>
                    <a:pt x="369239" y="790193"/>
                  </a:lnTo>
                  <a:lnTo>
                    <a:pt x="369696" y="787653"/>
                  </a:lnTo>
                  <a:lnTo>
                    <a:pt x="372618" y="781303"/>
                  </a:lnTo>
                  <a:lnTo>
                    <a:pt x="390398" y="763523"/>
                  </a:lnTo>
                  <a:lnTo>
                    <a:pt x="419100" y="763523"/>
                  </a:lnTo>
                  <a:lnTo>
                    <a:pt x="417194" y="759713"/>
                  </a:lnTo>
                  <a:lnTo>
                    <a:pt x="415289" y="757173"/>
                  </a:lnTo>
                  <a:lnTo>
                    <a:pt x="410844" y="750823"/>
                  </a:lnTo>
                  <a:lnTo>
                    <a:pt x="405511" y="747013"/>
                  </a:lnTo>
                  <a:lnTo>
                    <a:pt x="392938" y="744473"/>
                  </a:lnTo>
                  <a:close/>
                </a:path>
                <a:path w="1533525" h="1108710">
                  <a:moveTo>
                    <a:pt x="533907" y="659383"/>
                  </a:moveTo>
                  <a:lnTo>
                    <a:pt x="525645" y="659383"/>
                  </a:lnTo>
                  <a:lnTo>
                    <a:pt x="517429" y="660653"/>
                  </a:lnTo>
                  <a:lnTo>
                    <a:pt x="509262" y="663193"/>
                  </a:lnTo>
                  <a:lnTo>
                    <a:pt x="501142" y="668273"/>
                  </a:lnTo>
                  <a:lnTo>
                    <a:pt x="495167" y="672083"/>
                  </a:lnTo>
                  <a:lnTo>
                    <a:pt x="490013" y="678433"/>
                  </a:lnTo>
                  <a:lnTo>
                    <a:pt x="485693" y="683513"/>
                  </a:lnTo>
                  <a:lnTo>
                    <a:pt x="482219" y="691133"/>
                  </a:lnTo>
                  <a:lnTo>
                    <a:pt x="479647" y="698753"/>
                  </a:lnTo>
                  <a:lnTo>
                    <a:pt x="478218" y="706373"/>
                  </a:lnTo>
                  <a:lnTo>
                    <a:pt x="477932" y="713993"/>
                  </a:lnTo>
                  <a:lnTo>
                    <a:pt x="478789" y="724153"/>
                  </a:lnTo>
                  <a:lnTo>
                    <a:pt x="496950" y="764793"/>
                  </a:lnTo>
                  <a:lnTo>
                    <a:pt x="524382" y="780033"/>
                  </a:lnTo>
                  <a:lnTo>
                    <a:pt x="539876" y="778763"/>
                  </a:lnTo>
                  <a:lnTo>
                    <a:pt x="546988" y="774953"/>
                  </a:lnTo>
                  <a:lnTo>
                    <a:pt x="553719" y="771143"/>
                  </a:lnTo>
                  <a:lnTo>
                    <a:pt x="561082" y="764793"/>
                  </a:lnTo>
                  <a:lnTo>
                    <a:pt x="562263" y="763523"/>
                  </a:lnTo>
                  <a:lnTo>
                    <a:pt x="533273" y="763523"/>
                  </a:lnTo>
                  <a:lnTo>
                    <a:pt x="519302" y="759713"/>
                  </a:lnTo>
                  <a:lnTo>
                    <a:pt x="512952" y="754633"/>
                  </a:lnTo>
                  <a:lnTo>
                    <a:pt x="507111" y="745743"/>
                  </a:lnTo>
                  <a:lnTo>
                    <a:pt x="505079" y="743203"/>
                  </a:lnTo>
                  <a:lnTo>
                    <a:pt x="504063" y="740663"/>
                  </a:lnTo>
                  <a:lnTo>
                    <a:pt x="522548" y="727963"/>
                  </a:lnTo>
                  <a:lnTo>
                    <a:pt x="498475" y="727963"/>
                  </a:lnTo>
                  <a:lnTo>
                    <a:pt x="496282" y="719073"/>
                  </a:lnTo>
                  <a:lnTo>
                    <a:pt x="495220" y="712723"/>
                  </a:lnTo>
                  <a:lnTo>
                    <a:pt x="495278" y="705103"/>
                  </a:lnTo>
                  <a:lnTo>
                    <a:pt x="496443" y="698753"/>
                  </a:lnTo>
                  <a:lnTo>
                    <a:pt x="498729" y="689863"/>
                  </a:lnTo>
                  <a:lnTo>
                    <a:pt x="503174" y="683513"/>
                  </a:lnTo>
                  <a:lnTo>
                    <a:pt x="509777" y="679703"/>
                  </a:lnTo>
                  <a:lnTo>
                    <a:pt x="515746" y="674623"/>
                  </a:lnTo>
                  <a:lnTo>
                    <a:pt x="522224" y="673353"/>
                  </a:lnTo>
                  <a:lnTo>
                    <a:pt x="556196" y="673353"/>
                  </a:lnTo>
                  <a:lnTo>
                    <a:pt x="549338" y="667003"/>
                  </a:lnTo>
                  <a:lnTo>
                    <a:pt x="541908" y="661923"/>
                  </a:lnTo>
                  <a:lnTo>
                    <a:pt x="533907" y="659383"/>
                  </a:lnTo>
                  <a:close/>
                </a:path>
                <a:path w="1533525" h="1108710">
                  <a:moveTo>
                    <a:pt x="574675" y="710183"/>
                  </a:moveTo>
                  <a:lnTo>
                    <a:pt x="558673" y="719073"/>
                  </a:lnTo>
                  <a:lnTo>
                    <a:pt x="560324" y="727963"/>
                  </a:lnTo>
                  <a:lnTo>
                    <a:pt x="559816" y="735583"/>
                  </a:lnTo>
                  <a:lnTo>
                    <a:pt x="557149" y="741933"/>
                  </a:lnTo>
                  <a:lnTo>
                    <a:pt x="554355" y="749553"/>
                  </a:lnTo>
                  <a:lnTo>
                    <a:pt x="550418" y="754633"/>
                  </a:lnTo>
                  <a:lnTo>
                    <a:pt x="545083" y="758443"/>
                  </a:lnTo>
                  <a:lnTo>
                    <a:pt x="539495" y="762253"/>
                  </a:lnTo>
                  <a:lnTo>
                    <a:pt x="533273" y="763523"/>
                  </a:lnTo>
                  <a:lnTo>
                    <a:pt x="562263" y="763523"/>
                  </a:lnTo>
                  <a:lnTo>
                    <a:pt x="576692" y="727963"/>
                  </a:lnTo>
                  <a:lnTo>
                    <a:pt x="576809" y="724153"/>
                  </a:lnTo>
                  <a:lnTo>
                    <a:pt x="576369" y="717803"/>
                  </a:lnTo>
                  <a:lnTo>
                    <a:pt x="574675" y="710183"/>
                  </a:lnTo>
                  <a:close/>
                </a:path>
                <a:path w="1533525" h="1108710">
                  <a:moveTo>
                    <a:pt x="580136" y="616203"/>
                  </a:moveTo>
                  <a:lnTo>
                    <a:pt x="566546" y="625093"/>
                  </a:lnTo>
                  <a:lnTo>
                    <a:pt x="610107" y="729233"/>
                  </a:lnTo>
                  <a:lnTo>
                    <a:pt x="624713" y="719073"/>
                  </a:lnTo>
                  <a:lnTo>
                    <a:pt x="607313" y="677163"/>
                  </a:lnTo>
                  <a:lnTo>
                    <a:pt x="602529" y="664463"/>
                  </a:lnTo>
                  <a:lnTo>
                    <a:pt x="599424" y="653033"/>
                  </a:lnTo>
                  <a:lnTo>
                    <a:pt x="598009" y="644143"/>
                  </a:lnTo>
                  <a:lnTo>
                    <a:pt x="598214" y="637793"/>
                  </a:lnTo>
                  <a:lnTo>
                    <a:pt x="589152" y="637793"/>
                  </a:lnTo>
                  <a:lnTo>
                    <a:pt x="580136" y="616203"/>
                  </a:lnTo>
                  <a:close/>
                </a:path>
                <a:path w="1533525" h="1108710">
                  <a:moveTo>
                    <a:pt x="556196" y="673353"/>
                  </a:moveTo>
                  <a:lnTo>
                    <a:pt x="522224" y="673353"/>
                  </a:lnTo>
                  <a:lnTo>
                    <a:pt x="528827" y="675893"/>
                  </a:lnTo>
                  <a:lnTo>
                    <a:pt x="535558" y="677163"/>
                  </a:lnTo>
                  <a:lnTo>
                    <a:pt x="541655" y="680973"/>
                  </a:lnTo>
                  <a:lnTo>
                    <a:pt x="546862" y="688593"/>
                  </a:lnTo>
                  <a:lnTo>
                    <a:pt x="547369" y="689863"/>
                  </a:lnTo>
                  <a:lnTo>
                    <a:pt x="548132" y="691133"/>
                  </a:lnTo>
                  <a:lnTo>
                    <a:pt x="549148" y="692403"/>
                  </a:lnTo>
                  <a:lnTo>
                    <a:pt x="498475" y="727963"/>
                  </a:lnTo>
                  <a:lnTo>
                    <a:pt x="522548" y="727963"/>
                  </a:lnTo>
                  <a:lnTo>
                    <a:pt x="570611" y="694943"/>
                  </a:lnTo>
                  <a:lnTo>
                    <a:pt x="568198" y="689863"/>
                  </a:lnTo>
                  <a:lnTo>
                    <a:pt x="565531" y="684783"/>
                  </a:lnTo>
                  <a:lnTo>
                    <a:pt x="562482" y="680973"/>
                  </a:lnTo>
                  <a:lnTo>
                    <a:pt x="556196" y="673353"/>
                  </a:lnTo>
                  <a:close/>
                </a:path>
                <a:path w="1533525" h="1108710">
                  <a:moveTo>
                    <a:pt x="429387" y="669543"/>
                  </a:moveTo>
                  <a:lnTo>
                    <a:pt x="414019" y="679703"/>
                  </a:lnTo>
                  <a:lnTo>
                    <a:pt x="422401" y="700023"/>
                  </a:lnTo>
                  <a:lnTo>
                    <a:pt x="437769" y="689863"/>
                  </a:lnTo>
                  <a:lnTo>
                    <a:pt x="429387" y="669543"/>
                  </a:lnTo>
                  <a:close/>
                </a:path>
                <a:path w="1533525" h="1108710">
                  <a:moveTo>
                    <a:pt x="615823" y="593343"/>
                  </a:moveTo>
                  <a:lnTo>
                    <a:pt x="609854" y="594613"/>
                  </a:lnTo>
                  <a:lnTo>
                    <a:pt x="605282" y="595883"/>
                  </a:lnTo>
                  <a:lnTo>
                    <a:pt x="602233" y="598423"/>
                  </a:lnTo>
                  <a:lnTo>
                    <a:pt x="597662" y="600963"/>
                  </a:lnTo>
                  <a:lnTo>
                    <a:pt x="594232" y="606043"/>
                  </a:lnTo>
                  <a:lnTo>
                    <a:pt x="589914" y="618743"/>
                  </a:lnTo>
                  <a:lnTo>
                    <a:pt x="588899" y="626363"/>
                  </a:lnTo>
                  <a:lnTo>
                    <a:pt x="589152" y="637793"/>
                  </a:lnTo>
                  <a:lnTo>
                    <a:pt x="598214" y="637793"/>
                  </a:lnTo>
                  <a:lnTo>
                    <a:pt x="598296" y="635253"/>
                  </a:lnTo>
                  <a:lnTo>
                    <a:pt x="599820" y="625093"/>
                  </a:lnTo>
                  <a:lnTo>
                    <a:pt x="603250" y="618743"/>
                  </a:lnTo>
                  <a:lnTo>
                    <a:pt x="611886" y="612393"/>
                  </a:lnTo>
                  <a:lnTo>
                    <a:pt x="619506" y="612393"/>
                  </a:lnTo>
                  <a:lnTo>
                    <a:pt x="615823" y="593343"/>
                  </a:lnTo>
                  <a:close/>
                </a:path>
                <a:path w="1533525" h="1108710">
                  <a:moveTo>
                    <a:pt x="662686" y="645032"/>
                  </a:moveTo>
                  <a:lnTo>
                    <a:pt x="647826" y="656589"/>
                  </a:lnTo>
                  <a:lnTo>
                    <a:pt x="653905" y="664426"/>
                  </a:lnTo>
                  <a:lnTo>
                    <a:pt x="660542" y="670036"/>
                  </a:lnTo>
                  <a:lnTo>
                    <a:pt x="667775" y="673431"/>
                  </a:lnTo>
                  <a:lnTo>
                    <a:pt x="675639" y="674623"/>
                  </a:lnTo>
                  <a:lnTo>
                    <a:pt x="683783" y="674028"/>
                  </a:lnTo>
                  <a:lnTo>
                    <a:pt x="716009" y="657986"/>
                  </a:lnTo>
                  <a:lnTo>
                    <a:pt x="680338" y="657986"/>
                  </a:lnTo>
                  <a:lnTo>
                    <a:pt x="676020" y="657097"/>
                  </a:lnTo>
                  <a:lnTo>
                    <a:pt x="672464" y="654938"/>
                  </a:lnTo>
                  <a:lnTo>
                    <a:pt x="669036" y="652779"/>
                  </a:lnTo>
                  <a:lnTo>
                    <a:pt x="665733" y="649477"/>
                  </a:lnTo>
                  <a:lnTo>
                    <a:pt x="662686" y="645032"/>
                  </a:lnTo>
                  <a:close/>
                </a:path>
                <a:path w="1533525" h="1108710">
                  <a:moveTo>
                    <a:pt x="728983" y="617346"/>
                  </a:moveTo>
                  <a:lnTo>
                    <a:pt x="699135" y="617346"/>
                  </a:lnTo>
                  <a:lnTo>
                    <a:pt x="702818" y="618235"/>
                  </a:lnTo>
                  <a:lnTo>
                    <a:pt x="706501" y="619251"/>
                  </a:lnTo>
                  <a:lnTo>
                    <a:pt x="709294" y="621029"/>
                  </a:lnTo>
                  <a:lnTo>
                    <a:pt x="711287" y="623823"/>
                  </a:lnTo>
                  <a:lnTo>
                    <a:pt x="713739" y="627379"/>
                  </a:lnTo>
                  <a:lnTo>
                    <a:pt x="714248" y="631824"/>
                  </a:lnTo>
                  <a:lnTo>
                    <a:pt x="711200" y="641984"/>
                  </a:lnTo>
                  <a:lnTo>
                    <a:pt x="707008" y="646810"/>
                  </a:lnTo>
                  <a:lnTo>
                    <a:pt x="700151" y="651509"/>
                  </a:lnTo>
                  <a:lnTo>
                    <a:pt x="695325" y="654938"/>
                  </a:lnTo>
                  <a:lnTo>
                    <a:pt x="690371" y="656843"/>
                  </a:lnTo>
                  <a:lnTo>
                    <a:pt x="685292" y="657351"/>
                  </a:lnTo>
                  <a:lnTo>
                    <a:pt x="680338" y="657986"/>
                  </a:lnTo>
                  <a:lnTo>
                    <a:pt x="716009" y="657986"/>
                  </a:lnTo>
                  <a:lnTo>
                    <a:pt x="721106" y="652779"/>
                  </a:lnTo>
                  <a:lnTo>
                    <a:pt x="724916" y="646302"/>
                  </a:lnTo>
                  <a:lnTo>
                    <a:pt x="728852" y="639825"/>
                  </a:lnTo>
                  <a:lnTo>
                    <a:pt x="730631" y="633475"/>
                  </a:lnTo>
                  <a:lnTo>
                    <a:pt x="730123" y="621029"/>
                  </a:lnTo>
                  <a:lnTo>
                    <a:pt x="728983" y="617346"/>
                  </a:lnTo>
                  <a:close/>
                </a:path>
                <a:path w="1533525" h="1108710">
                  <a:moveTo>
                    <a:pt x="674423" y="553952"/>
                  </a:moveTo>
                  <a:lnTo>
                    <a:pt x="638095" y="575309"/>
                  </a:lnTo>
                  <a:lnTo>
                    <a:pt x="630872" y="594713"/>
                  </a:lnTo>
                  <a:lnTo>
                    <a:pt x="631253" y="600932"/>
                  </a:lnTo>
                  <a:lnTo>
                    <a:pt x="646430" y="621156"/>
                  </a:lnTo>
                  <a:lnTo>
                    <a:pt x="650494" y="623061"/>
                  </a:lnTo>
                  <a:lnTo>
                    <a:pt x="655319" y="623823"/>
                  </a:lnTo>
                  <a:lnTo>
                    <a:pt x="660654" y="623442"/>
                  </a:lnTo>
                  <a:lnTo>
                    <a:pt x="663956" y="623315"/>
                  </a:lnTo>
                  <a:lnTo>
                    <a:pt x="670813" y="622172"/>
                  </a:lnTo>
                  <a:lnTo>
                    <a:pt x="681355" y="620013"/>
                  </a:lnTo>
                  <a:lnTo>
                    <a:pt x="692023" y="617981"/>
                  </a:lnTo>
                  <a:lnTo>
                    <a:pt x="699135" y="617346"/>
                  </a:lnTo>
                  <a:lnTo>
                    <a:pt x="728983" y="617346"/>
                  </a:lnTo>
                  <a:lnTo>
                    <a:pt x="728471" y="615695"/>
                  </a:lnTo>
                  <a:lnTo>
                    <a:pt x="725424" y="611250"/>
                  </a:lnTo>
                  <a:lnTo>
                    <a:pt x="721079" y="605027"/>
                  </a:lnTo>
                  <a:lnTo>
                    <a:pt x="660400" y="605027"/>
                  </a:lnTo>
                  <a:lnTo>
                    <a:pt x="657732" y="604773"/>
                  </a:lnTo>
                  <a:lnTo>
                    <a:pt x="653669" y="604265"/>
                  </a:lnTo>
                  <a:lnTo>
                    <a:pt x="650620" y="602741"/>
                  </a:lnTo>
                  <a:lnTo>
                    <a:pt x="648716" y="599820"/>
                  </a:lnTo>
                  <a:lnTo>
                    <a:pt x="646683" y="597026"/>
                  </a:lnTo>
                  <a:lnTo>
                    <a:pt x="646430" y="593343"/>
                  </a:lnTo>
                  <a:lnTo>
                    <a:pt x="647700" y="588898"/>
                  </a:lnTo>
                  <a:lnTo>
                    <a:pt x="648843" y="584453"/>
                  </a:lnTo>
                  <a:lnTo>
                    <a:pt x="652144" y="580389"/>
                  </a:lnTo>
                  <a:lnTo>
                    <a:pt x="664210" y="572007"/>
                  </a:lnTo>
                  <a:lnTo>
                    <a:pt x="670432" y="570102"/>
                  </a:lnTo>
                  <a:lnTo>
                    <a:pt x="703125" y="570102"/>
                  </a:lnTo>
                  <a:lnTo>
                    <a:pt x="705357" y="568324"/>
                  </a:lnTo>
                  <a:lnTo>
                    <a:pt x="700399" y="562707"/>
                  </a:lnTo>
                  <a:lnTo>
                    <a:pt x="694832" y="558434"/>
                  </a:lnTo>
                  <a:lnTo>
                    <a:pt x="688623" y="555519"/>
                  </a:lnTo>
                  <a:lnTo>
                    <a:pt x="681736" y="553973"/>
                  </a:lnTo>
                  <a:lnTo>
                    <a:pt x="674423" y="553952"/>
                  </a:lnTo>
                  <a:close/>
                </a:path>
                <a:path w="1533525" h="1108710">
                  <a:moveTo>
                    <a:pt x="701462" y="598824"/>
                  </a:moveTo>
                  <a:lnTo>
                    <a:pt x="694737" y="599281"/>
                  </a:lnTo>
                  <a:lnTo>
                    <a:pt x="686061" y="600455"/>
                  </a:lnTo>
                  <a:lnTo>
                    <a:pt x="675513" y="602360"/>
                  </a:lnTo>
                  <a:lnTo>
                    <a:pt x="666369" y="604265"/>
                  </a:lnTo>
                  <a:lnTo>
                    <a:pt x="660400" y="605027"/>
                  </a:lnTo>
                  <a:lnTo>
                    <a:pt x="721079" y="605027"/>
                  </a:lnTo>
                  <a:lnTo>
                    <a:pt x="720725" y="604519"/>
                  </a:lnTo>
                  <a:lnTo>
                    <a:pt x="714351" y="600452"/>
                  </a:lnTo>
                  <a:lnTo>
                    <a:pt x="706246" y="599058"/>
                  </a:lnTo>
                  <a:lnTo>
                    <a:pt x="701462" y="598824"/>
                  </a:lnTo>
                  <a:close/>
                </a:path>
                <a:path w="1533525" h="1108710">
                  <a:moveTo>
                    <a:pt x="703125" y="570102"/>
                  </a:moveTo>
                  <a:lnTo>
                    <a:pt x="670432" y="570102"/>
                  </a:lnTo>
                  <a:lnTo>
                    <a:pt x="676275" y="570737"/>
                  </a:lnTo>
                  <a:lnTo>
                    <a:pt x="682117" y="571499"/>
                  </a:lnTo>
                  <a:lnTo>
                    <a:pt x="686943" y="574420"/>
                  </a:lnTo>
                  <a:lnTo>
                    <a:pt x="691007" y="579754"/>
                  </a:lnTo>
                  <a:lnTo>
                    <a:pt x="703125" y="570102"/>
                  </a:lnTo>
                  <a:close/>
                </a:path>
                <a:path w="1533525" h="1108710">
                  <a:moveTo>
                    <a:pt x="815332" y="458469"/>
                  </a:moveTo>
                  <a:lnTo>
                    <a:pt x="779748" y="477519"/>
                  </a:lnTo>
                  <a:lnTo>
                    <a:pt x="767619" y="514349"/>
                  </a:lnTo>
                  <a:lnTo>
                    <a:pt x="768476" y="523239"/>
                  </a:lnTo>
                  <a:lnTo>
                    <a:pt x="786638" y="565149"/>
                  </a:lnTo>
                  <a:lnTo>
                    <a:pt x="814069" y="579119"/>
                  </a:lnTo>
                  <a:lnTo>
                    <a:pt x="829563" y="577849"/>
                  </a:lnTo>
                  <a:lnTo>
                    <a:pt x="836802" y="575309"/>
                  </a:lnTo>
                  <a:lnTo>
                    <a:pt x="843407" y="571499"/>
                  </a:lnTo>
                  <a:lnTo>
                    <a:pt x="850769" y="565149"/>
                  </a:lnTo>
                  <a:lnTo>
                    <a:pt x="852738" y="562609"/>
                  </a:lnTo>
                  <a:lnTo>
                    <a:pt x="822960" y="562609"/>
                  </a:lnTo>
                  <a:lnTo>
                    <a:pt x="808989" y="560069"/>
                  </a:lnTo>
                  <a:lnTo>
                    <a:pt x="802639" y="554989"/>
                  </a:lnTo>
                  <a:lnTo>
                    <a:pt x="796798" y="546099"/>
                  </a:lnTo>
                  <a:lnTo>
                    <a:pt x="794766" y="543559"/>
                  </a:lnTo>
                  <a:lnTo>
                    <a:pt x="793750" y="541019"/>
                  </a:lnTo>
                  <a:lnTo>
                    <a:pt x="814122" y="527049"/>
                  </a:lnTo>
                  <a:lnTo>
                    <a:pt x="788162" y="527049"/>
                  </a:lnTo>
                  <a:lnTo>
                    <a:pt x="785969" y="519429"/>
                  </a:lnTo>
                  <a:lnTo>
                    <a:pt x="784907" y="511809"/>
                  </a:lnTo>
                  <a:lnTo>
                    <a:pt x="784965" y="505459"/>
                  </a:lnTo>
                  <a:lnTo>
                    <a:pt x="811911" y="473709"/>
                  </a:lnTo>
                  <a:lnTo>
                    <a:pt x="846931" y="473709"/>
                  </a:lnTo>
                  <a:lnTo>
                    <a:pt x="845883" y="472439"/>
                  </a:lnTo>
                  <a:lnTo>
                    <a:pt x="839025" y="467359"/>
                  </a:lnTo>
                  <a:lnTo>
                    <a:pt x="831595" y="462279"/>
                  </a:lnTo>
                  <a:lnTo>
                    <a:pt x="823594" y="459739"/>
                  </a:lnTo>
                  <a:lnTo>
                    <a:pt x="815332" y="458469"/>
                  </a:lnTo>
                  <a:close/>
                </a:path>
                <a:path w="1533525" h="1108710">
                  <a:moveTo>
                    <a:pt x="864488" y="510539"/>
                  </a:moveTo>
                  <a:lnTo>
                    <a:pt x="848360" y="519429"/>
                  </a:lnTo>
                  <a:lnTo>
                    <a:pt x="850011" y="527049"/>
                  </a:lnTo>
                  <a:lnTo>
                    <a:pt x="849502" y="534669"/>
                  </a:lnTo>
                  <a:lnTo>
                    <a:pt x="829182" y="562609"/>
                  </a:lnTo>
                  <a:lnTo>
                    <a:pt x="852738" y="562609"/>
                  </a:lnTo>
                  <a:lnTo>
                    <a:pt x="866600" y="524509"/>
                  </a:lnTo>
                  <a:lnTo>
                    <a:pt x="866110" y="516889"/>
                  </a:lnTo>
                  <a:lnTo>
                    <a:pt x="864488" y="510539"/>
                  </a:lnTo>
                  <a:close/>
                </a:path>
                <a:path w="1533525" h="1108710">
                  <a:moveTo>
                    <a:pt x="846931" y="473709"/>
                  </a:moveTo>
                  <a:lnTo>
                    <a:pt x="811911" y="473709"/>
                  </a:lnTo>
                  <a:lnTo>
                    <a:pt x="825245" y="476249"/>
                  </a:lnTo>
                  <a:lnTo>
                    <a:pt x="831342" y="481329"/>
                  </a:lnTo>
                  <a:lnTo>
                    <a:pt x="836676" y="488949"/>
                  </a:lnTo>
                  <a:lnTo>
                    <a:pt x="837819" y="491489"/>
                  </a:lnTo>
                  <a:lnTo>
                    <a:pt x="838835" y="492759"/>
                  </a:lnTo>
                  <a:lnTo>
                    <a:pt x="788162" y="527049"/>
                  </a:lnTo>
                  <a:lnTo>
                    <a:pt x="814122" y="527049"/>
                  </a:lnTo>
                  <a:lnTo>
                    <a:pt x="860425" y="495299"/>
                  </a:lnTo>
                  <a:lnTo>
                    <a:pt x="857885" y="490219"/>
                  </a:lnTo>
                  <a:lnTo>
                    <a:pt x="855218" y="485139"/>
                  </a:lnTo>
                  <a:lnTo>
                    <a:pt x="852169" y="480059"/>
                  </a:lnTo>
                  <a:lnTo>
                    <a:pt x="846931" y="473709"/>
                  </a:lnTo>
                  <a:close/>
                </a:path>
                <a:path w="1533525" h="1108710">
                  <a:moveTo>
                    <a:pt x="909230" y="392429"/>
                  </a:moveTo>
                  <a:lnTo>
                    <a:pt x="875601" y="411479"/>
                  </a:lnTo>
                  <a:lnTo>
                    <a:pt x="864473" y="441959"/>
                  </a:lnTo>
                  <a:lnTo>
                    <a:pt x="864629" y="449579"/>
                  </a:lnTo>
                  <a:lnTo>
                    <a:pt x="880237" y="491489"/>
                  </a:lnTo>
                  <a:lnTo>
                    <a:pt x="915558" y="513079"/>
                  </a:lnTo>
                  <a:lnTo>
                    <a:pt x="923226" y="511809"/>
                  </a:lnTo>
                  <a:lnTo>
                    <a:pt x="930798" y="509269"/>
                  </a:lnTo>
                  <a:lnTo>
                    <a:pt x="938276" y="505459"/>
                  </a:lnTo>
                  <a:lnTo>
                    <a:pt x="944512" y="500379"/>
                  </a:lnTo>
                  <a:lnTo>
                    <a:pt x="946583" y="497839"/>
                  </a:lnTo>
                  <a:lnTo>
                    <a:pt x="919733" y="497839"/>
                  </a:lnTo>
                  <a:lnTo>
                    <a:pt x="907542" y="495299"/>
                  </a:lnTo>
                  <a:lnTo>
                    <a:pt x="884555" y="457199"/>
                  </a:lnTo>
                  <a:lnTo>
                    <a:pt x="881967" y="443229"/>
                  </a:lnTo>
                  <a:lnTo>
                    <a:pt x="882001" y="436879"/>
                  </a:lnTo>
                  <a:lnTo>
                    <a:pt x="905637" y="408939"/>
                  </a:lnTo>
                  <a:lnTo>
                    <a:pt x="939926" y="408939"/>
                  </a:lnTo>
                  <a:lnTo>
                    <a:pt x="934950" y="402589"/>
                  </a:lnTo>
                  <a:lnTo>
                    <a:pt x="929354" y="398779"/>
                  </a:lnTo>
                  <a:lnTo>
                    <a:pt x="923139" y="394969"/>
                  </a:lnTo>
                  <a:lnTo>
                    <a:pt x="909230" y="392429"/>
                  </a:lnTo>
                  <a:close/>
                </a:path>
                <a:path w="1533525" h="1108710">
                  <a:moveTo>
                    <a:pt x="955929" y="444499"/>
                  </a:moveTo>
                  <a:lnTo>
                    <a:pt x="939419" y="453389"/>
                  </a:lnTo>
                  <a:lnTo>
                    <a:pt x="941064" y="459739"/>
                  </a:lnTo>
                  <a:lnTo>
                    <a:pt x="941665" y="464819"/>
                  </a:lnTo>
                  <a:lnTo>
                    <a:pt x="941790" y="467359"/>
                  </a:lnTo>
                  <a:lnTo>
                    <a:pt x="941687" y="472439"/>
                  </a:lnTo>
                  <a:lnTo>
                    <a:pt x="940688" y="477519"/>
                  </a:lnTo>
                  <a:lnTo>
                    <a:pt x="938657" y="485139"/>
                  </a:lnTo>
                  <a:lnTo>
                    <a:pt x="935227" y="490219"/>
                  </a:lnTo>
                  <a:lnTo>
                    <a:pt x="930275" y="492759"/>
                  </a:lnTo>
                  <a:lnTo>
                    <a:pt x="925194" y="496569"/>
                  </a:lnTo>
                  <a:lnTo>
                    <a:pt x="919733" y="497839"/>
                  </a:lnTo>
                  <a:lnTo>
                    <a:pt x="946583" y="497839"/>
                  </a:lnTo>
                  <a:lnTo>
                    <a:pt x="959070" y="464819"/>
                  </a:lnTo>
                  <a:lnTo>
                    <a:pt x="959020" y="462279"/>
                  </a:lnTo>
                  <a:lnTo>
                    <a:pt x="958211" y="453389"/>
                  </a:lnTo>
                  <a:lnTo>
                    <a:pt x="955929" y="444499"/>
                  </a:lnTo>
                  <a:close/>
                </a:path>
                <a:path w="1533525" h="1108710">
                  <a:moveTo>
                    <a:pt x="942848" y="314959"/>
                  </a:moveTo>
                  <a:lnTo>
                    <a:pt x="927481" y="325119"/>
                  </a:lnTo>
                  <a:lnTo>
                    <a:pt x="987551" y="468629"/>
                  </a:lnTo>
                  <a:lnTo>
                    <a:pt x="1002919" y="457199"/>
                  </a:lnTo>
                  <a:lnTo>
                    <a:pt x="984250" y="412749"/>
                  </a:lnTo>
                  <a:lnTo>
                    <a:pt x="980626" y="403859"/>
                  </a:lnTo>
                  <a:lnTo>
                    <a:pt x="977931" y="396239"/>
                  </a:lnTo>
                  <a:lnTo>
                    <a:pt x="976141" y="388619"/>
                  </a:lnTo>
                  <a:lnTo>
                    <a:pt x="975232" y="383539"/>
                  </a:lnTo>
                  <a:lnTo>
                    <a:pt x="974598" y="375919"/>
                  </a:lnTo>
                  <a:lnTo>
                    <a:pt x="975741" y="369569"/>
                  </a:lnTo>
                  <a:lnTo>
                    <a:pt x="965962" y="369569"/>
                  </a:lnTo>
                  <a:lnTo>
                    <a:pt x="942848" y="314959"/>
                  </a:lnTo>
                  <a:close/>
                </a:path>
                <a:path w="1533525" h="1108710">
                  <a:moveTo>
                    <a:pt x="795401" y="416559"/>
                  </a:moveTo>
                  <a:lnTo>
                    <a:pt x="775969" y="430529"/>
                  </a:lnTo>
                  <a:lnTo>
                    <a:pt x="776096" y="464819"/>
                  </a:lnTo>
                  <a:lnTo>
                    <a:pt x="788924" y="455929"/>
                  </a:lnTo>
                  <a:lnTo>
                    <a:pt x="795401" y="416559"/>
                  </a:lnTo>
                  <a:close/>
                </a:path>
                <a:path w="1533525" h="1108710">
                  <a:moveTo>
                    <a:pt x="1028445" y="344169"/>
                  </a:moveTo>
                  <a:lnTo>
                    <a:pt x="999108" y="344169"/>
                  </a:lnTo>
                  <a:lnTo>
                    <a:pt x="1005839" y="345439"/>
                  </a:lnTo>
                  <a:lnTo>
                    <a:pt x="1008507" y="346709"/>
                  </a:lnTo>
                  <a:lnTo>
                    <a:pt x="1011936" y="351789"/>
                  </a:lnTo>
                  <a:lnTo>
                    <a:pt x="1014602" y="356869"/>
                  </a:lnTo>
                  <a:lnTo>
                    <a:pt x="1018413" y="365759"/>
                  </a:lnTo>
                  <a:lnTo>
                    <a:pt x="1044701" y="429259"/>
                  </a:lnTo>
                  <a:lnTo>
                    <a:pt x="1060069" y="417829"/>
                  </a:lnTo>
                  <a:lnTo>
                    <a:pt x="1034414" y="356869"/>
                  </a:lnTo>
                  <a:lnTo>
                    <a:pt x="1030351" y="347979"/>
                  </a:lnTo>
                  <a:lnTo>
                    <a:pt x="1028445" y="344169"/>
                  </a:lnTo>
                  <a:close/>
                </a:path>
                <a:path w="1533525" h="1108710">
                  <a:moveTo>
                    <a:pt x="939926" y="408939"/>
                  </a:moveTo>
                  <a:lnTo>
                    <a:pt x="905637" y="408939"/>
                  </a:lnTo>
                  <a:lnTo>
                    <a:pt x="916686" y="411479"/>
                  </a:lnTo>
                  <a:lnTo>
                    <a:pt x="921385" y="415289"/>
                  </a:lnTo>
                  <a:lnTo>
                    <a:pt x="925449" y="420369"/>
                  </a:lnTo>
                  <a:lnTo>
                    <a:pt x="939926" y="408939"/>
                  </a:lnTo>
                  <a:close/>
                </a:path>
                <a:path w="1533525" h="1108710">
                  <a:moveTo>
                    <a:pt x="1126490" y="279399"/>
                  </a:moveTo>
                  <a:lnTo>
                    <a:pt x="1093216" y="279399"/>
                  </a:lnTo>
                  <a:lnTo>
                    <a:pt x="1102741" y="280669"/>
                  </a:lnTo>
                  <a:lnTo>
                    <a:pt x="1106043" y="281939"/>
                  </a:lnTo>
                  <a:lnTo>
                    <a:pt x="1110361" y="288289"/>
                  </a:lnTo>
                  <a:lnTo>
                    <a:pt x="1112266" y="292099"/>
                  </a:lnTo>
                  <a:lnTo>
                    <a:pt x="1113917" y="297179"/>
                  </a:lnTo>
                  <a:lnTo>
                    <a:pt x="1111035" y="300989"/>
                  </a:lnTo>
                  <a:lnTo>
                    <a:pt x="1106963" y="304799"/>
                  </a:lnTo>
                  <a:lnTo>
                    <a:pt x="1101701" y="309879"/>
                  </a:lnTo>
                  <a:lnTo>
                    <a:pt x="1095248" y="314959"/>
                  </a:lnTo>
                  <a:lnTo>
                    <a:pt x="1085850" y="321309"/>
                  </a:lnTo>
                  <a:lnTo>
                    <a:pt x="1079627" y="326389"/>
                  </a:lnTo>
                  <a:lnTo>
                    <a:pt x="1076706" y="330199"/>
                  </a:lnTo>
                  <a:lnTo>
                    <a:pt x="1071880" y="335279"/>
                  </a:lnTo>
                  <a:lnTo>
                    <a:pt x="1068324" y="340359"/>
                  </a:lnTo>
                  <a:lnTo>
                    <a:pt x="1066164" y="344169"/>
                  </a:lnTo>
                  <a:lnTo>
                    <a:pt x="1064006" y="349249"/>
                  </a:lnTo>
                  <a:lnTo>
                    <a:pt x="1063294" y="354329"/>
                  </a:lnTo>
                  <a:lnTo>
                    <a:pt x="1063212" y="356869"/>
                  </a:lnTo>
                  <a:lnTo>
                    <a:pt x="1063879" y="365759"/>
                  </a:lnTo>
                  <a:lnTo>
                    <a:pt x="1065783" y="370839"/>
                  </a:lnTo>
                  <a:lnTo>
                    <a:pt x="1069339" y="375919"/>
                  </a:lnTo>
                  <a:lnTo>
                    <a:pt x="1074546" y="383539"/>
                  </a:lnTo>
                  <a:lnTo>
                    <a:pt x="1081532" y="388619"/>
                  </a:lnTo>
                  <a:lnTo>
                    <a:pt x="1090041" y="389889"/>
                  </a:lnTo>
                  <a:lnTo>
                    <a:pt x="1096398" y="389889"/>
                  </a:lnTo>
                  <a:lnTo>
                    <a:pt x="1126235" y="373379"/>
                  </a:lnTo>
                  <a:lnTo>
                    <a:pt x="1100963" y="373379"/>
                  </a:lnTo>
                  <a:lnTo>
                    <a:pt x="1096137" y="372109"/>
                  </a:lnTo>
                  <a:lnTo>
                    <a:pt x="1091183" y="372109"/>
                  </a:lnTo>
                  <a:lnTo>
                    <a:pt x="1087246" y="369569"/>
                  </a:lnTo>
                  <a:lnTo>
                    <a:pt x="1084326" y="365759"/>
                  </a:lnTo>
                  <a:lnTo>
                    <a:pt x="1082039" y="361949"/>
                  </a:lnTo>
                  <a:lnTo>
                    <a:pt x="1080896" y="358139"/>
                  </a:lnTo>
                  <a:lnTo>
                    <a:pt x="1080981" y="355599"/>
                  </a:lnTo>
                  <a:lnTo>
                    <a:pt x="1081024" y="350519"/>
                  </a:lnTo>
                  <a:lnTo>
                    <a:pt x="1082420" y="346709"/>
                  </a:lnTo>
                  <a:lnTo>
                    <a:pt x="1085342" y="342899"/>
                  </a:lnTo>
                  <a:lnTo>
                    <a:pt x="1088136" y="339089"/>
                  </a:lnTo>
                  <a:lnTo>
                    <a:pt x="1093724" y="334009"/>
                  </a:lnTo>
                  <a:lnTo>
                    <a:pt x="1102233" y="326389"/>
                  </a:lnTo>
                  <a:lnTo>
                    <a:pt x="1107567" y="322579"/>
                  </a:lnTo>
                  <a:lnTo>
                    <a:pt x="1111377" y="318769"/>
                  </a:lnTo>
                  <a:lnTo>
                    <a:pt x="1115695" y="314959"/>
                  </a:lnTo>
                  <a:lnTo>
                    <a:pt x="1117600" y="312419"/>
                  </a:lnTo>
                  <a:lnTo>
                    <a:pt x="1119124" y="309879"/>
                  </a:lnTo>
                  <a:lnTo>
                    <a:pt x="1139329" y="309879"/>
                  </a:lnTo>
                  <a:lnTo>
                    <a:pt x="1131951" y="292099"/>
                  </a:lnTo>
                  <a:lnTo>
                    <a:pt x="1129030" y="284479"/>
                  </a:lnTo>
                  <a:lnTo>
                    <a:pt x="1126490" y="279399"/>
                  </a:lnTo>
                  <a:close/>
                </a:path>
                <a:path w="1533525" h="1108710">
                  <a:moveTo>
                    <a:pt x="1139329" y="309879"/>
                  </a:moveTo>
                  <a:lnTo>
                    <a:pt x="1119124" y="309879"/>
                  </a:lnTo>
                  <a:lnTo>
                    <a:pt x="1122247" y="317499"/>
                  </a:lnTo>
                  <a:lnTo>
                    <a:pt x="1124584" y="323849"/>
                  </a:lnTo>
                  <a:lnTo>
                    <a:pt x="1126160" y="328929"/>
                  </a:lnTo>
                  <a:lnTo>
                    <a:pt x="1126998" y="335279"/>
                  </a:lnTo>
                  <a:lnTo>
                    <a:pt x="1127633" y="341629"/>
                  </a:lnTo>
                  <a:lnTo>
                    <a:pt x="1126489" y="347979"/>
                  </a:lnTo>
                  <a:lnTo>
                    <a:pt x="1100963" y="373379"/>
                  </a:lnTo>
                  <a:lnTo>
                    <a:pt x="1126235" y="373379"/>
                  </a:lnTo>
                  <a:lnTo>
                    <a:pt x="1128902" y="369569"/>
                  </a:lnTo>
                  <a:lnTo>
                    <a:pt x="1132332" y="363219"/>
                  </a:lnTo>
                  <a:lnTo>
                    <a:pt x="1135126" y="356869"/>
                  </a:lnTo>
                  <a:lnTo>
                    <a:pt x="1137285" y="347979"/>
                  </a:lnTo>
                  <a:lnTo>
                    <a:pt x="1162431" y="347979"/>
                  </a:lnTo>
                  <a:lnTo>
                    <a:pt x="1142492" y="317499"/>
                  </a:lnTo>
                  <a:lnTo>
                    <a:pt x="1139329" y="309879"/>
                  </a:lnTo>
                  <a:close/>
                </a:path>
                <a:path w="1533525" h="1108710">
                  <a:moveTo>
                    <a:pt x="1001141" y="325119"/>
                  </a:moveTo>
                  <a:lnTo>
                    <a:pt x="970407" y="353059"/>
                  </a:lnTo>
                  <a:lnTo>
                    <a:pt x="965962" y="369569"/>
                  </a:lnTo>
                  <a:lnTo>
                    <a:pt x="975741" y="369569"/>
                  </a:lnTo>
                  <a:lnTo>
                    <a:pt x="981837" y="356869"/>
                  </a:lnTo>
                  <a:lnTo>
                    <a:pt x="986155" y="351789"/>
                  </a:lnTo>
                  <a:lnTo>
                    <a:pt x="991616" y="347979"/>
                  </a:lnTo>
                  <a:lnTo>
                    <a:pt x="995552" y="345439"/>
                  </a:lnTo>
                  <a:lnTo>
                    <a:pt x="999108" y="344169"/>
                  </a:lnTo>
                  <a:lnTo>
                    <a:pt x="1028445" y="344169"/>
                  </a:lnTo>
                  <a:lnTo>
                    <a:pt x="1027176" y="341629"/>
                  </a:lnTo>
                  <a:lnTo>
                    <a:pt x="1020571" y="331469"/>
                  </a:lnTo>
                  <a:lnTo>
                    <a:pt x="1014857" y="327659"/>
                  </a:lnTo>
                  <a:lnTo>
                    <a:pt x="1001141" y="325119"/>
                  </a:lnTo>
                  <a:close/>
                </a:path>
                <a:path w="1533525" h="1108710">
                  <a:moveTo>
                    <a:pt x="1162431" y="347979"/>
                  </a:moveTo>
                  <a:lnTo>
                    <a:pt x="1137285" y="347979"/>
                  </a:lnTo>
                  <a:lnTo>
                    <a:pt x="1140841" y="353059"/>
                  </a:lnTo>
                  <a:lnTo>
                    <a:pt x="1144016" y="355599"/>
                  </a:lnTo>
                  <a:lnTo>
                    <a:pt x="1146810" y="358139"/>
                  </a:lnTo>
                  <a:lnTo>
                    <a:pt x="1162431" y="347979"/>
                  </a:lnTo>
                  <a:close/>
                </a:path>
                <a:path w="1533525" h="1108710">
                  <a:moveTo>
                    <a:pt x="1151127" y="222249"/>
                  </a:moveTo>
                  <a:lnTo>
                    <a:pt x="1137158" y="231139"/>
                  </a:lnTo>
                  <a:lnTo>
                    <a:pt x="1180719" y="335279"/>
                  </a:lnTo>
                  <a:lnTo>
                    <a:pt x="1196086" y="323849"/>
                  </a:lnTo>
                  <a:lnTo>
                    <a:pt x="1175893" y="276859"/>
                  </a:lnTo>
                  <a:lnTo>
                    <a:pt x="1171700" y="265429"/>
                  </a:lnTo>
                  <a:lnTo>
                    <a:pt x="1169209" y="255269"/>
                  </a:lnTo>
                  <a:lnTo>
                    <a:pt x="1168409" y="245109"/>
                  </a:lnTo>
                  <a:lnTo>
                    <a:pt x="1168995" y="240029"/>
                  </a:lnTo>
                  <a:lnTo>
                    <a:pt x="1158748" y="240029"/>
                  </a:lnTo>
                  <a:lnTo>
                    <a:pt x="1151127" y="222249"/>
                  </a:lnTo>
                  <a:close/>
                </a:path>
                <a:path w="1533525" h="1108710">
                  <a:moveTo>
                    <a:pt x="1104264" y="262889"/>
                  </a:moveTo>
                  <a:lnTo>
                    <a:pt x="1096549" y="262889"/>
                  </a:lnTo>
                  <a:lnTo>
                    <a:pt x="1080547" y="267969"/>
                  </a:lnTo>
                  <a:lnTo>
                    <a:pt x="1051052" y="298449"/>
                  </a:lnTo>
                  <a:lnTo>
                    <a:pt x="1048243" y="314959"/>
                  </a:lnTo>
                  <a:lnTo>
                    <a:pt x="1048569" y="321309"/>
                  </a:lnTo>
                  <a:lnTo>
                    <a:pt x="1050163" y="330199"/>
                  </a:lnTo>
                  <a:lnTo>
                    <a:pt x="1066673" y="320039"/>
                  </a:lnTo>
                  <a:lnTo>
                    <a:pt x="1064895" y="313689"/>
                  </a:lnTo>
                  <a:lnTo>
                    <a:pt x="1065149" y="307339"/>
                  </a:lnTo>
                  <a:lnTo>
                    <a:pt x="1067308" y="302259"/>
                  </a:lnTo>
                  <a:lnTo>
                    <a:pt x="1069339" y="295909"/>
                  </a:lnTo>
                  <a:lnTo>
                    <a:pt x="1073658" y="290829"/>
                  </a:lnTo>
                  <a:lnTo>
                    <a:pt x="1086993" y="281939"/>
                  </a:lnTo>
                  <a:lnTo>
                    <a:pt x="1093216" y="279399"/>
                  </a:lnTo>
                  <a:lnTo>
                    <a:pt x="1126490" y="279399"/>
                  </a:lnTo>
                  <a:lnTo>
                    <a:pt x="1125855" y="278129"/>
                  </a:lnTo>
                  <a:lnTo>
                    <a:pt x="1122552" y="273049"/>
                  </a:lnTo>
                  <a:lnTo>
                    <a:pt x="1118108" y="266699"/>
                  </a:lnTo>
                  <a:lnTo>
                    <a:pt x="1112012" y="264159"/>
                  </a:lnTo>
                  <a:lnTo>
                    <a:pt x="1104264" y="262889"/>
                  </a:lnTo>
                  <a:close/>
                </a:path>
                <a:path w="1533525" h="1108710">
                  <a:moveTo>
                    <a:pt x="1221638" y="210819"/>
                  </a:moveTo>
                  <a:lnTo>
                    <a:pt x="1195324" y="210819"/>
                  </a:lnTo>
                  <a:lnTo>
                    <a:pt x="1198752" y="212089"/>
                  </a:lnTo>
                  <a:lnTo>
                    <a:pt x="1201420" y="213359"/>
                  </a:lnTo>
                  <a:lnTo>
                    <a:pt x="1203579" y="215899"/>
                  </a:lnTo>
                  <a:lnTo>
                    <a:pt x="1205357" y="219709"/>
                  </a:lnTo>
                  <a:lnTo>
                    <a:pt x="1207643" y="223519"/>
                  </a:lnTo>
                  <a:lnTo>
                    <a:pt x="1237869" y="295909"/>
                  </a:lnTo>
                  <a:lnTo>
                    <a:pt x="1253236" y="284479"/>
                  </a:lnTo>
                  <a:lnTo>
                    <a:pt x="1226946" y="222249"/>
                  </a:lnTo>
                  <a:lnTo>
                    <a:pt x="1223391" y="214629"/>
                  </a:lnTo>
                  <a:lnTo>
                    <a:pt x="1221638" y="210819"/>
                  </a:lnTo>
                  <a:close/>
                </a:path>
                <a:path w="1533525" h="1108710">
                  <a:moveTo>
                    <a:pt x="1298574" y="267969"/>
                  </a:moveTo>
                  <a:lnTo>
                    <a:pt x="1282064" y="276859"/>
                  </a:lnTo>
                  <a:lnTo>
                    <a:pt x="1282954" y="279399"/>
                  </a:lnTo>
                  <a:lnTo>
                    <a:pt x="1283843" y="280669"/>
                  </a:lnTo>
                  <a:lnTo>
                    <a:pt x="1284858" y="281939"/>
                  </a:lnTo>
                  <a:lnTo>
                    <a:pt x="1288033" y="287019"/>
                  </a:lnTo>
                  <a:lnTo>
                    <a:pt x="1292097" y="289559"/>
                  </a:lnTo>
                  <a:lnTo>
                    <a:pt x="1297178" y="292099"/>
                  </a:lnTo>
                  <a:lnTo>
                    <a:pt x="1302258" y="293369"/>
                  </a:lnTo>
                  <a:lnTo>
                    <a:pt x="1308099" y="293369"/>
                  </a:lnTo>
                  <a:lnTo>
                    <a:pt x="1314704" y="292099"/>
                  </a:lnTo>
                  <a:lnTo>
                    <a:pt x="1321181" y="289559"/>
                  </a:lnTo>
                  <a:lnTo>
                    <a:pt x="1328039" y="287019"/>
                  </a:lnTo>
                  <a:lnTo>
                    <a:pt x="1335405" y="281939"/>
                  </a:lnTo>
                  <a:lnTo>
                    <a:pt x="1342897" y="276859"/>
                  </a:lnTo>
                  <a:lnTo>
                    <a:pt x="1310005" y="276859"/>
                  </a:lnTo>
                  <a:lnTo>
                    <a:pt x="1307592" y="275589"/>
                  </a:lnTo>
                  <a:lnTo>
                    <a:pt x="1305433" y="274319"/>
                  </a:lnTo>
                  <a:lnTo>
                    <a:pt x="1303146" y="274319"/>
                  </a:lnTo>
                  <a:lnTo>
                    <a:pt x="1300988" y="271779"/>
                  </a:lnTo>
                  <a:lnTo>
                    <a:pt x="1298574" y="267969"/>
                  </a:lnTo>
                  <a:close/>
                </a:path>
                <a:path w="1533525" h="1108710">
                  <a:moveTo>
                    <a:pt x="1349937" y="214629"/>
                  </a:moveTo>
                  <a:lnTo>
                    <a:pt x="1329308" y="214629"/>
                  </a:lnTo>
                  <a:lnTo>
                    <a:pt x="1332865" y="222249"/>
                  </a:lnTo>
                  <a:lnTo>
                    <a:pt x="1336244" y="231139"/>
                  </a:lnTo>
                  <a:lnTo>
                    <a:pt x="1338564" y="238759"/>
                  </a:lnTo>
                  <a:lnTo>
                    <a:pt x="1339812" y="245109"/>
                  </a:lnTo>
                  <a:lnTo>
                    <a:pt x="1339977" y="248919"/>
                  </a:lnTo>
                  <a:lnTo>
                    <a:pt x="1338615" y="255269"/>
                  </a:lnTo>
                  <a:lnTo>
                    <a:pt x="1335659" y="260349"/>
                  </a:lnTo>
                  <a:lnTo>
                    <a:pt x="1331083" y="265429"/>
                  </a:lnTo>
                  <a:lnTo>
                    <a:pt x="1324864" y="270509"/>
                  </a:lnTo>
                  <a:lnTo>
                    <a:pt x="1320419" y="273049"/>
                  </a:lnTo>
                  <a:lnTo>
                    <a:pt x="1316482" y="275589"/>
                  </a:lnTo>
                  <a:lnTo>
                    <a:pt x="1312798" y="275589"/>
                  </a:lnTo>
                  <a:lnTo>
                    <a:pt x="1310005" y="276859"/>
                  </a:lnTo>
                  <a:lnTo>
                    <a:pt x="1342897" y="276859"/>
                  </a:lnTo>
                  <a:lnTo>
                    <a:pt x="1348485" y="270509"/>
                  </a:lnTo>
                  <a:lnTo>
                    <a:pt x="1352295" y="262889"/>
                  </a:lnTo>
                  <a:lnTo>
                    <a:pt x="1355979" y="256539"/>
                  </a:lnTo>
                  <a:lnTo>
                    <a:pt x="1357630" y="248919"/>
                  </a:lnTo>
                  <a:lnTo>
                    <a:pt x="1357121" y="241299"/>
                  </a:lnTo>
                  <a:lnTo>
                    <a:pt x="1356360" y="236219"/>
                  </a:lnTo>
                  <a:lnTo>
                    <a:pt x="1354836" y="228599"/>
                  </a:lnTo>
                  <a:lnTo>
                    <a:pt x="1352550" y="222249"/>
                  </a:lnTo>
                  <a:lnTo>
                    <a:pt x="1349937" y="214629"/>
                  </a:lnTo>
                  <a:close/>
                </a:path>
                <a:path w="1533525" h="1108710">
                  <a:moveTo>
                    <a:pt x="1280128" y="135889"/>
                  </a:moveTo>
                  <a:lnTo>
                    <a:pt x="1270583" y="138429"/>
                  </a:lnTo>
                  <a:lnTo>
                    <a:pt x="1261491" y="142239"/>
                  </a:lnTo>
                  <a:lnTo>
                    <a:pt x="1256468" y="147319"/>
                  </a:lnTo>
                  <a:lnTo>
                    <a:pt x="1252077" y="151129"/>
                  </a:lnTo>
                  <a:lnTo>
                    <a:pt x="1241021" y="187959"/>
                  </a:lnTo>
                  <a:lnTo>
                    <a:pt x="1241298" y="194309"/>
                  </a:lnTo>
                  <a:lnTo>
                    <a:pt x="1259959" y="236219"/>
                  </a:lnTo>
                  <a:lnTo>
                    <a:pt x="1290250" y="251459"/>
                  </a:lnTo>
                  <a:lnTo>
                    <a:pt x="1297860" y="250189"/>
                  </a:lnTo>
                  <a:lnTo>
                    <a:pt x="1305161" y="247649"/>
                  </a:lnTo>
                  <a:lnTo>
                    <a:pt x="1312164" y="243839"/>
                  </a:lnTo>
                  <a:lnTo>
                    <a:pt x="1318307" y="238759"/>
                  </a:lnTo>
                  <a:lnTo>
                    <a:pt x="1322231" y="233679"/>
                  </a:lnTo>
                  <a:lnTo>
                    <a:pt x="1288922" y="233679"/>
                  </a:lnTo>
                  <a:lnTo>
                    <a:pt x="1284224" y="231139"/>
                  </a:lnTo>
                  <a:lnTo>
                    <a:pt x="1265936" y="212089"/>
                  </a:lnTo>
                  <a:lnTo>
                    <a:pt x="1263777" y="208279"/>
                  </a:lnTo>
                  <a:lnTo>
                    <a:pt x="1261364" y="200659"/>
                  </a:lnTo>
                  <a:lnTo>
                    <a:pt x="1258951" y="194309"/>
                  </a:lnTo>
                  <a:lnTo>
                    <a:pt x="1257935" y="187959"/>
                  </a:lnTo>
                  <a:lnTo>
                    <a:pt x="1276477" y="151129"/>
                  </a:lnTo>
                  <a:lnTo>
                    <a:pt x="1283081" y="149859"/>
                  </a:lnTo>
                  <a:lnTo>
                    <a:pt x="1322555" y="149859"/>
                  </a:lnTo>
                  <a:lnTo>
                    <a:pt x="1318782" y="140969"/>
                  </a:lnTo>
                  <a:lnTo>
                    <a:pt x="1300480" y="140969"/>
                  </a:lnTo>
                  <a:lnTo>
                    <a:pt x="1290101" y="137159"/>
                  </a:lnTo>
                  <a:lnTo>
                    <a:pt x="1280128" y="135889"/>
                  </a:lnTo>
                  <a:close/>
                </a:path>
                <a:path w="1533525" h="1108710">
                  <a:moveTo>
                    <a:pt x="1194054" y="191769"/>
                  </a:moveTo>
                  <a:lnTo>
                    <a:pt x="1164034" y="219709"/>
                  </a:lnTo>
                  <a:lnTo>
                    <a:pt x="1158748" y="240029"/>
                  </a:lnTo>
                  <a:lnTo>
                    <a:pt x="1168995" y="240029"/>
                  </a:lnTo>
                  <a:lnTo>
                    <a:pt x="1169289" y="237489"/>
                  </a:lnTo>
                  <a:lnTo>
                    <a:pt x="1171453" y="231139"/>
                  </a:lnTo>
                  <a:lnTo>
                    <a:pt x="1192021" y="210819"/>
                  </a:lnTo>
                  <a:lnTo>
                    <a:pt x="1221638" y="210819"/>
                  </a:lnTo>
                  <a:lnTo>
                    <a:pt x="1220470" y="208279"/>
                  </a:lnTo>
                  <a:lnTo>
                    <a:pt x="1218183" y="204469"/>
                  </a:lnTo>
                  <a:lnTo>
                    <a:pt x="1213612" y="198119"/>
                  </a:lnTo>
                  <a:lnTo>
                    <a:pt x="1207896" y="194309"/>
                  </a:lnTo>
                  <a:lnTo>
                    <a:pt x="1194054" y="191769"/>
                  </a:lnTo>
                  <a:close/>
                </a:path>
                <a:path w="1533525" h="1108710">
                  <a:moveTo>
                    <a:pt x="1322555" y="149859"/>
                  </a:moveTo>
                  <a:lnTo>
                    <a:pt x="1283081" y="149859"/>
                  </a:lnTo>
                  <a:lnTo>
                    <a:pt x="1297305" y="152399"/>
                  </a:lnTo>
                  <a:lnTo>
                    <a:pt x="1303528" y="157479"/>
                  </a:lnTo>
                  <a:lnTo>
                    <a:pt x="1320672" y="198119"/>
                  </a:lnTo>
                  <a:lnTo>
                    <a:pt x="1320419" y="207009"/>
                  </a:lnTo>
                  <a:lnTo>
                    <a:pt x="1298320" y="233679"/>
                  </a:lnTo>
                  <a:lnTo>
                    <a:pt x="1322231" y="233679"/>
                  </a:lnTo>
                  <a:lnTo>
                    <a:pt x="1323212" y="232409"/>
                  </a:lnTo>
                  <a:lnTo>
                    <a:pt x="1326880" y="223519"/>
                  </a:lnTo>
                  <a:lnTo>
                    <a:pt x="1329308" y="214629"/>
                  </a:lnTo>
                  <a:lnTo>
                    <a:pt x="1349937" y="214629"/>
                  </a:lnTo>
                  <a:lnTo>
                    <a:pt x="1349502" y="213359"/>
                  </a:lnTo>
                  <a:lnTo>
                    <a:pt x="1322555" y="149859"/>
                  </a:lnTo>
                  <a:close/>
                </a:path>
                <a:path w="1533525" h="1108710">
                  <a:moveTo>
                    <a:pt x="1385943" y="64769"/>
                  </a:moveTo>
                  <a:lnTo>
                    <a:pt x="1350359" y="83819"/>
                  </a:lnTo>
                  <a:lnTo>
                    <a:pt x="1338230" y="120649"/>
                  </a:lnTo>
                  <a:lnTo>
                    <a:pt x="1339088" y="129539"/>
                  </a:lnTo>
                  <a:lnTo>
                    <a:pt x="1357248" y="170179"/>
                  </a:lnTo>
                  <a:lnTo>
                    <a:pt x="1384681" y="185419"/>
                  </a:lnTo>
                  <a:lnTo>
                    <a:pt x="1400174" y="184149"/>
                  </a:lnTo>
                  <a:lnTo>
                    <a:pt x="1407414" y="181609"/>
                  </a:lnTo>
                  <a:lnTo>
                    <a:pt x="1414018" y="176529"/>
                  </a:lnTo>
                  <a:lnTo>
                    <a:pt x="1421380" y="171449"/>
                  </a:lnTo>
                  <a:lnTo>
                    <a:pt x="1423349" y="168909"/>
                  </a:lnTo>
                  <a:lnTo>
                    <a:pt x="1393570" y="168909"/>
                  </a:lnTo>
                  <a:lnTo>
                    <a:pt x="1379601" y="165099"/>
                  </a:lnTo>
                  <a:lnTo>
                    <a:pt x="1373251" y="160019"/>
                  </a:lnTo>
                  <a:lnTo>
                    <a:pt x="1367408" y="152399"/>
                  </a:lnTo>
                  <a:lnTo>
                    <a:pt x="1366393" y="151129"/>
                  </a:lnTo>
                  <a:lnTo>
                    <a:pt x="1365377" y="148589"/>
                  </a:lnTo>
                  <a:lnTo>
                    <a:pt x="1364360" y="147319"/>
                  </a:lnTo>
                  <a:lnTo>
                    <a:pt x="1384733" y="133349"/>
                  </a:lnTo>
                  <a:lnTo>
                    <a:pt x="1358772" y="133349"/>
                  </a:lnTo>
                  <a:lnTo>
                    <a:pt x="1356580" y="125729"/>
                  </a:lnTo>
                  <a:lnTo>
                    <a:pt x="1355518" y="118109"/>
                  </a:lnTo>
                  <a:lnTo>
                    <a:pt x="1355576" y="111759"/>
                  </a:lnTo>
                  <a:lnTo>
                    <a:pt x="1382521" y="80009"/>
                  </a:lnTo>
                  <a:lnTo>
                    <a:pt x="1417542" y="80009"/>
                  </a:lnTo>
                  <a:lnTo>
                    <a:pt x="1416494" y="78739"/>
                  </a:lnTo>
                  <a:lnTo>
                    <a:pt x="1409636" y="72389"/>
                  </a:lnTo>
                  <a:lnTo>
                    <a:pt x="1402207" y="68579"/>
                  </a:lnTo>
                  <a:lnTo>
                    <a:pt x="1394206" y="66039"/>
                  </a:lnTo>
                  <a:lnTo>
                    <a:pt x="1385943" y="64769"/>
                  </a:lnTo>
                  <a:close/>
                </a:path>
                <a:path w="1533525" h="1108710">
                  <a:moveTo>
                    <a:pt x="1435099" y="115569"/>
                  </a:moveTo>
                  <a:lnTo>
                    <a:pt x="1418970" y="125729"/>
                  </a:lnTo>
                  <a:lnTo>
                    <a:pt x="1420621" y="133349"/>
                  </a:lnTo>
                  <a:lnTo>
                    <a:pt x="1420114" y="140969"/>
                  </a:lnTo>
                  <a:lnTo>
                    <a:pt x="1393570" y="168909"/>
                  </a:lnTo>
                  <a:lnTo>
                    <a:pt x="1423349" y="168909"/>
                  </a:lnTo>
                  <a:lnTo>
                    <a:pt x="1437211" y="130809"/>
                  </a:lnTo>
                  <a:lnTo>
                    <a:pt x="1436721" y="123189"/>
                  </a:lnTo>
                  <a:lnTo>
                    <a:pt x="1435099" y="115569"/>
                  </a:lnTo>
                  <a:close/>
                </a:path>
                <a:path w="1533525" h="1108710">
                  <a:moveTo>
                    <a:pt x="1307465" y="114299"/>
                  </a:moveTo>
                  <a:lnTo>
                    <a:pt x="1293368" y="123189"/>
                  </a:lnTo>
                  <a:lnTo>
                    <a:pt x="1300480" y="140969"/>
                  </a:lnTo>
                  <a:lnTo>
                    <a:pt x="1318782" y="140969"/>
                  </a:lnTo>
                  <a:lnTo>
                    <a:pt x="1307465" y="114299"/>
                  </a:lnTo>
                  <a:close/>
                </a:path>
                <a:path w="1533525" h="1108710">
                  <a:moveTo>
                    <a:pt x="1417542" y="80009"/>
                  </a:moveTo>
                  <a:lnTo>
                    <a:pt x="1382521" y="80009"/>
                  </a:lnTo>
                  <a:lnTo>
                    <a:pt x="1395857" y="82549"/>
                  </a:lnTo>
                  <a:lnTo>
                    <a:pt x="1401953" y="87629"/>
                  </a:lnTo>
                  <a:lnTo>
                    <a:pt x="1407286" y="95249"/>
                  </a:lnTo>
                  <a:lnTo>
                    <a:pt x="1407668" y="95249"/>
                  </a:lnTo>
                  <a:lnTo>
                    <a:pt x="1408430" y="96519"/>
                  </a:lnTo>
                  <a:lnTo>
                    <a:pt x="1409572" y="99059"/>
                  </a:lnTo>
                  <a:lnTo>
                    <a:pt x="1358772" y="133349"/>
                  </a:lnTo>
                  <a:lnTo>
                    <a:pt x="1384733" y="133349"/>
                  </a:lnTo>
                  <a:lnTo>
                    <a:pt x="1431035" y="101599"/>
                  </a:lnTo>
                  <a:lnTo>
                    <a:pt x="1428622" y="96519"/>
                  </a:lnTo>
                  <a:lnTo>
                    <a:pt x="1425829" y="91439"/>
                  </a:lnTo>
                  <a:lnTo>
                    <a:pt x="1422781" y="86359"/>
                  </a:lnTo>
                  <a:lnTo>
                    <a:pt x="1417542" y="80009"/>
                  </a:lnTo>
                  <a:close/>
                </a:path>
                <a:path w="1533525" h="1108710">
                  <a:moveTo>
                    <a:pt x="1465326" y="91439"/>
                  </a:moveTo>
                  <a:lnTo>
                    <a:pt x="1450467" y="102869"/>
                  </a:lnTo>
                  <a:lnTo>
                    <a:pt x="1456491" y="110489"/>
                  </a:lnTo>
                  <a:lnTo>
                    <a:pt x="1463135" y="116839"/>
                  </a:lnTo>
                  <a:lnTo>
                    <a:pt x="1470398" y="119379"/>
                  </a:lnTo>
                  <a:lnTo>
                    <a:pt x="1478280" y="120649"/>
                  </a:lnTo>
                  <a:lnTo>
                    <a:pt x="1486423" y="120649"/>
                  </a:lnTo>
                  <a:lnTo>
                    <a:pt x="1502425" y="115569"/>
                  </a:lnTo>
                  <a:lnTo>
                    <a:pt x="1510283" y="110489"/>
                  </a:lnTo>
                  <a:lnTo>
                    <a:pt x="1517904" y="105409"/>
                  </a:lnTo>
                  <a:lnTo>
                    <a:pt x="1519072" y="104139"/>
                  </a:lnTo>
                  <a:lnTo>
                    <a:pt x="1478660" y="104139"/>
                  </a:lnTo>
                  <a:lnTo>
                    <a:pt x="1475105" y="101599"/>
                  </a:lnTo>
                  <a:lnTo>
                    <a:pt x="1471676" y="99059"/>
                  </a:lnTo>
                  <a:lnTo>
                    <a:pt x="1468373" y="96519"/>
                  </a:lnTo>
                  <a:lnTo>
                    <a:pt x="1465326" y="91439"/>
                  </a:lnTo>
                  <a:close/>
                </a:path>
                <a:path w="1533525" h="1108710">
                  <a:moveTo>
                    <a:pt x="1531524" y="63499"/>
                  </a:moveTo>
                  <a:lnTo>
                    <a:pt x="1501774" y="63499"/>
                  </a:lnTo>
                  <a:lnTo>
                    <a:pt x="1509141" y="66039"/>
                  </a:lnTo>
                  <a:lnTo>
                    <a:pt x="1511934" y="67309"/>
                  </a:lnTo>
                  <a:lnTo>
                    <a:pt x="1513840" y="69849"/>
                  </a:lnTo>
                  <a:lnTo>
                    <a:pt x="1516380" y="73659"/>
                  </a:lnTo>
                  <a:lnTo>
                    <a:pt x="1516888" y="78739"/>
                  </a:lnTo>
                  <a:lnTo>
                    <a:pt x="1513840" y="88899"/>
                  </a:lnTo>
                  <a:lnTo>
                    <a:pt x="1509648" y="93979"/>
                  </a:lnTo>
                  <a:lnTo>
                    <a:pt x="1497965" y="101599"/>
                  </a:lnTo>
                  <a:lnTo>
                    <a:pt x="1493011" y="102869"/>
                  </a:lnTo>
                  <a:lnTo>
                    <a:pt x="1482979" y="104139"/>
                  </a:lnTo>
                  <a:lnTo>
                    <a:pt x="1519072" y="104139"/>
                  </a:lnTo>
                  <a:lnTo>
                    <a:pt x="1523745" y="99059"/>
                  </a:lnTo>
                  <a:lnTo>
                    <a:pt x="1527556" y="92709"/>
                  </a:lnTo>
                  <a:lnTo>
                    <a:pt x="1531493" y="86359"/>
                  </a:lnTo>
                  <a:lnTo>
                    <a:pt x="1533270" y="80009"/>
                  </a:lnTo>
                  <a:lnTo>
                    <a:pt x="1532763" y="67309"/>
                  </a:lnTo>
                  <a:lnTo>
                    <a:pt x="1531524" y="63499"/>
                  </a:lnTo>
                  <a:close/>
                </a:path>
                <a:path w="1533525" h="1108710">
                  <a:moveTo>
                    <a:pt x="1484376" y="0"/>
                  </a:moveTo>
                  <a:lnTo>
                    <a:pt x="1477063" y="0"/>
                  </a:lnTo>
                  <a:lnTo>
                    <a:pt x="1469405" y="2539"/>
                  </a:lnTo>
                  <a:lnTo>
                    <a:pt x="1461390" y="5079"/>
                  </a:lnTo>
                  <a:lnTo>
                    <a:pt x="1434465" y="34289"/>
                  </a:lnTo>
                  <a:lnTo>
                    <a:pt x="1433512" y="40639"/>
                  </a:lnTo>
                  <a:lnTo>
                    <a:pt x="1433893" y="46989"/>
                  </a:lnTo>
                  <a:lnTo>
                    <a:pt x="1435608" y="53339"/>
                  </a:lnTo>
                  <a:lnTo>
                    <a:pt x="1438656" y="58419"/>
                  </a:lnTo>
                  <a:lnTo>
                    <a:pt x="1441449" y="63499"/>
                  </a:lnTo>
                  <a:lnTo>
                    <a:pt x="1445006" y="66039"/>
                  </a:lnTo>
                  <a:lnTo>
                    <a:pt x="1453133" y="69849"/>
                  </a:lnTo>
                  <a:lnTo>
                    <a:pt x="1466595" y="69849"/>
                  </a:lnTo>
                  <a:lnTo>
                    <a:pt x="1501774" y="63499"/>
                  </a:lnTo>
                  <a:lnTo>
                    <a:pt x="1531524" y="63499"/>
                  </a:lnTo>
                  <a:lnTo>
                    <a:pt x="1531111" y="62229"/>
                  </a:lnTo>
                  <a:lnTo>
                    <a:pt x="1528064" y="57149"/>
                  </a:lnTo>
                  <a:lnTo>
                    <a:pt x="1524304" y="52069"/>
                  </a:lnTo>
                  <a:lnTo>
                    <a:pt x="1463040" y="52069"/>
                  </a:lnTo>
                  <a:lnTo>
                    <a:pt x="1456308" y="50799"/>
                  </a:lnTo>
                  <a:lnTo>
                    <a:pt x="1453260" y="49529"/>
                  </a:lnTo>
                  <a:lnTo>
                    <a:pt x="1451356" y="45719"/>
                  </a:lnTo>
                  <a:lnTo>
                    <a:pt x="1449323" y="43179"/>
                  </a:lnTo>
                  <a:lnTo>
                    <a:pt x="1448943" y="39369"/>
                  </a:lnTo>
                  <a:lnTo>
                    <a:pt x="1450213" y="35559"/>
                  </a:lnTo>
                  <a:lnTo>
                    <a:pt x="1451483" y="30479"/>
                  </a:lnTo>
                  <a:lnTo>
                    <a:pt x="1454784" y="26669"/>
                  </a:lnTo>
                  <a:lnTo>
                    <a:pt x="1460119" y="22859"/>
                  </a:lnTo>
                  <a:lnTo>
                    <a:pt x="1466849" y="19049"/>
                  </a:lnTo>
                  <a:lnTo>
                    <a:pt x="1473072" y="16509"/>
                  </a:lnTo>
                  <a:lnTo>
                    <a:pt x="1506403" y="16509"/>
                  </a:lnTo>
                  <a:lnTo>
                    <a:pt x="1507997" y="15239"/>
                  </a:lnTo>
                  <a:lnTo>
                    <a:pt x="1503021" y="8889"/>
                  </a:lnTo>
                  <a:lnTo>
                    <a:pt x="1497425" y="5079"/>
                  </a:lnTo>
                  <a:lnTo>
                    <a:pt x="1491210" y="2539"/>
                  </a:lnTo>
                  <a:lnTo>
                    <a:pt x="1484376" y="0"/>
                  </a:lnTo>
                  <a:close/>
                </a:path>
                <a:path w="1533525" h="1108710">
                  <a:moveTo>
                    <a:pt x="1508886" y="45719"/>
                  </a:moveTo>
                  <a:lnTo>
                    <a:pt x="1497377" y="45719"/>
                  </a:lnTo>
                  <a:lnTo>
                    <a:pt x="1488723" y="46989"/>
                  </a:lnTo>
                  <a:lnTo>
                    <a:pt x="1478153" y="49529"/>
                  </a:lnTo>
                  <a:lnTo>
                    <a:pt x="1469008" y="50799"/>
                  </a:lnTo>
                  <a:lnTo>
                    <a:pt x="1463040" y="52069"/>
                  </a:lnTo>
                  <a:lnTo>
                    <a:pt x="1524304" y="52069"/>
                  </a:lnTo>
                  <a:lnTo>
                    <a:pt x="1523365" y="50799"/>
                  </a:lnTo>
                  <a:lnTo>
                    <a:pt x="1517015" y="46989"/>
                  </a:lnTo>
                  <a:lnTo>
                    <a:pt x="1508886" y="45719"/>
                  </a:lnTo>
                  <a:close/>
                </a:path>
                <a:path w="1533525" h="1108710">
                  <a:moveTo>
                    <a:pt x="1506403" y="16509"/>
                  </a:moveTo>
                  <a:lnTo>
                    <a:pt x="1473072" y="16509"/>
                  </a:lnTo>
                  <a:lnTo>
                    <a:pt x="1484757" y="17779"/>
                  </a:lnTo>
                  <a:lnTo>
                    <a:pt x="1489583" y="20319"/>
                  </a:lnTo>
                  <a:lnTo>
                    <a:pt x="1493646" y="26669"/>
                  </a:lnTo>
                  <a:lnTo>
                    <a:pt x="1506403" y="16509"/>
                  </a:lnTo>
                  <a:close/>
                </a:path>
              </a:pathLst>
            </a:custGeom>
            <a:solidFill>
              <a:srgbClr val="399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62550" y="4391406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w="0" h="813435">
                  <a:moveTo>
                    <a:pt x="0" y="81292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99C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54551" y="4958865"/>
              <a:ext cx="1591945" cy="1149985"/>
            </a:xfrm>
            <a:custGeom>
              <a:avLst/>
              <a:gdLst/>
              <a:ahLst/>
              <a:cxnLst/>
              <a:rect l="l" t="t" r="r" b="b"/>
              <a:pathLst>
                <a:path w="1591945" h="1149985">
                  <a:moveTo>
                    <a:pt x="80518" y="958953"/>
                  </a:moveTo>
                  <a:lnTo>
                    <a:pt x="74549" y="960096"/>
                  </a:lnTo>
                  <a:lnTo>
                    <a:pt x="68579" y="961112"/>
                  </a:lnTo>
                  <a:lnTo>
                    <a:pt x="61087" y="964668"/>
                  </a:lnTo>
                  <a:lnTo>
                    <a:pt x="0" y="1006959"/>
                  </a:lnTo>
                  <a:lnTo>
                    <a:pt x="60071" y="1149707"/>
                  </a:lnTo>
                  <a:lnTo>
                    <a:pt x="76708" y="1138277"/>
                  </a:lnTo>
                  <a:lnTo>
                    <a:pt x="52324" y="1080238"/>
                  </a:lnTo>
                  <a:lnTo>
                    <a:pt x="75801" y="1064109"/>
                  </a:lnTo>
                  <a:lnTo>
                    <a:pt x="45593" y="1064109"/>
                  </a:lnTo>
                  <a:lnTo>
                    <a:pt x="23113" y="1010896"/>
                  </a:lnTo>
                  <a:lnTo>
                    <a:pt x="55118" y="988798"/>
                  </a:lnTo>
                  <a:lnTo>
                    <a:pt x="63373" y="983210"/>
                  </a:lnTo>
                  <a:lnTo>
                    <a:pt x="69341" y="979908"/>
                  </a:lnTo>
                  <a:lnTo>
                    <a:pt x="76835" y="978384"/>
                  </a:lnTo>
                  <a:lnTo>
                    <a:pt x="110347" y="978384"/>
                  </a:lnTo>
                  <a:lnTo>
                    <a:pt x="104901" y="970510"/>
                  </a:lnTo>
                  <a:lnTo>
                    <a:pt x="99568" y="965938"/>
                  </a:lnTo>
                  <a:lnTo>
                    <a:pt x="93090" y="962890"/>
                  </a:lnTo>
                  <a:lnTo>
                    <a:pt x="86740" y="959969"/>
                  </a:lnTo>
                  <a:lnTo>
                    <a:pt x="80518" y="958953"/>
                  </a:lnTo>
                  <a:close/>
                </a:path>
                <a:path w="1591945" h="1149985">
                  <a:moveTo>
                    <a:pt x="110347" y="978384"/>
                  </a:moveTo>
                  <a:lnTo>
                    <a:pt x="76835" y="978384"/>
                  </a:lnTo>
                  <a:lnTo>
                    <a:pt x="80390" y="978765"/>
                  </a:lnTo>
                  <a:lnTo>
                    <a:pt x="83820" y="980162"/>
                  </a:lnTo>
                  <a:lnTo>
                    <a:pt x="99187" y="1013436"/>
                  </a:lnTo>
                  <a:lnTo>
                    <a:pt x="97536" y="1019659"/>
                  </a:lnTo>
                  <a:lnTo>
                    <a:pt x="45593" y="1064109"/>
                  </a:lnTo>
                  <a:lnTo>
                    <a:pt x="75801" y="1064109"/>
                  </a:lnTo>
                  <a:lnTo>
                    <a:pt x="105918" y="1039217"/>
                  </a:lnTo>
                  <a:lnTo>
                    <a:pt x="118872" y="1007721"/>
                  </a:lnTo>
                  <a:lnTo>
                    <a:pt x="118490" y="1001498"/>
                  </a:lnTo>
                  <a:lnTo>
                    <a:pt x="116966" y="994767"/>
                  </a:lnTo>
                  <a:lnTo>
                    <a:pt x="115315" y="987909"/>
                  </a:lnTo>
                  <a:lnTo>
                    <a:pt x="112775" y="981940"/>
                  </a:lnTo>
                  <a:lnTo>
                    <a:pt x="110347" y="978384"/>
                  </a:lnTo>
                  <a:close/>
                </a:path>
                <a:path w="1591945" h="1149985">
                  <a:moveTo>
                    <a:pt x="145034" y="957556"/>
                  </a:moveTo>
                  <a:lnTo>
                    <a:pt x="131445" y="966954"/>
                  </a:lnTo>
                  <a:lnTo>
                    <a:pt x="175006" y="1070332"/>
                  </a:lnTo>
                  <a:lnTo>
                    <a:pt x="189611" y="1060299"/>
                  </a:lnTo>
                  <a:lnTo>
                    <a:pt x="172212" y="1018770"/>
                  </a:lnTo>
                  <a:lnTo>
                    <a:pt x="167427" y="1006099"/>
                  </a:lnTo>
                  <a:lnTo>
                    <a:pt x="164322" y="994941"/>
                  </a:lnTo>
                  <a:lnTo>
                    <a:pt x="162907" y="985283"/>
                  </a:lnTo>
                  <a:lnTo>
                    <a:pt x="163141" y="978638"/>
                  </a:lnTo>
                  <a:lnTo>
                    <a:pt x="154050" y="978638"/>
                  </a:lnTo>
                  <a:lnTo>
                    <a:pt x="145034" y="957556"/>
                  </a:lnTo>
                  <a:close/>
                </a:path>
                <a:path w="1591945" h="1149985">
                  <a:moveTo>
                    <a:pt x="180721" y="934823"/>
                  </a:moveTo>
                  <a:lnTo>
                    <a:pt x="174751" y="935712"/>
                  </a:lnTo>
                  <a:lnTo>
                    <a:pt x="170179" y="937109"/>
                  </a:lnTo>
                  <a:lnTo>
                    <a:pt x="167132" y="939268"/>
                  </a:lnTo>
                  <a:lnTo>
                    <a:pt x="162560" y="942443"/>
                  </a:lnTo>
                  <a:lnTo>
                    <a:pt x="159131" y="947269"/>
                  </a:lnTo>
                  <a:lnTo>
                    <a:pt x="156972" y="953746"/>
                  </a:lnTo>
                  <a:lnTo>
                    <a:pt x="154812" y="960096"/>
                  </a:lnTo>
                  <a:lnTo>
                    <a:pt x="153797" y="968478"/>
                  </a:lnTo>
                  <a:lnTo>
                    <a:pt x="154050" y="978638"/>
                  </a:lnTo>
                  <a:lnTo>
                    <a:pt x="163141" y="978638"/>
                  </a:lnTo>
                  <a:lnTo>
                    <a:pt x="163195" y="977114"/>
                  </a:lnTo>
                  <a:lnTo>
                    <a:pt x="164719" y="967081"/>
                  </a:lnTo>
                  <a:lnTo>
                    <a:pt x="168148" y="960350"/>
                  </a:lnTo>
                  <a:lnTo>
                    <a:pt x="173609" y="956540"/>
                  </a:lnTo>
                  <a:lnTo>
                    <a:pt x="176784" y="954381"/>
                  </a:lnTo>
                  <a:lnTo>
                    <a:pt x="180339" y="953365"/>
                  </a:lnTo>
                  <a:lnTo>
                    <a:pt x="184378" y="953365"/>
                  </a:lnTo>
                  <a:lnTo>
                    <a:pt x="180721" y="934823"/>
                  </a:lnTo>
                  <a:close/>
                </a:path>
                <a:path w="1591945" h="1149985">
                  <a:moveTo>
                    <a:pt x="184378" y="953365"/>
                  </a:moveTo>
                  <a:lnTo>
                    <a:pt x="180339" y="953365"/>
                  </a:lnTo>
                  <a:lnTo>
                    <a:pt x="184403" y="953492"/>
                  </a:lnTo>
                  <a:close/>
                </a:path>
                <a:path w="1591945" h="1149985">
                  <a:moveTo>
                    <a:pt x="244721" y="894056"/>
                  </a:moveTo>
                  <a:lnTo>
                    <a:pt x="209184" y="913106"/>
                  </a:lnTo>
                  <a:lnTo>
                    <a:pt x="197080" y="949936"/>
                  </a:lnTo>
                  <a:lnTo>
                    <a:pt x="197865" y="958826"/>
                  </a:lnTo>
                  <a:lnTo>
                    <a:pt x="216026" y="1000736"/>
                  </a:lnTo>
                  <a:lnTo>
                    <a:pt x="243586" y="1014706"/>
                  </a:lnTo>
                  <a:lnTo>
                    <a:pt x="258952" y="1013436"/>
                  </a:lnTo>
                  <a:lnTo>
                    <a:pt x="266191" y="1010896"/>
                  </a:lnTo>
                  <a:lnTo>
                    <a:pt x="272923" y="1005816"/>
                  </a:lnTo>
                  <a:lnTo>
                    <a:pt x="280229" y="1000736"/>
                  </a:lnTo>
                  <a:lnTo>
                    <a:pt x="282196" y="998196"/>
                  </a:lnTo>
                  <a:lnTo>
                    <a:pt x="252349" y="998196"/>
                  </a:lnTo>
                  <a:lnTo>
                    <a:pt x="238506" y="995656"/>
                  </a:lnTo>
                  <a:lnTo>
                    <a:pt x="232028" y="990576"/>
                  </a:lnTo>
                  <a:lnTo>
                    <a:pt x="226187" y="981686"/>
                  </a:lnTo>
                  <a:lnTo>
                    <a:pt x="225171" y="980416"/>
                  </a:lnTo>
                  <a:lnTo>
                    <a:pt x="223265" y="976606"/>
                  </a:lnTo>
                  <a:lnTo>
                    <a:pt x="243600" y="962636"/>
                  </a:lnTo>
                  <a:lnTo>
                    <a:pt x="217677" y="962636"/>
                  </a:lnTo>
                  <a:lnTo>
                    <a:pt x="215485" y="955016"/>
                  </a:lnTo>
                  <a:lnTo>
                    <a:pt x="214423" y="947396"/>
                  </a:lnTo>
                  <a:lnTo>
                    <a:pt x="214481" y="941046"/>
                  </a:lnTo>
                  <a:lnTo>
                    <a:pt x="241300" y="909296"/>
                  </a:lnTo>
                  <a:lnTo>
                    <a:pt x="276320" y="909296"/>
                  </a:lnTo>
                  <a:lnTo>
                    <a:pt x="275272" y="908026"/>
                  </a:lnTo>
                  <a:lnTo>
                    <a:pt x="268414" y="902946"/>
                  </a:lnTo>
                  <a:lnTo>
                    <a:pt x="260985" y="897866"/>
                  </a:lnTo>
                  <a:lnTo>
                    <a:pt x="252984" y="895326"/>
                  </a:lnTo>
                  <a:lnTo>
                    <a:pt x="244721" y="894056"/>
                  </a:lnTo>
                  <a:close/>
                </a:path>
                <a:path w="1591945" h="1149985">
                  <a:moveTo>
                    <a:pt x="293877" y="946126"/>
                  </a:moveTo>
                  <a:lnTo>
                    <a:pt x="277875" y="955016"/>
                  </a:lnTo>
                  <a:lnTo>
                    <a:pt x="279526" y="962636"/>
                  </a:lnTo>
                  <a:lnTo>
                    <a:pt x="279019" y="970256"/>
                  </a:lnTo>
                  <a:lnTo>
                    <a:pt x="276225" y="977876"/>
                  </a:lnTo>
                  <a:lnTo>
                    <a:pt x="273558" y="985496"/>
                  </a:lnTo>
                  <a:lnTo>
                    <a:pt x="269621" y="990576"/>
                  </a:lnTo>
                  <a:lnTo>
                    <a:pt x="264287" y="993116"/>
                  </a:lnTo>
                  <a:lnTo>
                    <a:pt x="258699" y="998196"/>
                  </a:lnTo>
                  <a:lnTo>
                    <a:pt x="282196" y="998196"/>
                  </a:lnTo>
                  <a:lnTo>
                    <a:pt x="295950" y="958826"/>
                  </a:lnTo>
                  <a:lnTo>
                    <a:pt x="295517" y="952476"/>
                  </a:lnTo>
                  <a:lnTo>
                    <a:pt x="293877" y="946126"/>
                  </a:lnTo>
                  <a:close/>
                </a:path>
                <a:path w="1591945" h="1149985">
                  <a:moveTo>
                    <a:pt x="300989" y="850876"/>
                  </a:moveTo>
                  <a:lnTo>
                    <a:pt x="285623" y="861036"/>
                  </a:lnTo>
                  <a:lnTo>
                    <a:pt x="329184" y="963906"/>
                  </a:lnTo>
                  <a:lnTo>
                    <a:pt x="344550" y="953746"/>
                  </a:lnTo>
                  <a:lnTo>
                    <a:pt x="323976" y="905486"/>
                  </a:lnTo>
                  <a:lnTo>
                    <a:pt x="321024" y="897866"/>
                  </a:lnTo>
                  <a:lnTo>
                    <a:pt x="318833" y="890246"/>
                  </a:lnTo>
                  <a:lnTo>
                    <a:pt x="317404" y="883896"/>
                  </a:lnTo>
                  <a:lnTo>
                    <a:pt x="316738" y="878816"/>
                  </a:lnTo>
                  <a:lnTo>
                    <a:pt x="316357" y="871196"/>
                  </a:lnTo>
                  <a:lnTo>
                    <a:pt x="317042" y="867386"/>
                  </a:lnTo>
                  <a:lnTo>
                    <a:pt x="308228" y="867386"/>
                  </a:lnTo>
                  <a:lnTo>
                    <a:pt x="300989" y="850876"/>
                  </a:lnTo>
                  <a:close/>
                </a:path>
                <a:path w="1591945" h="1149985">
                  <a:moveTo>
                    <a:pt x="276320" y="909296"/>
                  </a:moveTo>
                  <a:lnTo>
                    <a:pt x="241300" y="909296"/>
                  </a:lnTo>
                  <a:lnTo>
                    <a:pt x="254762" y="911836"/>
                  </a:lnTo>
                  <a:lnTo>
                    <a:pt x="260731" y="916916"/>
                  </a:lnTo>
                  <a:lnTo>
                    <a:pt x="266064" y="924536"/>
                  </a:lnTo>
                  <a:lnTo>
                    <a:pt x="266573" y="925806"/>
                  </a:lnTo>
                  <a:lnTo>
                    <a:pt x="267335" y="925806"/>
                  </a:lnTo>
                  <a:lnTo>
                    <a:pt x="268350" y="928346"/>
                  </a:lnTo>
                  <a:lnTo>
                    <a:pt x="217677" y="962636"/>
                  </a:lnTo>
                  <a:lnTo>
                    <a:pt x="243600" y="962636"/>
                  </a:lnTo>
                  <a:lnTo>
                    <a:pt x="289813" y="930886"/>
                  </a:lnTo>
                  <a:lnTo>
                    <a:pt x="287400" y="925806"/>
                  </a:lnTo>
                  <a:lnTo>
                    <a:pt x="284607" y="920726"/>
                  </a:lnTo>
                  <a:lnTo>
                    <a:pt x="281559" y="915646"/>
                  </a:lnTo>
                  <a:lnTo>
                    <a:pt x="276320" y="909296"/>
                  </a:lnTo>
                  <a:close/>
                </a:path>
                <a:path w="1591945" h="1149985">
                  <a:moveTo>
                    <a:pt x="369062" y="841986"/>
                  </a:moveTo>
                  <a:lnTo>
                    <a:pt x="337312" y="841986"/>
                  </a:lnTo>
                  <a:lnTo>
                    <a:pt x="340360" y="843256"/>
                  </a:lnTo>
                  <a:lnTo>
                    <a:pt x="343408" y="843256"/>
                  </a:lnTo>
                  <a:lnTo>
                    <a:pt x="346075" y="845796"/>
                  </a:lnTo>
                  <a:lnTo>
                    <a:pt x="348107" y="848336"/>
                  </a:lnTo>
                  <a:lnTo>
                    <a:pt x="349250" y="849606"/>
                  </a:lnTo>
                  <a:lnTo>
                    <a:pt x="350900" y="853416"/>
                  </a:lnTo>
                  <a:lnTo>
                    <a:pt x="352806" y="858496"/>
                  </a:lnTo>
                  <a:lnTo>
                    <a:pt x="382143" y="928346"/>
                  </a:lnTo>
                  <a:lnTo>
                    <a:pt x="397637" y="916916"/>
                  </a:lnTo>
                  <a:lnTo>
                    <a:pt x="376554" y="867386"/>
                  </a:lnTo>
                  <a:lnTo>
                    <a:pt x="373526" y="859766"/>
                  </a:lnTo>
                  <a:lnTo>
                    <a:pt x="369804" y="847066"/>
                  </a:lnTo>
                  <a:lnTo>
                    <a:pt x="369062" y="841986"/>
                  </a:lnTo>
                  <a:close/>
                </a:path>
                <a:path w="1591945" h="1149985">
                  <a:moveTo>
                    <a:pt x="419226" y="805156"/>
                  </a:moveTo>
                  <a:lnTo>
                    <a:pt x="390398" y="805156"/>
                  </a:lnTo>
                  <a:lnTo>
                    <a:pt x="396494" y="806426"/>
                  </a:lnTo>
                  <a:lnTo>
                    <a:pt x="399034" y="807696"/>
                  </a:lnTo>
                  <a:lnTo>
                    <a:pt x="401065" y="811506"/>
                  </a:lnTo>
                  <a:lnTo>
                    <a:pt x="402589" y="812776"/>
                  </a:lnTo>
                  <a:lnTo>
                    <a:pt x="404368" y="816586"/>
                  </a:lnTo>
                  <a:lnTo>
                    <a:pt x="435610" y="891516"/>
                  </a:lnTo>
                  <a:lnTo>
                    <a:pt x="450976" y="880086"/>
                  </a:lnTo>
                  <a:lnTo>
                    <a:pt x="419862" y="806426"/>
                  </a:lnTo>
                  <a:lnTo>
                    <a:pt x="419226" y="805156"/>
                  </a:lnTo>
                  <a:close/>
                </a:path>
                <a:path w="1591945" h="1149985">
                  <a:moveTo>
                    <a:pt x="337820" y="824206"/>
                  </a:moveTo>
                  <a:lnTo>
                    <a:pt x="332104" y="825476"/>
                  </a:lnTo>
                  <a:lnTo>
                    <a:pt x="326516" y="830556"/>
                  </a:lnTo>
                  <a:lnTo>
                    <a:pt x="321310" y="833096"/>
                  </a:lnTo>
                  <a:lnTo>
                    <a:pt x="308228" y="867386"/>
                  </a:lnTo>
                  <a:lnTo>
                    <a:pt x="317042" y="867386"/>
                  </a:lnTo>
                  <a:lnTo>
                    <a:pt x="317500" y="864846"/>
                  </a:lnTo>
                  <a:lnTo>
                    <a:pt x="323341" y="853416"/>
                  </a:lnTo>
                  <a:lnTo>
                    <a:pt x="326898" y="848336"/>
                  </a:lnTo>
                  <a:lnTo>
                    <a:pt x="331343" y="845796"/>
                  </a:lnTo>
                  <a:lnTo>
                    <a:pt x="334263" y="843256"/>
                  </a:lnTo>
                  <a:lnTo>
                    <a:pt x="337312" y="841986"/>
                  </a:lnTo>
                  <a:lnTo>
                    <a:pt x="369062" y="841986"/>
                  </a:lnTo>
                  <a:lnTo>
                    <a:pt x="368553" y="835636"/>
                  </a:lnTo>
                  <a:lnTo>
                    <a:pt x="369315" y="831826"/>
                  </a:lnTo>
                  <a:lnTo>
                    <a:pt x="359790" y="831826"/>
                  </a:lnTo>
                  <a:lnTo>
                    <a:pt x="354838" y="828016"/>
                  </a:lnTo>
                  <a:lnTo>
                    <a:pt x="349503" y="825476"/>
                  </a:lnTo>
                  <a:lnTo>
                    <a:pt x="337820" y="824206"/>
                  </a:lnTo>
                  <a:close/>
                </a:path>
                <a:path w="1591945" h="1149985">
                  <a:moveTo>
                    <a:pt x="446024" y="750546"/>
                  </a:moveTo>
                  <a:lnTo>
                    <a:pt x="430657" y="760706"/>
                  </a:lnTo>
                  <a:lnTo>
                    <a:pt x="474090" y="864846"/>
                  </a:lnTo>
                  <a:lnTo>
                    <a:pt x="489585" y="853416"/>
                  </a:lnTo>
                  <a:lnTo>
                    <a:pt x="446024" y="750546"/>
                  </a:lnTo>
                  <a:close/>
                </a:path>
                <a:path w="1591945" h="1149985">
                  <a:moveTo>
                    <a:pt x="393064" y="786106"/>
                  </a:moveTo>
                  <a:lnTo>
                    <a:pt x="362331" y="815316"/>
                  </a:lnTo>
                  <a:lnTo>
                    <a:pt x="359790" y="831826"/>
                  </a:lnTo>
                  <a:lnTo>
                    <a:pt x="369315" y="831826"/>
                  </a:lnTo>
                  <a:lnTo>
                    <a:pt x="369824" y="829286"/>
                  </a:lnTo>
                  <a:lnTo>
                    <a:pt x="372618" y="822936"/>
                  </a:lnTo>
                  <a:lnTo>
                    <a:pt x="390398" y="805156"/>
                  </a:lnTo>
                  <a:lnTo>
                    <a:pt x="419226" y="805156"/>
                  </a:lnTo>
                  <a:lnTo>
                    <a:pt x="417322" y="801346"/>
                  </a:lnTo>
                  <a:lnTo>
                    <a:pt x="415416" y="798806"/>
                  </a:lnTo>
                  <a:lnTo>
                    <a:pt x="410845" y="792456"/>
                  </a:lnTo>
                  <a:lnTo>
                    <a:pt x="405511" y="788646"/>
                  </a:lnTo>
                  <a:lnTo>
                    <a:pt x="393064" y="786106"/>
                  </a:lnTo>
                  <a:close/>
                </a:path>
                <a:path w="1591945" h="1149985">
                  <a:moveTo>
                    <a:pt x="533908" y="701016"/>
                  </a:moveTo>
                  <a:lnTo>
                    <a:pt x="525645" y="701016"/>
                  </a:lnTo>
                  <a:lnTo>
                    <a:pt x="517429" y="702286"/>
                  </a:lnTo>
                  <a:lnTo>
                    <a:pt x="509262" y="704826"/>
                  </a:lnTo>
                  <a:lnTo>
                    <a:pt x="501141" y="709906"/>
                  </a:lnTo>
                  <a:lnTo>
                    <a:pt x="495238" y="713716"/>
                  </a:lnTo>
                  <a:lnTo>
                    <a:pt x="490108" y="720066"/>
                  </a:lnTo>
                  <a:lnTo>
                    <a:pt x="485765" y="725146"/>
                  </a:lnTo>
                  <a:lnTo>
                    <a:pt x="482219" y="732766"/>
                  </a:lnTo>
                  <a:lnTo>
                    <a:pt x="479718" y="740386"/>
                  </a:lnTo>
                  <a:lnTo>
                    <a:pt x="478313" y="748006"/>
                  </a:lnTo>
                  <a:lnTo>
                    <a:pt x="478004" y="755626"/>
                  </a:lnTo>
                  <a:lnTo>
                    <a:pt x="478789" y="765786"/>
                  </a:lnTo>
                  <a:lnTo>
                    <a:pt x="496950" y="806426"/>
                  </a:lnTo>
                  <a:lnTo>
                    <a:pt x="524510" y="821666"/>
                  </a:lnTo>
                  <a:lnTo>
                    <a:pt x="539876" y="819126"/>
                  </a:lnTo>
                  <a:lnTo>
                    <a:pt x="547115" y="816586"/>
                  </a:lnTo>
                  <a:lnTo>
                    <a:pt x="553847" y="812776"/>
                  </a:lnTo>
                  <a:lnTo>
                    <a:pt x="561153" y="806426"/>
                  </a:lnTo>
                  <a:lnTo>
                    <a:pt x="562333" y="805156"/>
                  </a:lnTo>
                  <a:lnTo>
                    <a:pt x="533273" y="805156"/>
                  </a:lnTo>
                  <a:lnTo>
                    <a:pt x="526288" y="802616"/>
                  </a:lnTo>
                  <a:lnTo>
                    <a:pt x="519429" y="801346"/>
                  </a:lnTo>
                  <a:lnTo>
                    <a:pt x="512952" y="796266"/>
                  </a:lnTo>
                  <a:lnTo>
                    <a:pt x="507111" y="787376"/>
                  </a:lnTo>
                  <a:lnTo>
                    <a:pt x="506095" y="786106"/>
                  </a:lnTo>
                  <a:lnTo>
                    <a:pt x="504189" y="782296"/>
                  </a:lnTo>
                  <a:lnTo>
                    <a:pt x="522675" y="769596"/>
                  </a:lnTo>
                  <a:lnTo>
                    <a:pt x="498601" y="769596"/>
                  </a:lnTo>
                  <a:lnTo>
                    <a:pt x="496407" y="760706"/>
                  </a:lnTo>
                  <a:lnTo>
                    <a:pt x="495331" y="754356"/>
                  </a:lnTo>
                  <a:lnTo>
                    <a:pt x="495351" y="746736"/>
                  </a:lnTo>
                  <a:lnTo>
                    <a:pt x="522224" y="714986"/>
                  </a:lnTo>
                  <a:lnTo>
                    <a:pt x="556196" y="714986"/>
                  </a:lnTo>
                  <a:lnTo>
                    <a:pt x="549338" y="708636"/>
                  </a:lnTo>
                  <a:lnTo>
                    <a:pt x="541909" y="703556"/>
                  </a:lnTo>
                  <a:lnTo>
                    <a:pt x="533908" y="701016"/>
                  </a:lnTo>
                  <a:close/>
                </a:path>
                <a:path w="1591945" h="1149985">
                  <a:moveTo>
                    <a:pt x="574801" y="751816"/>
                  </a:moveTo>
                  <a:lnTo>
                    <a:pt x="558800" y="760706"/>
                  </a:lnTo>
                  <a:lnTo>
                    <a:pt x="560451" y="769596"/>
                  </a:lnTo>
                  <a:lnTo>
                    <a:pt x="559943" y="777216"/>
                  </a:lnTo>
                  <a:lnTo>
                    <a:pt x="557149" y="783566"/>
                  </a:lnTo>
                  <a:lnTo>
                    <a:pt x="554482" y="791186"/>
                  </a:lnTo>
                  <a:lnTo>
                    <a:pt x="550418" y="796266"/>
                  </a:lnTo>
                  <a:lnTo>
                    <a:pt x="539623" y="803886"/>
                  </a:lnTo>
                  <a:lnTo>
                    <a:pt x="533273" y="805156"/>
                  </a:lnTo>
                  <a:lnTo>
                    <a:pt x="562333" y="805156"/>
                  </a:lnTo>
                  <a:lnTo>
                    <a:pt x="576753" y="769596"/>
                  </a:lnTo>
                  <a:lnTo>
                    <a:pt x="576874" y="765786"/>
                  </a:lnTo>
                  <a:lnTo>
                    <a:pt x="576441" y="759436"/>
                  </a:lnTo>
                  <a:lnTo>
                    <a:pt x="574801" y="751816"/>
                  </a:lnTo>
                  <a:close/>
                </a:path>
                <a:path w="1591945" h="1149985">
                  <a:moveTo>
                    <a:pt x="580263" y="657836"/>
                  </a:moveTo>
                  <a:lnTo>
                    <a:pt x="566674" y="666726"/>
                  </a:lnTo>
                  <a:lnTo>
                    <a:pt x="610108" y="770866"/>
                  </a:lnTo>
                  <a:lnTo>
                    <a:pt x="624839" y="760706"/>
                  </a:lnTo>
                  <a:lnTo>
                    <a:pt x="607440" y="718796"/>
                  </a:lnTo>
                  <a:lnTo>
                    <a:pt x="602603" y="706096"/>
                  </a:lnTo>
                  <a:lnTo>
                    <a:pt x="599503" y="694666"/>
                  </a:lnTo>
                  <a:lnTo>
                    <a:pt x="598118" y="685776"/>
                  </a:lnTo>
                  <a:lnTo>
                    <a:pt x="598380" y="678156"/>
                  </a:lnTo>
                  <a:lnTo>
                    <a:pt x="589152" y="678156"/>
                  </a:lnTo>
                  <a:lnTo>
                    <a:pt x="580263" y="657836"/>
                  </a:lnTo>
                  <a:close/>
                </a:path>
                <a:path w="1591945" h="1149985">
                  <a:moveTo>
                    <a:pt x="556196" y="714986"/>
                  </a:moveTo>
                  <a:lnTo>
                    <a:pt x="522224" y="714986"/>
                  </a:lnTo>
                  <a:lnTo>
                    <a:pt x="528954" y="716256"/>
                  </a:lnTo>
                  <a:lnTo>
                    <a:pt x="535686" y="718796"/>
                  </a:lnTo>
                  <a:lnTo>
                    <a:pt x="541654" y="722606"/>
                  </a:lnTo>
                  <a:lnTo>
                    <a:pt x="546988" y="730226"/>
                  </a:lnTo>
                  <a:lnTo>
                    <a:pt x="547497" y="731496"/>
                  </a:lnTo>
                  <a:lnTo>
                    <a:pt x="548259" y="732766"/>
                  </a:lnTo>
                  <a:lnTo>
                    <a:pt x="549275" y="734036"/>
                  </a:lnTo>
                  <a:lnTo>
                    <a:pt x="498601" y="769596"/>
                  </a:lnTo>
                  <a:lnTo>
                    <a:pt x="522675" y="769596"/>
                  </a:lnTo>
                  <a:lnTo>
                    <a:pt x="570738" y="736576"/>
                  </a:lnTo>
                  <a:lnTo>
                    <a:pt x="568325" y="731496"/>
                  </a:lnTo>
                  <a:lnTo>
                    <a:pt x="565531" y="726416"/>
                  </a:lnTo>
                  <a:lnTo>
                    <a:pt x="562483" y="722606"/>
                  </a:lnTo>
                  <a:lnTo>
                    <a:pt x="556196" y="714986"/>
                  </a:lnTo>
                  <a:close/>
                </a:path>
                <a:path w="1591945" h="1149985">
                  <a:moveTo>
                    <a:pt x="429387" y="711176"/>
                  </a:moveTo>
                  <a:lnTo>
                    <a:pt x="414147" y="721336"/>
                  </a:lnTo>
                  <a:lnTo>
                    <a:pt x="422528" y="741656"/>
                  </a:lnTo>
                  <a:lnTo>
                    <a:pt x="437769" y="731496"/>
                  </a:lnTo>
                  <a:lnTo>
                    <a:pt x="429387" y="711176"/>
                  </a:lnTo>
                  <a:close/>
                </a:path>
                <a:path w="1591945" h="1149985">
                  <a:moveTo>
                    <a:pt x="489076" y="670536"/>
                  </a:moveTo>
                  <a:lnTo>
                    <a:pt x="470281" y="683236"/>
                  </a:lnTo>
                  <a:lnTo>
                    <a:pt x="503047" y="694666"/>
                  </a:lnTo>
                  <a:lnTo>
                    <a:pt x="515112" y="687046"/>
                  </a:lnTo>
                  <a:lnTo>
                    <a:pt x="489076" y="670536"/>
                  </a:lnTo>
                  <a:close/>
                </a:path>
                <a:path w="1591945" h="1149985">
                  <a:moveTo>
                    <a:pt x="615950" y="634976"/>
                  </a:moveTo>
                  <a:lnTo>
                    <a:pt x="609981" y="636246"/>
                  </a:lnTo>
                  <a:lnTo>
                    <a:pt x="605409" y="637516"/>
                  </a:lnTo>
                  <a:lnTo>
                    <a:pt x="602361" y="640056"/>
                  </a:lnTo>
                  <a:lnTo>
                    <a:pt x="597662" y="642596"/>
                  </a:lnTo>
                  <a:lnTo>
                    <a:pt x="594233" y="647676"/>
                  </a:lnTo>
                  <a:lnTo>
                    <a:pt x="592201" y="654026"/>
                  </a:lnTo>
                  <a:lnTo>
                    <a:pt x="590041" y="660376"/>
                  </a:lnTo>
                  <a:lnTo>
                    <a:pt x="589026" y="669266"/>
                  </a:lnTo>
                  <a:lnTo>
                    <a:pt x="589152" y="678156"/>
                  </a:lnTo>
                  <a:lnTo>
                    <a:pt x="598380" y="678156"/>
                  </a:lnTo>
                  <a:lnTo>
                    <a:pt x="598424" y="676886"/>
                  </a:lnTo>
                  <a:lnTo>
                    <a:pt x="599948" y="666726"/>
                  </a:lnTo>
                  <a:lnTo>
                    <a:pt x="603376" y="660376"/>
                  </a:lnTo>
                  <a:lnTo>
                    <a:pt x="608711" y="656566"/>
                  </a:lnTo>
                  <a:lnTo>
                    <a:pt x="611886" y="654026"/>
                  </a:lnTo>
                  <a:lnTo>
                    <a:pt x="619506" y="654026"/>
                  </a:lnTo>
                  <a:lnTo>
                    <a:pt x="615950" y="634976"/>
                  </a:lnTo>
                  <a:close/>
                </a:path>
                <a:path w="1591945" h="1149985">
                  <a:moveTo>
                    <a:pt x="679950" y="593601"/>
                  </a:moveTo>
                  <a:lnTo>
                    <a:pt x="644366" y="612322"/>
                  </a:lnTo>
                  <a:lnTo>
                    <a:pt x="632237" y="649093"/>
                  </a:lnTo>
                  <a:lnTo>
                    <a:pt x="633095" y="658090"/>
                  </a:lnTo>
                  <a:lnTo>
                    <a:pt x="651256" y="699111"/>
                  </a:lnTo>
                  <a:lnTo>
                    <a:pt x="678688" y="714224"/>
                  </a:lnTo>
                  <a:lnTo>
                    <a:pt x="694182" y="712700"/>
                  </a:lnTo>
                  <a:lnTo>
                    <a:pt x="701421" y="709906"/>
                  </a:lnTo>
                  <a:lnTo>
                    <a:pt x="708025" y="705334"/>
                  </a:lnTo>
                  <a:lnTo>
                    <a:pt x="715387" y="699359"/>
                  </a:lnTo>
                  <a:lnTo>
                    <a:pt x="716911" y="697587"/>
                  </a:lnTo>
                  <a:lnTo>
                    <a:pt x="687577" y="697587"/>
                  </a:lnTo>
                  <a:lnTo>
                    <a:pt x="673608" y="694031"/>
                  </a:lnTo>
                  <a:lnTo>
                    <a:pt x="667258" y="688951"/>
                  </a:lnTo>
                  <a:lnTo>
                    <a:pt x="661415" y="680442"/>
                  </a:lnTo>
                  <a:lnTo>
                    <a:pt x="660400" y="679045"/>
                  </a:lnTo>
                  <a:lnTo>
                    <a:pt x="659384" y="677394"/>
                  </a:lnTo>
                  <a:lnTo>
                    <a:pt x="658495" y="675489"/>
                  </a:lnTo>
                  <a:lnTo>
                    <a:pt x="677981" y="662027"/>
                  </a:lnTo>
                  <a:lnTo>
                    <a:pt x="652779" y="662027"/>
                  </a:lnTo>
                  <a:lnTo>
                    <a:pt x="650587" y="654075"/>
                  </a:lnTo>
                  <a:lnTo>
                    <a:pt x="649525" y="646612"/>
                  </a:lnTo>
                  <a:lnTo>
                    <a:pt x="649583" y="639649"/>
                  </a:lnTo>
                  <a:lnTo>
                    <a:pt x="676528" y="608306"/>
                  </a:lnTo>
                  <a:lnTo>
                    <a:pt x="711304" y="608306"/>
                  </a:lnTo>
                  <a:lnTo>
                    <a:pt x="710501" y="607302"/>
                  </a:lnTo>
                  <a:lnTo>
                    <a:pt x="703643" y="601225"/>
                  </a:lnTo>
                  <a:lnTo>
                    <a:pt x="696213" y="596911"/>
                  </a:lnTo>
                  <a:lnTo>
                    <a:pt x="688213" y="594336"/>
                  </a:lnTo>
                  <a:lnTo>
                    <a:pt x="679950" y="593601"/>
                  </a:lnTo>
                  <a:close/>
                </a:path>
                <a:path w="1591945" h="1149985">
                  <a:moveTo>
                    <a:pt x="729107" y="644755"/>
                  </a:moveTo>
                  <a:lnTo>
                    <a:pt x="712977" y="653518"/>
                  </a:lnTo>
                  <a:lnTo>
                    <a:pt x="714756" y="662027"/>
                  </a:lnTo>
                  <a:lnTo>
                    <a:pt x="714121" y="669774"/>
                  </a:lnTo>
                  <a:lnTo>
                    <a:pt x="708787" y="683744"/>
                  </a:lnTo>
                  <a:lnTo>
                    <a:pt x="704723" y="689078"/>
                  </a:lnTo>
                  <a:lnTo>
                    <a:pt x="693801" y="696571"/>
                  </a:lnTo>
                  <a:lnTo>
                    <a:pt x="687577" y="697587"/>
                  </a:lnTo>
                  <a:lnTo>
                    <a:pt x="716911" y="697587"/>
                  </a:lnTo>
                  <a:lnTo>
                    <a:pt x="731265" y="659249"/>
                  </a:lnTo>
                  <a:lnTo>
                    <a:pt x="730746" y="651710"/>
                  </a:lnTo>
                  <a:lnTo>
                    <a:pt x="729107" y="644755"/>
                  </a:lnTo>
                  <a:close/>
                </a:path>
                <a:path w="1591945" h="1149985">
                  <a:moveTo>
                    <a:pt x="711304" y="608306"/>
                  </a:moveTo>
                  <a:lnTo>
                    <a:pt x="676528" y="608306"/>
                  </a:lnTo>
                  <a:lnTo>
                    <a:pt x="683260" y="609830"/>
                  </a:lnTo>
                  <a:lnTo>
                    <a:pt x="689863" y="611227"/>
                  </a:lnTo>
                  <a:lnTo>
                    <a:pt x="695960" y="615799"/>
                  </a:lnTo>
                  <a:lnTo>
                    <a:pt x="701294" y="623546"/>
                  </a:lnTo>
                  <a:lnTo>
                    <a:pt x="702437" y="625451"/>
                  </a:lnTo>
                  <a:lnTo>
                    <a:pt x="703579" y="626975"/>
                  </a:lnTo>
                  <a:lnTo>
                    <a:pt x="652779" y="662027"/>
                  </a:lnTo>
                  <a:lnTo>
                    <a:pt x="677981" y="662027"/>
                  </a:lnTo>
                  <a:lnTo>
                    <a:pt x="725043" y="629515"/>
                  </a:lnTo>
                  <a:lnTo>
                    <a:pt x="722629" y="624308"/>
                  </a:lnTo>
                  <a:lnTo>
                    <a:pt x="719836" y="619482"/>
                  </a:lnTo>
                  <a:lnTo>
                    <a:pt x="716788" y="615164"/>
                  </a:lnTo>
                  <a:lnTo>
                    <a:pt x="711304" y="608306"/>
                  </a:lnTo>
                  <a:close/>
                </a:path>
                <a:path w="1591945" h="1149985">
                  <a:moveTo>
                    <a:pt x="828675" y="495299"/>
                  </a:moveTo>
                  <a:lnTo>
                    <a:pt x="821529" y="495299"/>
                  </a:lnTo>
                  <a:lnTo>
                    <a:pt x="814371" y="496569"/>
                  </a:lnTo>
                  <a:lnTo>
                    <a:pt x="783488" y="520699"/>
                  </a:lnTo>
                  <a:lnTo>
                    <a:pt x="776716" y="543559"/>
                  </a:lnTo>
                  <a:lnTo>
                    <a:pt x="776872" y="552449"/>
                  </a:lnTo>
                  <a:lnTo>
                    <a:pt x="792479" y="594359"/>
                  </a:lnTo>
                  <a:lnTo>
                    <a:pt x="820038" y="614679"/>
                  </a:lnTo>
                  <a:lnTo>
                    <a:pt x="835564" y="614679"/>
                  </a:lnTo>
                  <a:lnTo>
                    <a:pt x="843113" y="612139"/>
                  </a:lnTo>
                  <a:lnTo>
                    <a:pt x="850519" y="607059"/>
                  </a:lnTo>
                  <a:lnTo>
                    <a:pt x="856757" y="601979"/>
                  </a:lnTo>
                  <a:lnTo>
                    <a:pt x="859353" y="599439"/>
                  </a:lnTo>
                  <a:lnTo>
                    <a:pt x="831976" y="599439"/>
                  </a:lnTo>
                  <a:lnTo>
                    <a:pt x="819912" y="596899"/>
                  </a:lnTo>
                  <a:lnTo>
                    <a:pt x="814197" y="591819"/>
                  </a:lnTo>
                  <a:lnTo>
                    <a:pt x="808863" y="584199"/>
                  </a:lnTo>
                  <a:lnTo>
                    <a:pt x="805245" y="579119"/>
                  </a:lnTo>
                  <a:lnTo>
                    <a:pt x="794210" y="544829"/>
                  </a:lnTo>
                  <a:lnTo>
                    <a:pt x="794244" y="539749"/>
                  </a:lnTo>
                  <a:lnTo>
                    <a:pt x="795147" y="533399"/>
                  </a:lnTo>
                  <a:lnTo>
                    <a:pt x="797051" y="527049"/>
                  </a:lnTo>
                  <a:lnTo>
                    <a:pt x="800988" y="520699"/>
                  </a:lnTo>
                  <a:lnTo>
                    <a:pt x="807212" y="516889"/>
                  </a:lnTo>
                  <a:lnTo>
                    <a:pt x="812546" y="513079"/>
                  </a:lnTo>
                  <a:lnTo>
                    <a:pt x="818007" y="511809"/>
                  </a:lnTo>
                  <a:lnTo>
                    <a:pt x="850722" y="511809"/>
                  </a:lnTo>
                  <a:lnTo>
                    <a:pt x="852170" y="510539"/>
                  </a:lnTo>
                  <a:lnTo>
                    <a:pt x="847195" y="505459"/>
                  </a:lnTo>
                  <a:lnTo>
                    <a:pt x="841613" y="500379"/>
                  </a:lnTo>
                  <a:lnTo>
                    <a:pt x="835435" y="496569"/>
                  </a:lnTo>
                  <a:lnTo>
                    <a:pt x="828675" y="495299"/>
                  </a:lnTo>
                  <a:close/>
                </a:path>
                <a:path w="1591945" h="1149985">
                  <a:moveTo>
                    <a:pt x="868299" y="546099"/>
                  </a:moveTo>
                  <a:lnTo>
                    <a:pt x="851662" y="554989"/>
                  </a:lnTo>
                  <a:lnTo>
                    <a:pt x="853307" y="562609"/>
                  </a:lnTo>
                  <a:lnTo>
                    <a:pt x="854059" y="568959"/>
                  </a:lnTo>
                  <a:lnTo>
                    <a:pt x="837564" y="599439"/>
                  </a:lnTo>
                  <a:lnTo>
                    <a:pt x="859353" y="599439"/>
                  </a:lnTo>
                  <a:lnTo>
                    <a:pt x="871458" y="565149"/>
                  </a:lnTo>
                  <a:lnTo>
                    <a:pt x="870563" y="556259"/>
                  </a:lnTo>
                  <a:lnTo>
                    <a:pt x="868299" y="546099"/>
                  </a:lnTo>
                  <a:close/>
                </a:path>
                <a:path w="1591945" h="1149985">
                  <a:moveTo>
                    <a:pt x="942213" y="448309"/>
                  </a:moveTo>
                  <a:lnTo>
                    <a:pt x="908938" y="448309"/>
                  </a:lnTo>
                  <a:lnTo>
                    <a:pt x="918463" y="449579"/>
                  </a:lnTo>
                  <a:lnTo>
                    <a:pt x="921765" y="450849"/>
                  </a:lnTo>
                  <a:lnTo>
                    <a:pt x="926084" y="457199"/>
                  </a:lnTo>
                  <a:lnTo>
                    <a:pt x="927988" y="461009"/>
                  </a:lnTo>
                  <a:lnTo>
                    <a:pt x="929639" y="466089"/>
                  </a:lnTo>
                  <a:lnTo>
                    <a:pt x="926758" y="469899"/>
                  </a:lnTo>
                  <a:lnTo>
                    <a:pt x="922686" y="473709"/>
                  </a:lnTo>
                  <a:lnTo>
                    <a:pt x="917424" y="478789"/>
                  </a:lnTo>
                  <a:lnTo>
                    <a:pt x="910971" y="483869"/>
                  </a:lnTo>
                  <a:lnTo>
                    <a:pt x="901573" y="490219"/>
                  </a:lnTo>
                  <a:lnTo>
                    <a:pt x="895350" y="495299"/>
                  </a:lnTo>
                  <a:lnTo>
                    <a:pt x="892428" y="499109"/>
                  </a:lnTo>
                  <a:lnTo>
                    <a:pt x="887602" y="504189"/>
                  </a:lnTo>
                  <a:lnTo>
                    <a:pt x="884047" y="507999"/>
                  </a:lnTo>
                  <a:lnTo>
                    <a:pt x="879728" y="518159"/>
                  </a:lnTo>
                  <a:lnTo>
                    <a:pt x="878839" y="523239"/>
                  </a:lnTo>
                  <a:lnTo>
                    <a:pt x="879601" y="534669"/>
                  </a:lnTo>
                  <a:lnTo>
                    <a:pt x="881507" y="539749"/>
                  </a:lnTo>
                  <a:lnTo>
                    <a:pt x="885063" y="544829"/>
                  </a:lnTo>
                  <a:lnTo>
                    <a:pt x="890270" y="552449"/>
                  </a:lnTo>
                  <a:lnTo>
                    <a:pt x="897254" y="557529"/>
                  </a:lnTo>
                  <a:lnTo>
                    <a:pt x="905763" y="558799"/>
                  </a:lnTo>
                  <a:lnTo>
                    <a:pt x="912123" y="558799"/>
                  </a:lnTo>
                  <a:lnTo>
                    <a:pt x="941959" y="542289"/>
                  </a:lnTo>
                  <a:lnTo>
                    <a:pt x="916686" y="542289"/>
                  </a:lnTo>
                  <a:lnTo>
                    <a:pt x="911860" y="541019"/>
                  </a:lnTo>
                  <a:lnTo>
                    <a:pt x="906907" y="541019"/>
                  </a:lnTo>
                  <a:lnTo>
                    <a:pt x="902970" y="538479"/>
                  </a:lnTo>
                  <a:lnTo>
                    <a:pt x="900049" y="533399"/>
                  </a:lnTo>
                  <a:lnTo>
                    <a:pt x="897763" y="530859"/>
                  </a:lnTo>
                  <a:lnTo>
                    <a:pt x="896620" y="527049"/>
                  </a:lnTo>
                  <a:lnTo>
                    <a:pt x="896747" y="519429"/>
                  </a:lnTo>
                  <a:lnTo>
                    <a:pt x="898144" y="515619"/>
                  </a:lnTo>
                  <a:lnTo>
                    <a:pt x="901064" y="511809"/>
                  </a:lnTo>
                  <a:lnTo>
                    <a:pt x="903859" y="507999"/>
                  </a:lnTo>
                  <a:lnTo>
                    <a:pt x="909447" y="502919"/>
                  </a:lnTo>
                  <a:lnTo>
                    <a:pt x="917956" y="495299"/>
                  </a:lnTo>
                  <a:lnTo>
                    <a:pt x="923289" y="491489"/>
                  </a:lnTo>
                  <a:lnTo>
                    <a:pt x="927100" y="487679"/>
                  </a:lnTo>
                  <a:lnTo>
                    <a:pt x="931418" y="483869"/>
                  </a:lnTo>
                  <a:lnTo>
                    <a:pt x="933323" y="481329"/>
                  </a:lnTo>
                  <a:lnTo>
                    <a:pt x="934847" y="478789"/>
                  </a:lnTo>
                  <a:lnTo>
                    <a:pt x="955052" y="478789"/>
                  </a:lnTo>
                  <a:lnTo>
                    <a:pt x="947674" y="461009"/>
                  </a:lnTo>
                  <a:lnTo>
                    <a:pt x="944752" y="453389"/>
                  </a:lnTo>
                  <a:lnTo>
                    <a:pt x="942213" y="448309"/>
                  </a:lnTo>
                  <a:close/>
                </a:path>
                <a:path w="1591945" h="1149985">
                  <a:moveTo>
                    <a:pt x="955052" y="478789"/>
                  </a:moveTo>
                  <a:lnTo>
                    <a:pt x="934847" y="478789"/>
                  </a:lnTo>
                  <a:lnTo>
                    <a:pt x="937970" y="486409"/>
                  </a:lnTo>
                  <a:lnTo>
                    <a:pt x="940308" y="492759"/>
                  </a:lnTo>
                  <a:lnTo>
                    <a:pt x="941883" y="497839"/>
                  </a:lnTo>
                  <a:lnTo>
                    <a:pt x="942721" y="504189"/>
                  </a:lnTo>
                  <a:lnTo>
                    <a:pt x="943356" y="510539"/>
                  </a:lnTo>
                  <a:lnTo>
                    <a:pt x="942213" y="516889"/>
                  </a:lnTo>
                  <a:lnTo>
                    <a:pt x="916686" y="542289"/>
                  </a:lnTo>
                  <a:lnTo>
                    <a:pt x="941959" y="542289"/>
                  </a:lnTo>
                  <a:lnTo>
                    <a:pt x="948054" y="532129"/>
                  </a:lnTo>
                  <a:lnTo>
                    <a:pt x="950849" y="525779"/>
                  </a:lnTo>
                  <a:lnTo>
                    <a:pt x="953008" y="516889"/>
                  </a:lnTo>
                  <a:lnTo>
                    <a:pt x="978153" y="516889"/>
                  </a:lnTo>
                  <a:lnTo>
                    <a:pt x="958214" y="486409"/>
                  </a:lnTo>
                  <a:lnTo>
                    <a:pt x="955052" y="478789"/>
                  </a:lnTo>
                  <a:close/>
                </a:path>
                <a:path w="1591945" h="1149985">
                  <a:moveTo>
                    <a:pt x="978153" y="516889"/>
                  </a:moveTo>
                  <a:lnTo>
                    <a:pt x="953008" y="516889"/>
                  </a:lnTo>
                  <a:lnTo>
                    <a:pt x="956563" y="521969"/>
                  </a:lnTo>
                  <a:lnTo>
                    <a:pt x="959738" y="524509"/>
                  </a:lnTo>
                  <a:lnTo>
                    <a:pt x="962533" y="527049"/>
                  </a:lnTo>
                  <a:lnTo>
                    <a:pt x="978153" y="516889"/>
                  </a:lnTo>
                  <a:close/>
                </a:path>
                <a:path w="1591945" h="1149985">
                  <a:moveTo>
                    <a:pt x="850722" y="511809"/>
                  </a:moveTo>
                  <a:lnTo>
                    <a:pt x="818007" y="511809"/>
                  </a:lnTo>
                  <a:lnTo>
                    <a:pt x="828928" y="513079"/>
                  </a:lnTo>
                  <a:lnTo>
                    <a:pt x="833754" y="516889"/>
                  </a:lnTo>
                  <a:lnTo>
                    <a:pt x="837691" y="523239"/>
                  </a:lnTo>
                  <a:lnTo>
                    <a:pt x="850722" y="511809"/>
                  </a:lnTo>
                  <a:close/>
                </a:path>
                <a:path w="1591945" h="1149985">
                  <a:moveTo>
                    <a:pt x="968248" y="389889"/>
                  </a:moveTo>
                  <a:lnTo>
                    <a:pt x="952881" y="400049"/>
                  </a:lnTo>
                  <a:lnTo>
                    <a:pt x="996314" y="504189"/>
                  </a:lnTo>
                  <a:lnTo>
                    <a:pt x="1011809" y="492759"/>
                  </a:lnTo>
                  <a:lnTo>
                    <a:pt x="991235" y="444499"/>
                  </a:lnTo>
                  <a:lnTo>
                    <a:pt x="988280" y="436879"/>
                  </a:lnTo>
                  <a:lnTo>
                    <a:pt x="984609" y="424179"/>
                  </a:lnTo>
                  <a:lnTo>
                    <a:pt x="983869" y="417829"/>
                  </a:lnTo>
                  <a:lnTo>
                    <a:pt x="983488" y="411479"/>
                  </a:lnTo>
                  <a:lnTo>
                    <a:pt x="984334" y="406399"/>
                  </a:lnTo>
                  <a:lnTo>
                    <a:pt x="975360" y="406399"/>
                  </a:lnTo>
                  <a:lnTo>
                    <a:pt x="968248" y="389889"/>
                  </a:lnTo>
                  <a:close/>
                </a:path>
                <a:path w="1591945" h="1149985">
                  <a:moveTo>
                    <a:pt x="927735" y="431799"/>
                  </a:moveTo>
                  <a:lnTo>
                    <a:pt x="912272" y="431799"/>
                  </a:lnTo>
                  <a:lnTo>
                    <a:pt x="896270" y="436879"/>
                  </a:lnTo>
                  <a:lnTo>
                    <a:pt x="887984" y="441959"/>
                  </a:lnTo>
                  <a:lnTo>
                    <a:pt x="880741" y="448309"/>
                  </a:lnTo>
                  <a:lnTo>
                    <a:pt x="874807" y="453389"/>
                  </a:lnTo>
                  <a:lnTo>
                    <a:pt x="863966" y="483869"/>
                  </a:lnTo>
                  <a:lnTo>
                    <a:pt x="864292" y="490219"/>
                  </a:lnTo>
                  <a:lnTo>
                    <a:pt x="865886" y="497839"/>
                  </a:lnTo>
                  <a:lnTo>
                    <a:pt x="882396" y="488949"/>
                  </a:lnTo>
                  <a:lnTo>
                    <a:pt x="880618" y="482599"/>
                  </a:lnTo>
                  <a:lnTo>
                    <a:pt x="880872" y="476249"/>
                  </a:lnTo>
                  <a:lnTo>
                    <a:pt x="883031" y="471169"/>
                  </a:lnTo>
                  <a:lnTo>
                    <a:pt x="885063" y="464819"/>
                  </a:lnTo>
                  <a:lnTo>
                    <a:pt x="889381" y="459739"/>
                  </a:lnTo>
                  <a:lnTo>
                    <a:pt x="895858" y="455929"/>
                  </a:lnTo>
                  <a:lnTo>
                    <a:pt x="902715" y="450849"/>
                  </a:lnTo>
                  <a:lnTo>
                    <a:pt x="908938" y="448309"/>
                  </a:lnTo>
                  <a:lnTo>
                    <a:pt x="942213" y="448309"/>
                  </a:lnTo>
                  <a:lnTo>
                    <a:pt x="941577" y="447039"/>
                  </a:lnTo>
                  <a:lnTo>
                    <a:pt x="938276" y="441959"/>
                  </a:lnTo>
                  <a:lnTo>
                    <a:pt x="933831" y="435609"/>
                  </a:lnTo>
                  <a:lnTo>
                    <a:pt x="927735" y="431799"/>
                  </a:lnTo>
                  <a:close/>
                </a:path>
                <a:path w="1591945" h="1149985">
                  <a:moveTo>
                    <a:pt x="1036491" y="382269"/>
                  </a:moveTo>
                  <a:lnTo>
                    <a:pt x="1007490" y="382269"/>
                  </a:lnTo>
                  <a:lnTo>
                    <a:pt x="1010665" y="383539"/>
                  </a:lnTo>
                  <a:lnTo>
                    <a:pt x="1013206" y="384809"/>
                  </a:lnTo>
                  <a:lnTo>
                    <a:pt x="1015238" y="387349"/>
                  </a:lnTo>
                  <a:lnTo>
                    <a:pt x="1016508" y="389889"/>
                  </a:lnTo>
                  <a:lnTo>
                    <a:pt x="1018032" y="392429"/>
                  </a:lnTo>
                  <a:lnTo>
                    <a:pt x="1019937" y="397509"/>
                  </a:lnTo>
                  <a:lnTo>
                    <a:pt x="1049401" y="467359"/>
                  </a:lnTo>
                  <a:lnTo>
                    <a:pt x="1064768" y="457199"/>
                  </a:lnTo>
                  <a:lnTo>
                    <a:pt x="1043686" y="406399"/>
                  </a:lnTo>
                  <a:lnTo>
                    <a:pt x="1040713" y="398779"/>
                  </a:lnTo>
                  <a:lnTo>
                    <a:pt x="1038478" y="392429"/>
                  </a:lnTo>
                  <a:lnTo>
                    <a:pt x="1037006" y="386079"/>
                  </a:lnTo>
                  <a:lnTo>
                    <a:pt x="1036491" y="382269"/>
                  </a:lnTo>
                  <a:close/>
                </a:path>
                <a:path w="1591945" h="1149985">
                  <a:moveTo>
                    <a:pt x="1112265" y="290829"/>
                  </a:moveTo>
                  <a:lnTo>
                    <a:pt x="1098041" y="299719"/>
                  </a:lnTo>
                  <a:lnTo>
                    <a:pt x="1158239" y="443229"/>
                  </a:lnTo>
                  <a:lnTo>
                    <a:pt x="1173607" y="433069"/>
                  </a:lnTo>
                  <a:lnTo>
                    <a:pt x="1149985" y="375919"/>
                  </a:lnTo>
                  <a:lnTo>
                    <a:pt x="1186561" y="375919"/>
                  </a:lnTo>
                  <a:lnTo>
                    <a:pt x="1191387" y="372109"/>
                  </a:lnTo>
                  <a:lnTo>
                    <a:pt x="1195451" y="368299"/>
                  </a:lnTo>
                  <a:lnTo>
                    <a:pt x="1158748" y="368299"/>
                  </a:lnTo>
                  <a:lnTo>
                    <a:pt x="1154429" y="365759"/>
                  </a:lnTo>
                  <a:lnTo>
                    <a:pt x="1147699" y="361949"/>
                  </a:lnTo>
                  <a:lnTo>
                    <a:pt x="1144015" y="356869"/>
                  </a:lnTo>
                  <a:lnTo>
                    <a:pt x="1139316" y="350519"/>
                  </a:lnTo>
                  <a:lnTo>
                    <a:pt x="1136269" y="346709"/>
                  </a:lnTo>
                  <a:lnTo>
                    <a:pt x="1133602" y="340359"/>
                  </a:lnTo>
                  <a:lnTo>
                    <a:pt x="1131315" y="332739"/>
                  </a:lnTo>
                  <a:lnTo>
                    <a:pt x="1129157" y="326389"/>
                  </a:lnTo>
                  <a:lnTo>
                    <a:pt x="1128014" y="318769"/>
                  </a:lnTo>
                  <a:lnTo>
                    <a:pt x="1128014" y="307339"/>
                  </a:lnTo>
                  <a:lnTo>
                    <a:pt x="1128522" y="304799"/>
                  </a:lnTo>
                  <a:lnTo>
                    <a:pt x="1118362" y="304799"/>
                  </a:lnTo>
                  <a:lnTo>
                    <a:pt x="1112265" y="290829"/>
                  </a:lnTo>
                  <a:close/>
                </a:path>
                <a:path w="1591945" h="1149985">
                  <a:moveTo>
                    <a:pt x="1086993" y="345439"/>
                  </a:moveTo>
                  <a:lnTo>
                    <a:pt x="1063752" y="345439"/>
                  </a:lnTo>
                  <a:lnTo>
                    <a:pt x="1066291" y="347979"/>
                  </a:lnTo>
                  <a:lnTo>
                    <a:pt x="1068324" y="350519"/>
                  </a:lnTo>
                  <a:lnTo>
                    <a:pt x="1069721" y="353059"/>
                  </a:lnTo>
                  <a:lnTo>
                    <a:pt x="1071626" y="356869"/>
                  </a:lnTo>
                  <a:lnTo>
                    <a:pt x="1073912" y="361949"/>
                  </a:lnTo>
                  <a:lnTo>
                    <a:pt x="1102740" y="430529"/>
                  </a:lnTo>
                  <a:lnTo>
                    <a:pt x="1118108" y="420369"/>
                  </a:lnTo>
                  <a:lnTo>
                    <a:pt x="1086993" y="345439"/>
                  </a:lnTo>
                  <a:close/>
                </a:path>
                <a:path w="1591945" h="1149985">
                  <a:moveTo>
                    <a:pt x="1005077" y="363219"/>
                  </a:moveTo>
                  <a:lnTo>
                    <a:pt x="976629" y="396239"/>
                  </a:lnTo>
                  <a:lnTo>
                    <a:pt x="975360" y="406399"/>
                  </a:lnTo>
                  <a:lnTo>
                    <a:pt x="984334" y="406399"/>
                  </a:lnTo>
                  <a:lnTo>
                    <a:pt x="984758" y="403859"/>
                  </a:lnTo>
                  <a:lnTo>
                    <a:pt x="987551" y="398779"/>
                  </a:lnTo>
                  <a:lnTo>
                    <a:pt x="990473" y="392429"/>
                  </a:lnTo>
                  <a:lnTo>
                    <a:pt x="994156" y="387349"/>
                  </a:lnTo>
                  <a:lnTo>
                    <a:pt x="998474" y="384809"/>
                  </a:lnTo>
                  <a:lnTo>
                    <a:pt x="1001395" y="382269"/>
                  </a:lnTo>
                  <a:lnTo>
                    <a:pt x="1036491" y="382269"/>
                  </a:lnTo>
                  <a:lnTo>
                    <a:pt x="1036320" y="380999"/>
                  </a:lnTo>
                  <a:lnTo>
                    <a:pt x="1035812" y="374649"/>
                  </a:lnTo>
                  <a:lnTo>
                    <a:pt x="1036497" y="370839"/>
                  </a:lnTo>
                  <a:lnTo>
                    <a:pt x="1026922" y="370839"/>
                  </a:lnTo>
                  <a:lnTo>
                    <a:pt x="1022096" y="367029"/>
                  </a:lnTo>
                  <a:lnTo>
                    <a:pt x="1016762" y="364489"/>
                  </a:lnTo>
                  <a:lnTo>
                    <a:pt x="1005077" y="363219"/>
                  </a:lnTo>
                  <a:close/>
                </a:path>
                <a:path w="1591945" h="1149985">
                  <a:moveTo>
                    <a:pt x="1186561" y="375919"/>
                  </a:moveTo>
                  <a:lnTo>
                    <a:pt x="1149985" y="375919"/>
                  </a:lnTo>
                  <a:lnTo>
                    <a:pt x="1159914" y="379729"/>
                  </a:lnTo>
                  <a:lnTo>
                    <a:pt x="1169320" y="380999"/>
                  </a:lnTo>
                  <a:lnTo>
                    <a:pt x="1178202" y="379729"/>
                  </a:lnTo>
                  <a:lnTo>
                    <a:pt x="1186561" y="375919"/>
                  </a:lnTo>
                  <a:close/>
                </a:path>
                <a:path w="1591945" h="1149985">
                  <a:moveTo>
                    <a:pt x="1066546" y="326389"/>
                  </a:moveTo>
                  <a:lnTo>
                    <a:pt x="1060196" y="326389"/>
                  </a:lnTo>
                  <a:lnTo>
                    <a:pt x="1053338" y="327659"/>
                  </a:lnTo>
                  <a:lnTo>
                    <a:pt x="1045845" y="332739"/>
                  </a:lnTo>
                  <a:lnTo>
                    <a:pt x="1040129" y="336549"/>
                  </a:lnTo>
                  <a:lnTo>
                    <a:pt x="1026922" y="370839"/>
                  </a:lnTo>
                  <a:lnTo>
                    <a:pt x="1036497" y="370839"/>
                  </a:lnTo>
                  <a:lnTo>
                    <a:pt x="1036954" y="368299"/>
                  </a:lnTo>
                  <a:lnTo>
                    <a:pt x="1039876" y="361949"/>
                  </a:lnTo>
                  <a:lnTo>
                    <a:pt x="1042670" y="355599"/>
                  </a:lnTo>
                  <a:lnTo>
                    <a:pt x="1046352" y="351789"/>
                  </a:lnTo>
                  <a:lnTo>
                    <a:pt x="1051052" y="347979"/>
                  </a:lnTo>
                  <a:lnTo>
                    <a:pt x="1054353" y="345439"/>
                  </a:lnTo>
                  <a:lnTo>
                    <a:pt x="1086993" y="345439"/>
                  </a:lnTo>
                  <a:lnTo>
                    <a:pt x="1084452" y="340359"/>
                  </a:lnTo>
                  <a:lnTo>
                    <a:pt x="1078102" y="331469"/>
                  </a:lnTo>
                  <a:lnTo>
                    <a:pt x="1072769" y="327659"/>
                  </a:lnTo>
                  <a:lnTo>
                    <a:pt x="1066546" y="326389"/>
                  </a:lnTo>
                  <a:close/>
                </a:path>
                <a:path w="1591945" h="1149985">
                  <a:moveTo>
                    <a:pt x="1186497" y="281939"/>
                  </a:moveTo>
                  <a:lnTo>
                    <a:pt x="1151127" y="281939"/>
                  </a:lnTo>
                  <a:lnTo>
                    <a:pt x="1157732" y="283209"/>
                  </a:lnTo>
                  <a:lnTo>
                    <a:pt x="1164209" y="285749"/>
                  </a:lnTo>
                  <a:lnTo>
                    <a:pt x="1186743" y="323849"/>
                  </a:lnTo>
                  <a:lnTo>
                    <a:pt x="1188432" y="342899"/>
                  </a:lnTo>
                  <a:lnTo>
                    <a:pt x="1186608" y="351789"/>
                  </a:lnTo>
                  <a:lnTo>
                    <a:pt x="1182856" y="358139"/>
                  </a:lnTo>
                  <a:lnTo>
                    <a:pt x="1177163" y="363219"/>
                  </a:lnTo>
                  <a:lnTo>
                    <a:pt x="1172972" y="365759"/>
                  </a:lnTo>
                  <a:lnTo>
                    <a:pt x="1168400" y="368299"/>
                  </a:lnTo>
                  <a:lnTo>
                    <a:pt x="1195451" y="368299"/>
                  </a:lnTo>
                  <a:lnTo>
                    <a:pt x="1198499" y="361949"/>
                  </a:lnTo>
                  <a:lnTo>
                    <a:pt x="1201674" y="356869"/>
                  </a:lnTo>
                  <a:lnTo>
                    <a:pt x="1203833" y="350519"/>
                  </a:lnTo>
                  <a:lnTo>
                    <a:pt x="1205229" y="342899"/>
                  </a:lnTo>
                  <a:lnTo>
                    <a:pt x="1205851" y="336549"/>
                  </a:lnTo>
                  <a:lnTo>
                    <a:pt x="1205817" y="330199"/>
                  </a:lnTo>
                  <a:lnTo>
                    <a:pt x="1195153" y="293369"/>
                  </a:lnTo>
                  <a:lnTo>
                    <a:pt x="1190625" y="287019"/>
                  </a:lnTo>
                  <a:lnTo>
                    <a:pt x="1186497" y="281939"/>
                  </a:lnTo>
                  <a:close/>
                </a:path>
                <a:path w="1591945" h="1149985">
                  <a:moveTo>
                    <a:pt x="1280795" y="214629"/>
                  </a:moveTo>
                  <a:lnTo>
                    <a:pt x="1257173" y="214629"/>
                  </a:lnTo>
                  <a:lnTo>
                    <a:pt x="1260348" y="217169"/>
                  </a:lnTo>
                  <a:lnTo>
                    <a:pt x="1262888" y="220979"/>
                  </a:lnTo>
                  <a:lnTo>
                    <a:pt x="1264793" y="223519"/>
                  </a:lnTo>
                  <a:lnTo>
                    <a:pt x="1266571" y="227329"/>
                  </a:lnTo>
                  <a:lnTo>
                    <a:pt x="1268222" y="232409"/>
                  </a:lnTo>
                  <a:lnTo>
                    <a:pt x="1265340" y="236219"/>
                  </a:lnTo>
                  <a:lnTo>
                    <a:pt x="1261268" y="240029"/>
                  </a:lnTo>
                  <a:lnTo>
                    <a:pt x="1256006" y="245109"/>
                  </a:lnTo>
                  <a:lnTo>
                    <a:pt x="1249552" y="250189"/>
                  </a:lnTo>
                  <a:lnTo>
                    <a:pt x="1240154" y="256539"/>
                  </a:lnTo>
                  <a:lnTo>
                    <a:pt x="1233932" y="261619"/>
                  </a:lnTo>
                  <a:lnTo>
                    <a:pt x="1231011" y="265429"/>
                  </a:lnTo>
                  <a:lnTo>
                    <a:pt x="1226185" y="270509"/>
                  </a:lnTo>
                  <a:lnTo>
                    <a:pt x="1222756" y="274319"/>
                  </a:lnTo>
                  <a:lnTo>
                    <a:pt x="1220470" y="279399"/>
                  </a:lnTo>
                  <a:lnTo>
                    <a:pt x="1218311" y="284479"/>
                  </a:lnTo>
                  <a:lnTo>
                    <a:pt x="1217422" y="289559"/>
                  </a:lnTo>
                  <a:lnTo>
                    <a:pt x="1218184" y="300989"/>
                  </a:lnTo>
                  <a:lnTo>
                    <a:pt x="1244346" y="325119"/>
                  </a:lnTo>
                  <a:lnTo>
                    <a:pt x="1250705" y="325119"/>
                  </a:lnTo>
                  <a:lnTo>
                    <a:pt x="1280540" y="308609"/>
                  </a:lnTo>
                  <a:lnTo>
                    <a:pt x="1255395" y="308609"/>
                  </a:lnTo>
                  <a:lnTo>
                    <a:pt x="1250441" y="307339"/>
                  </a:lnTo>
                  <a:lnTo>
                    <a:pt x="1245489" y="307339"/>
                  </a:lnTo>
                  <a:lnTo>
                    <a:pt x="1241552" y="304799"/>
                  </a:lnTo>
                  <a:lnTo>
                    <a:pt x="1238631" y="299719"/>
                  </a:lnTo>
                  <a:lnTo>
                    <a:pt x="1236345" y="297179"/>
                  </a:lnTo>
                  <a:lnTo>
                    <a:pt x="1235328" y="293369"/>
                  </a:lnTo>
                  <a:lnTo>
                    <a:pt x="1235328" y="285749"/>
                  </a:lnTo>
                  <a:lnTo>
                    <a:pt x="1236726" y="281939"/>
                  </a:lnTo>
                  <a:lnTo>
                    <a:pt x="1239647" y="278129"/>
                  </a:lnTo>
                  <a:lnTo>
                    <a:pt x="1242440" y="274319"/>
                  </a:lnTo>
                  <a:lnTo>
                    <a:pt x="1248156" y="269239"/>
                  </a:lnTo>
                  <a:lnTo>
                    <a:pt x="1261999" y="256539"/>
                  </a:lnTo>
                  <a:lnTo>
                    <a:pt x="1265809" y="253999"/>
                  </a:lnTo>
                  <a:lnTo>
                    <a:pt x="1270127" y="248919"/>
                  </a:lnTo>
                  <a:lnTo>
                    <a:pt x="1271904" y="247649"/>
                  </a:lnTo>
                  <a:lnTo>
                    <a:pt x="1273556" y="245109"/>
                  </a:lnTo>
                  <a:lnTo>
                    <a:pt x="1293785" y="245109"/>
                  </a:lnTo>
                  <a:lnTo>
                    <a:pt x="1286256" y="226059"/>
                  </a:lnTo>
                  <a:lnTo>
                    <a:pt x="1283335" y="219709"/>
                  </a:lnTo>
                  <a:lnTo>
                    <a:pt x="1280795" y="214629"/>
                  </a:lnTo>
                  <a:close/>
                </a:path>
                <a:path w="1591945" h="1149985">
                  <a:moveTo>
                    <a:pt x="1293785" y="245109"/>
                  </a:moveTo>
                  <a:lnTo>
                    <a:pt x="1273556" y="245109"/>
                  </a:lnTo>
                  <a:lnTo>
                    <a:pt x="1276605" y="252729"/>
                  </a:lnTo>
                  <a:lnTo>
                    <a:pt x="1278905" y="259079"/>
                  </a:lnTo>
                  <a:lnTo>
                    <a:pt x="1280467" y="264159"/>
                  </a:lnTo>
                  <a:lnTo>
                    <a:pt x="1281302" y="270509"/>
                  </a:lnTo>
                  <a:lnTo>
                    <a:pt x="1281938" y="276859"/>
                  </a:lnTo>
                  <a:lnTo>
                    <a:pt x="1280795" y="283209"/>
                  </a:lnTo>
                  <a:lnTo>
                    <a:pt x="1278001" y="288289"/>
                  </a:lnTo>
                  <a:lnTo>
                    <a:pt x="1275079" y="294639"/>
                  </a:lnTo>
                  <a:lnTo>
                    <a:pt x="1271143" y="299719"/>
                  </a:lnTo>
                  <a:lnTo>
                    <a:pt x="1266063" y="303529"/>
                  </a:lnTo>
                  <a:lnTo>
                    <a:pt x="1260475" y="307339"/>
                  </a:lnTo>
                  <a:lnTo>
                    <a:pt x="1255395" y="308609"/>
                  </a:lnTo>
                  <a:lnTo>
                    <a:pt x="1280540" y="308609"/>
                  </a:lnTo>
                  <a:lnTo>
                    <a:pt x="1286637" y="298449"/>
                  </a:lnTo>
                  <a:lnTo>
                    <a:pt x="1289558" y="292099"/>
                  </a:lnTo>
                  <a:lnTo>
                    <a:pt x="1291716" y="283209"/>
                  </a:lnTo>
                  <a:lnTo>
                    <a:pt x="1316736" y="283209"/>
                  </a:lnTo>
                  <a:lnTo>
                    <a:pt x="1296797" y="252729"/>
                  </a:lnTo>
                  <a:lnTo>
                    <a:pt x="1293785" y="245109"/>
                  </a:lnTo>
                  <a:close/>
                </a:path>
                <a:path w="1591945" h="1149985">
                  <a:moveTo>
                    <a:pt x="1163574" y="265429"/>
                  </a:moveTo>
                  <a:lnTo>
                    <a:pt x="1149080" y="265429"/>
                  </a:lnTo>
                  <a:lnTo>
                    <a:pt x="1142232" y="267969"/>
                  </a:lnTo>
                  <a:lnTo>
                    <a:pt x="1135634" y="271779"/>
                  </a:lnTo>
                  <a:lnTo>
                    <a:pt x="1130935" y="274319"/>
                  </a:lnTo>
                  <a:lnTo>
                    <a:pt x="1127252" y="278129"/>
                  </a:lnTo>
                  <a:lnTo>
                    <a:pt x="1121918" y="288289"/>
                  </a:lnTo>
                  <a:lnTo>
                    <a:pt x="1119759" y="295909"/>
                  </a:lnTo>
                  <a:lnTo>
                    <a:pt x="1118362" y="304799"/>
                  </a:lnTo>
                  <a:lnTo>
                    <a:pt x="1128522" y="304799"/>
                  </a:lnTo>
                  <a:lnTo>
                    <a:pt x="1129029" y="302259"/>
                  </a:lnTo>
                  <a:lnTo>
                    <a:pt x="1130935" y="297179"/>
                  </a:lnTo>
                  <a:lnTo>
                    <a:pt x="1132839" y="293369"/>
                  </a:lnTo>
                  <a:lnTo>
                    <a:pt x="1135761" y="289559"/>
                  </a:lnTo>
                  <a:lnTo>
                    <a:pt x="1139698" y="287019"/>
                  </a:lnTo>
                  <a:lnTo>
                    <a:pt x="1145159" y="283209"/>
                  </a:lnTo>
                  <a:lnTo>
                    <a:pt x="1151127" y="281939"/>
                  </a:lnTo>
                  <a:lnTo>
                    <a:pt x="1186497" y="281939"/>
                  </a:lnTo>
                  <a:lnTo>
                    <a:pt x="1184433" y="279399"/>
                  </a:lnTo>
                  <a:lnTo>
                    <a:pt x="1177861" y="273049"/>
                  </a:lnTo>
                  <a:lnTo>
                    <a:pt x="1170908" y="267969"/>
                  </a:lnTo>
                  <a:lnTo>
                    <a:pt x="1163574" y="265429"/>
                  </a:lnTo>
                  <a:close/>
                </a:path>
                <a:path w="1591945" h="1149985">
                  <a:moveTo>
                    <a:pt x="1356360" y="269239"/>
                  </a:moveTo>
                  <a:lnTo>
                    <a:pt x="1339850" y="279399"/>
                  </a:lnTo>
                  <a:lnTo>
                    <a:pt x="1342516" y="283209"/>
                  </a:lnTo>
                  <a:lnTo>
                    <a:pt x="1345819" y="288289"/>
                  </a:lnTo>
                  <a:lnTo>
                    <a:pt x="1349883" y="292099"/>
                  </a:lnTo>
                  <a:lnTo>
                    <a:pt x="1360043" y="294639"/>
                  </a:lnTo>
                  <a:lnTo>
                    <a:pt x="1365885" y="294639"/>
                  </a:lnTo>
                  <a:lnTo>
                    <a:pt x="1378965" y="292099"/>
                  </a:lnTo>
                  <a:lnTo>
                    <a:pt x="1385824" y="288289"/>
                  </a:lnTo>
                  <a:lnTo>
                    <a:pt x="1400683" y="278129"/>
                  </a:lnTo>
                  <a:lnTo>
                    <a:pt x="1365377" y="278129"/>
                  </a:lnTo>
                  <a:lnTo>
                    <a:pt x="1363090" y="276859"/>
                  </a:lnTo>
                  <a:lnTo>
                    <a:pt x="1360932" y="275589"/>
                  </a:lnTo>
                  <a:lnTo>
                    <a:pt x="1358773" y="273049"/>
                  </a:lnTo>
                  <a:lnTo>
                    <a:pt x="1356360" y="269239"/>
                  </a:lnTo>
                  <a:close/>
                </a:path>
                <a:path w="1591945" h="1149985">
                  <a:moveTo>
                    <a:pt x="1316736" y="283209"/>
                  </a:moveTo>
                  <a:lnTo>
                    <a:pt x="1291716" y="283209"/>
                  </a:lnTo>
                  <a:lnTo>
                    <a:pt x="1295146" y="288289"/>
                  </a:lnTo>
                  <a:lnTo>
                    <a:pt x="1298321" y="290829"/>
                  </a:lnTo>
                  <a:lnTo>
                    <a:pt x="1301241" y="293369"/>
                  </a:lnTo>
                  <a:lnTo>
                    <a:pt x="1316736" y="283209"/>
                  </a:lnTo>
                  <a:close/>
                </a:path>
                <a:path w="1591945" h="1149985">
                  <a:moveTo>
                    <a:pt x="1407287" y="215899"/>
                  </a:moveTo>
                  <a:lnTo>
                    <a:pt x="1387094" y="215899"/>
                  </a:lnTo>
                  <a:lnTo>
                    <a:pt x="1390650" y="224789"/>
                  </a:lnTo>
                  <a:lnTo>
                    <a:pt x="1394011" y="233679"/>
                  </a:lnTo>
                  <a:lnTo>
                    <a:pt x="1396301" y="240029"/>
                  </a:lnTo>
                  <a:lnTo>
                    <a:pt x="1397543" y="246379"/>
                  </a:lnTo>
                  <a:lnTo>
                    <a:pt x="1397762" y="250189"/>
                  </a:lnTo>
                  <a:lnTo>
                    <a:pt x="1396382" y="256539"/>
                  </a:lnTo>
                  <a:lnTo>
                    <a:pt x="1393396" y="261619"/>
                  </a:lnTo>
                  <a:lnTo>
                    <a:pt x="1388814" y="266699"/>
                  </a:lnTo>
                  <a:lnTo>
                    <a:pt x="1382649" y="271779"/>
                  </a:lnTo>
                  <a:lnTo>
                    <a:pt x="1378203" y="274319"/>
                  </a:lnTo>
                  <a:lnTo>
                    <a:pt x="1374266" y="276859"/>
                  </a:lnTo>
                  <a:lnTo>
                    <a:pt x="1370584" y="276859"/>
                  </a:lnTo>
                  <a:lnTo>
                    <a:pt x="1367789" y="278129"/>
                  </a:lnTo>
                  <a:lnTo>
                    <a:pt x="1400683" y="278129"/>
                  </a:lnTo>
                  <a:lnTo>
                    <a:pt x="1406271" y="271779"/>
                  </a:lnTo>
                  <a:lnTo>
                    <a:pt x="1410081" y="265429"/>
                  </a:lnTo>
                  <a:lnTo>
                    <a:pt x="1413764" y="257809"/>
                  </a:lnTo>
                  <a:lnTo>
                    <a:pt x="1415414" y="251459"/>
                  </a:lnTo>
                  <a:lnTo>
                    <a:pt x="1414907" y="243839"/>
                  </a:lnTo>
                  <a:lnTo>
                    <a:pt x="1414145" y="237489"/>
                  </a:lnTo>
                  <a:lnTo>
                    <a:pt x="1412621" y="231139"/>
                  </a:lnTo>
                  <a:lnTo>
                    <a:pt x="1410335" y="223519"/>
                  </a:lnTo>
                  <a:lnTo>
                    <a:pt x="1407287" y="215899"/>
                  </a:lnTo>
                  <a:close/>
                </a:path>
                <a:path w="1591945" h="1149985">
                  <a:moveTo>
                    <a:pt x="1266444" y="198119"/>
                  </a:moveTo>
                  <a:lnTo>
                    <a:pt x="1250908" y="198119"/>
                  </a:lnTo>
                  <a:lnTo>
                    <a:pt x="1234854" y="203199"/>
                  </a:lnTo>
                  <a:lnTo>
                    <a:pt x="1226565" y="208279"/>
                  </a:lnTo>
                  <a:lnTo>
                    <a:pt x="1219323" y="214629"/>
                  </a:lnTo>
                  <a:lnTo>
                    <a:pt x="1213389" y="219709"/>
                  </a:lnTo>
                  <a:lnTo>
                    <a:pt x="1202548" y="250189"/>
                  </a:lnTo>
                  <a:lnTo>
                    <a:pt x="1202874" y="256539"/>
                  </a:lnTo>
                  <a:lnTo>
                    <a:pt x="1204468" y="264159"/>
                  </a:lnTo>
                  <a:lnTo>
                    <a:pt x="1221104" y="255269"/>
                  </a:lnTo>
                  <a:lnTo>
                    <a:pt x="1219327" y="248919"/>
                  </a:lnTo>
                  <a:lnTo>
                    <a:pt x="1219453" y="242569"/>
                  </a:lnTo>
                  <a:lnTo>
                    <a:pt x="1247521" y="214629"/>
                  </a:lnTo>
                  <a:lnTo>
                    <a:pt x="1280795" y="214629"/>
                  </a:lnTo>
                  <a:lnTo>
                    <a:pt x="1280160" y="213359"/>
                  </a:lnTo>
                  <a:lnTo>
                    <a:pt x="1276858" y="208279"/>
                  </a:lnTo>
                  <a:lnTo>
                    <a:pt x="1272413" y="201929"/>
                  </a:lnTo>
                  <a:lnTo>
                    <a:pt x="1266444" y="198119"/>
                  </a:lnTo>
                  <a:close/>
                </a:path>
                <a:path w="1591945" h="1149985">
                  <a:moveTo>
                    <a:pt x="1347833" y="138429"/>
                  </a:moveTo>
                  <a:lnTo>
                    <a:pt x="1337865" y="138429"/>
                  </a:lnTo>
                  <a:lnTo>
                    <a:pt x="1328350" y="139699"/>
                  </a:lnTo>
                  <a:lnTo>
                    <a:pt x="1300690" y="172719"/>
                  </a:lnTo>
                  <a:lnTo>
                    <a:pt x="1298698" y="187959"/>
                  </a:lnTo>
                  <a:lnTo>
                    <a:pt x="1299083" y="196849"/>
                  </a:lnTo>
                  <a:lnTo>
                    <a:pt x="1317617" y="237489"/>
                  </a:lnTo>
                  <a:lnTo>
                    <a:pt x="1347928" y="252729"/>
                  </a:lnTo>
                  <a:lnTo>
                    <a:pt x="1355582" y="252729"/>
                  </a:lnTo>
                  <a:lnTo>
                    <a:pt x="1362926" y="250189"/>
                  </a:lnTo>
                  <a:lnTo>
                    <a:pt x="1369949" y="246379"/>
                  </a:lnTo>
                  <a:lnTo>
                    <a:pt x="1376092" y="240029"/>
                  </a:lnTo>
                  <a:lnTo>
                    <a:pt x="1380016" y="234949"/>
                  </a:lnTo>
                  <a:lnTo>
                    <a:pt x="1346708" y="234949"/>
                  </a:lnTo>
                  <a:lnTo>
                    <a:pt x="1341882" y="233679"/>
                  </a:lnTo>
                  <a:lnTo>
                    <a:pt x="1337183" y="229869"/>
                  </a:lnTo>
                  <a:lnTo>
                    <a:pt x="1333881" y="227329"/>
                  </a:lnTo>
                  <a:lnTo>
                    <a:pt x="1330071" y="223519"/>
                  </a:lnTo>
                  <a:lnTo>
                    <a:pt x="1325752" y="217169"/>
                  </a:lnTo>
                  <a:lnTo>
                    <a:pt x="1323721" y="214629"/>
                  </a:lnTo>
                  <a:lnTo>
                    <a:pt x="1321562" y="209549"/>
                  </a:lnTo>
                  <a:lnTo>
                    <a:pt x="1319149" y="203199"/>
                  </a:lnTo>
                  <a:lnTo>
                    <a:pt x="1316736" y="195579"/>
                  </a:lnTo>
                  <a:lnTo>
                    <a:pt x="1315593" y="189229"/>
                  </a:lnTo>
                  <a:lnTo>
                    <a:pt x="1316101" y="176529"/>
                  </a:lnTo>
                  <a:lnTo>
                    <a:pt x="1317244" y="171449"/>
                  </a:lnTo>
                  <a:lnTo>
                    <a:pt x="1319276" y="167639"/>
                  </a:lnTo>
                  <a:lnTo>
                    <a:pt x="1321435" y="162559"/>
                  </a:lnTo>
                  <a:lnTo>
                    <a:pt x="1324356" y="158749"/>
                  </a:lnTo>
                  <a:lnTo>
                    <a:pt x="1328165" y="156209"/>
                  </a:lnTo>
                  <a:lnTo>
                    <a:pt x="1334262" y="152399"/>
                  </a:lnTo>
                  <a:lnTo>
                    <a:pt x="1340865" y="151129"/>
                  </a:lnTo>
                  <a:lnTo>
                    <a:pt x="1380149" y="151129"/>
                  </a:lnTo>
                  <a:lnTo>
                    <a:pt x="1376424" y="142239"/>
                  </a:lnTo>
                  <a:lnTo>
                    <a:pt x="1358264" y="142239"/>
                  </a:lnTo>
                  <a:lnTo>
                    <a:pt x="1347833" y="138429"/>
                  </a:lnTo>
                  <a:close/>
                </a:path>
                <a:path w="1591945" h="1149985">
                  <a:moveTo>
                    <a:pt x="1380149" y="151129"/>
                  </a:moveTo>
                  <a:lnTo>
                    <a:pt x="1340865" y="151129"/>
                  </a:lnTo>
                  <a:lnTo>
                    <a:pt x="1355089" y="153669"/>
                  </a:lnTo>
                  <a:lnTo>
                    <a:pt x="1361313" y="158749"/>
                  </a:lnTo>
                  <a:lnTo>
                    <a:pt x="1378458" y="200659"/>
                  </a:lnTo>
                  <a:lnTo>
                    <a:pt x="1378203" y="208279"/>
                  </a:lnTo>
                  <a:lnTo>
                    <a:pt x="1356106" y="234949"/>
                  </a:lnTo>
                  <a:lnTo>
                    <a:pt x="1380016" y="234949"/>
                  </a:lnTo>
                  <a:lnTo>
                    <a:pt x="1380998" y="233679"/>
                  </a:lnTo>
                  <a:lnTo>
                    <a:pt x="1384665" y="226059"/>
                  </a:lnTo>
                  <a:lnTo>
                    <a:pt x="1387094" y="215899"/>
                  </a:lnTo>
                  <a:lnTo>
                    <a:pt x="1407287" y="215899"/>
                  </a:lnTo>
                  <a:lnTo>
                    <a:pt x="1380149" y="151129"/>
                  </a:lnTo>
                  <a:close/>
                </a:path>
                <a:path w="1591945" h="1149985">
                  <a:moveTo>
                    <a:pt x="1402079" y="90169"/>
                  </a:moveTo>
                  <a:lnTo>
                    <a:pt x="1388110" y="100329"/>
                  </a:lnTo>
                  <a:lnTo>
                    <a:pt x="1431544" y="203199"/>
                  </a:lnTo>
                  <a:lnTo>
                    <a:pt x="1447038" y="193039"/>
                  </a:lnTo>
                  <a:lnTo>
                    <a:pt x="1426718" y="144779"/>
                  </a:lnTo>
                  <a:lnTo>
                    <a:pt x="1422596" y="133349"/>
                  </a:lnTo>
                  <a:lnTo>
                    <a:pt x="1420129" y="123189"/>
                  </a:lnTo>
                  <a:lnTo>
                    <a:pt x="1419306" y="114299"/>
                  </a:lnTo>
                  <a:lnTo>
                    <a:pt x="1419979" y="107949"/>
                  </a:lnTo>
                  <a:lnTo>
                    <a:pt x="1409573" y="107949"/>
                  </a:lnTo>
                  <a:lnTo>
                    <a:pt x="1402079" y="90169"/>
                  </a:lnTo>
                  <a:close/>
                </a:path>
                <a:path w="1591945" h="1149985">
                  <a:moveTo>
                    <a:pt x="1472590" y="78739"/>
                  </a:moveTo>
                  <a:lnTo>
                    <a:pt x="1442847" y="78739"/>
                  </a:lnTo>
                  <a:lnTo>
                    <a:pt x="1446276" y="80009"/>
                  </a:lnTo>
                  <a:lnTo>
                    <a:pt x="1449577" y="80009"/>
                  </a:lnTo>
                  <a:lnTo>
                    <a:pt x="1452372" y="81279"/>
                  </a:lnTo>
                  <a:lnTo>
                    <a:pt x="1454403" y="85089"/>
                  </a:lnTo>
                  <a:lnTo>
                    <a:pt x="1456309" y="87629"/>
                  </a:lnTo>
                  <a:lnTo>
                    <a:pt x="1458468" y="91439"/>
                  </a:lnTo>
                  <a:lnTo>
                    <a:pt x="1488694" y="163829"/>
                  </a:lnTo>
                  <a:lnTo>
                    <a:pt x="1504061" y="153669"/>
                  </a:lnTo>
                  <a:lnTo>
                    <a:pt x="1477772" y="90169"/>
                  </a:lnTo>
                  <a:lnTo>
                    <a:pt x="1474343" y="82549"/>
                  </a:lnTo>
                  <a:lnTo>
                    <a:pt x="1472590" y="78739"/>
                  </a:lnTo>
                  <a:close/>
                </a:path>
                <a:path w="1591945" h="1149985">
                  <a:moveTo>
                    <a:pt x="1365250" y="115569"/>
                  </a:moveTo>
                  <a:lnTo>
                    <a:pt x="1351152" y="125729"/>
                  </a:lnTo>
                  <a:lnTo>
                    <a:pt x="1358264" y="142239"/>
                  </a:lnTo>
                  <a:lnTo>
                    <a:pt x="1376424" y="142239"/>
                  </a:lnTo>
                  <a:lnTo>
                    <a:pt x="1365250" y="115569"/>
                  </a:lnTo>
                  <a:close/>
                </a:path>
                <a:path w="1591945" h="1149985">
                  <a:moveTo>
                    <a:pt x="1540248" y="0"/>
                  </a:moveTo>
                  <a:lnTo>
                    <a:pt x="1504711" y="19049"/>
                  </a:lnTo>
                  <a:lnTo>
                    <a:pt x="1492553" y="55879"/>
                  </a:lnTo>
                  <a:lnTo>
                    <a:pt x="1493393" y="64769"/>
                  </a:lnTo>
                  <a:lnTo>
                    <a:pt x="1511553" y="105409"/>
                  </a:lnTo>
                  <a:lnTo>
                    <a:pt x="1538986" y="120649"/>
                  </a:lnTo>
                  <a:lnTo>
                    <a:pt x="1546733" y="119379"/>
                  </a:lnTo>
                  <a:lnTo>
                    <a:pt x="1554479" y="119379"/>
                  </a:lnTo>
                  <a:lnTo>
                    <a:pt x="1561719" y="116839"/>
                  </a:lnTo>
                  <a:lnTo>
                    <a:pt x="1568450" y="111759"/>
                  </a:lnTo>
                  <a:lnTo>
                    <a:pt x="1575756" y="105409"/>
                  </a:lnTo>
                  <a:lnTo>
                    <a:pt x="1576936" y="104139"/>
                  </a:lnTo>
                  <a:lnTo>
                    <a:pt x="1547876" y="104139"/>
                  </a:lnTo>
                  <a:lnTo>
                    <a:pt x="1533906" y="100329"/>
                  </a:lnTo>
                  <a:lnTo>
                    <a:pt x="1527556" y="95249"/>
                  </a:lnTo>
                  <a:lnTo>
                    <a:pt x="1521714" y="87629"/>
                  </a:lnTo>
                  <a:lnTo>
                    <a:pt x="1520698" y="85089"/>
                  </a:lnTo>
                  <a:lnTo>
                    <a:pt x="1518793" y="82549"/>
                  </a:lnTo>
                  <a:lnTo>
                    <a:pt x="1538577" y="68579"/>
                  </a:lnTo>
                  <a:lnTo>
                    <a:pt x="1513077" y="68579"/>
                  </a:lnTo>
                  <a:lnTo>
                    <a:pt x="1510938" y="60959"/>
                  </a:lnTo>
                  <a:lnTo>
                    <a:pt x="1509871" y="53339"/>
                  </a:lnTo>
                  <a:lnTo>
                    <a:pt x="1509899" y="45719"/>
                  </a:lnTo>
                  <a:lnTo>
                    <a:pt x="1511046" y="39369"/>
                  </a:lnTo>
                  <a:lnTo>
                    <a:pt x="1513332" y="31749"/>
                  </a:lnTo>
                  <a:lnTo>
                    <a:pt x="1517777" y="25399"/>
                  </a:lnTo>
                  <a:lnTo>
                    <a:pt x="1530477" y="16509"/>
                  </a:lnTo>
                  <a:lnTo>
                    <a:pt x="1536827" y="15239"/>
                  </a:lnTo>
                  <a:lnTo>
                    <a:pt x="1571847" y="15239"/>
                  </a:lnTo>
                  <a:lnTo>
                    <a:pt x="1570799" y="13969"/>
                  </a:lnTo>
                  <a:lnTo>
                    <a:pt x="1563941" y="7619"/>
                  </a:lnTo>
                  <a:lnTo>
                    <a:pt x="1556512" y="3809"/>
                  </a:lnTo>
                  <a:lnTo>
                    <a:pt x="1548511" y="1269"/>
                  </a:lnTo>
                  <a:lnTo>
                    <a:pt x="1540248" y="0"/>
                  </a:lnTo>
                  <a:close/>
                </a:path>
                <a:path w="1591945" h="1149985">
                  <a:moveTo>
                    <a:pt x="1445006" y="60959"/>
                  </a:moveTo>
                  <a:lnTo>
                    <a:pt x="1414966" y="88899"/>
                  </a:lnTo>
                  <a:lnTo>
                    <a:pt x="1412875" y="93979"/>
                  </a:lnTo>
                  <a:lnTo>
                    <a:pt x="1411069" y="100329"/>
                  </a:lnTo>
                  <a:lnTo>
                    <a:pt x="1409573" y="107949"/>
                  </a:lnTo>
                  <a:lnTo>
                    <a:pt x="1419979" y="107949"/>
                  </a:lnTo>
                  <a:lnTo>
                    <a:pt x="1420114" y="106679"/>
                  </a:lnTo>
                  <a:lnTo>
                    <a:pt x="1422352" y="99059"/>
                  </a:lnTo>
                  <a:lnTo>
                    <a:pt x="1442847" y="78739"/>
                  </a:lnTo>
                  <a:lnTo>
                    <a:pt x="1472590" y="78739"/>
                  </a:lnTo>
                  <a:lnTo>
                    <a:pt x="1471422" y="76199"/>
                  </a:lnTo>
                  <a:lnTo>
                    <a:pt x="1469136" y="73659"/>
                  </a:lnTo>
                  <a:lnTo>
                    <a:pt x="1464564" y="66039"/>
                  </a:lnTo>
                  <a:lnTo>
                    <a:pt x="1458722" y="62229"/>
                  </a:lnTo>
                  <a:lnTo>
                    <a:pt x="1445006" y="60959"/>
                  </a:lnTo>
                  <a:close/>
                </a:path>
                <a:path w="1591945" h="1149985">
                  <a:moveTo>
                    <a:pt x="1589404" y="50799"/>
                  </a:moveTo>
                  <a:lnTo>
                    <a:pt x="1573402" y="59689"/>
                  </a:lnTo>
                  <a:lnTo>
                    <a:pt x="1575053" y="68579"/>
                  </a:lnTo>
                  <a:lnTo>
                    <a:pt x="1574546" y="76199"/>
                  </a:lnTo>
                  <a:lnTo>
                    <a:pt x="1547876" y="104139"/>
                  </a:lnTo>
                  <a:lnTo>
                    <a:pt x="1576936" y="104139"/>
                  </a:lnTo>
                  <a:lnTo>
                    <a:pt x="1591460" y="67309"/>
                  </a:lnTo>
                  <a:lnTo>
                    <a:pt x="1591477" y="64769"/>
                  </a:lnTo>
                  <a:lnTo>
                    <a:pt x="1591044" y="58419"/>
                  </a:lnTo>
                  <a:lnTo>
                    <a:pt x="1589404" y="50799"/>
                  </a:lnTo>
                  <a:close/>
                </a:path>
                <a:path w="1591945" h="1149985">
                  <a:moveTo>
                    <a:pt x="1571847" y="15239"/>
                  </a:moveTo>
                  <a:lnTo>
                    <a:pt x="1536827" y="15239"/>
                  </a:lnTo>
                  <a:lnTo>
                    <a:pt x="1550289" y="17779"/>
                  </a:lnTo>
                  <a:lnTo>
                    <a:pt x="1556258" y="22859"/>
                  </a:lnTo>
                  <a:lnTo>
                    <a:pt x="1561591" y="30479"/>
                  </a:lnTo>
                  <a:lnTo>
                    <a:pt x="1562100" y="30479"/>
                  </a:lnTo>
                  <a:lnTo>
                    <a:pt x="1562862" y="31749"/>
                  </a:lnTo>
                  <a:lnTo>
                    <a:pt x="1563877" y="33019"/>
                  </a:lnTo>
                  <a:lnTo>
                    <a:pt x="1513077" y="68579"/>
                  </a:lnTo>
                  <a:lnTo>
                    <a:pt x="1538577" y="68579"/>
                  </a:lnTo>
                  <a:lnTo>
                    <a:pt x="1585340" y="35559"/>
                  </a:lnTo>
                  <a:lnTo>
                    <a:pt x="1582927" y="30479"/>
                  </a:lnTo>
                  <a:lnTo>
                    <a:pt x="1580134" y="26669"/>
                  </a:lnTo>
                  <a:lnTo>
                    <a:pt x="1577086" y="21589"/>
                  </a:lnTo>
                  <a:lnTo>
                    <a:pt x="1571847" y="15239"/>
                  </a:lnTo>
                  <a:close/>
                </a:path>
              </a:pathLst>
            </a:custGeom>
            <a:solidFill>
              <a:srgbClr val="399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48321" y="4391406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w="0" h="813435">
                  <a:moveTo>
                    <a:pt x="0" y="81292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99C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019" y="5590004"/>
              <a:ext cx="1175003" cy="7655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34677" y="4391406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w="0" h="813435">
                  <a:moveTo>
                    <a:pt x="0" y="81292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99C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3375" y="5536819"/>
              <a:ext cx="1174877" cy="8187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05555" y="879348"/>
              <a:ext cx="6106795" cy="68580"/>
            </a:xfrm>
            <a:custGeom>
              <a:avLst/>
              <a:gdLst/>
              <a:ahLst/>
              <a:cxnLst/>
              <a:rect l="l" t="t" r="r" b="b"/>
              <a:pathLst>
                <a:path w="6106795" h="68580">
                  <a:moveTo>
                    <a:pt x="610666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6106667" y="68579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399A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2654300" indent="-129539">
              <a:lnSpc>
                <a:spcPct val="100000"/>
              </a:lnSpc>
              <a:spcBef>
                <a:spcPts val="114"/>
              </a:spcBef>
              <a:buFont typeface="Arial MT"/>
              <a:buChar char="-"/>
              <a:tabLst>
                <a:tab pos="2654935" algn="l"/>
              </a:tabLst>
            </a:pPr>
            <a:r>
              <a:rPr dirty="0" spc="5"/>
              <a:t>Connaître</a:t>
            </a:r>
            <a:r>
              <a:rPr dirty="0" spc="-30"/>
              <a:t> </a:t>
            </a:r>
            <a:r>
              <a:rPr dirty="0" spc="5"/>
              <a:t>et</a:t>
            </a:r>
            <a:r>
              <a:rPr dirty="0" spc="-10"/>
              <a:t> </a:t>
            </a:r>
            <a:r>
              <a:rPr dirty="0"/>
              <a:t>valoriser</a:t>
            </a:r>
            <a:r>
              <a:rPr dirty="0" spc="35"/>
              <a:t> </a:t>
            </a:r>
            <a:r>
              <a:rPr dirty="0" spc="5" b="0">
                <a:latin typeface="Arial MT"/>
                <a:cs typeface="Arial MT"/>
              </a:rPr>
              <a:t>les</a:t>
            </a:r>
            <a:r>
              <a:rPr dirty="0" spc="1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paysages</a:t>
            </a:r>
            <a:r>
              <a:rPr dirty="0" spc="3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du </a:t>
            </a:r>
            <a:r>
              <a:rPr dirty="0" spc="10" b="0">
                <a:latin typeface="Arial MT"/>
                <a:cs typeface="Arial MT"/>
              </a:rPr>
              <a:t>PNR</a:t>
            </a:r>
          </a:p>
          <a:p>
            <a:pPr marL="2654300" indent="-129539">
              <a:lnSpc>
                <a:spcPct val="100000"/>
              </a:lnSpc>
              <a:spcBef>
                <a:spcPts val="15"/>
              </a:spcBef>
              <a:buFont typeface="Arial MT"/>
              <a:buChar char="-"/>
              <a:tabLst>
                <a:tab pos="2654935" algn="l"/>
              </a:tabLst>
            </a:pPr>
            <a:r>
              <a:rPr dirty="0"/>
              <a:t>Suivre</a:t>
            </a:r>
            <a:r>
              <a:rPr dirty="0" spc="20"/>
              <a:t> </a:t>
            </a:r>
            <a:r>
              <a:rPr dirty="0" spc="5"/>
              <a:t>et accompagner</a:t>
            </a:r>
            <a:r>
              <a:rPr dirty="0" spc="-20"/>
              <a:t> </a:t>
            </a:r>
            <a:r>
              <a:rPr dirty="0" spc="5" b="0">
                <a:latin typeface="Arial MT"/>
                <a:cs typeface="Arial MT"/>
              </a:rPr>
              <a:t>leurs</a:t>
            </a:r>
            <a:r>
              <a:rPr dirty="0" spc="2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transformations</a:t>
            </a:r>
            <a:r>
              <a:rPr dirty="0" spc="-1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(mutations)</a:t>
            </a:r>
          </a:p>
          <a:p>
            <a:pPr marL="2524760" marR="5080">
              <a:lnSpc>
                <a:spcPts val="2000"/>
              </a:lnSpc>
              <a:spcBef>
                <a:spcPts val="60"/>
              </a:spcBef>
              <a:buChar char="-"/>
              <a:tabLst>
                <a:tab pos="2654935" algn="l"/>
              </a:tabLst>
            </a:pPr>
            <a:r>
              <a:rPr dirty="0" spc="5" b="0">
                <a:latin typeface="Arial MT"/>
                <a:cs typeface="Arial MT"/>
              </a:rPr>
              <a:t>Sensibiliser</a:t>
            </a:r>
            <a:r>
              <a:rPr dirty="0" spc="26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et</a:t>
            </a:r>
            <a:r>
              <a:rPr dirty="0" spc="275" b="0">
                <a:latin typeface="Arial MT"/>
                <a:cs typeface="Arial MT"/>
              </a:rPr>
              <a:t> </a:t>
            </a:r>
            <a:r>
              <a:rPr dirty="0" spc="5"/>
              <a:t>faire</a:t>
            </a:r>
            <a:r>
              <a:rPr dirty="0" spc="275"/>
              <a:t> </a:t>
            </a:r>
            <a:r>
              <a:rPr dirty="0" spc="5"/>
              <a:t>participer</a:t>
            </a:r>
            <a:r>
              <a:rPr dirty="0" spc="260"/>
              <a:t> </a:t>
            </a:r>
            <a:r>
              <a:rPr dirty="0" spc="5"/>
              <a:t>les</a:t>
            </a:r>
            <a:r>
              <a:rPr dirty="0" spc="270"/>
              <a:t> </a:t>
            </a:r>
            <a:r>
              <a:rPr dirty="0" spc="5"/>
              <a:t>habitants</a:t>
            </a:r>
            <a:r>
              <a:rPr dirty="0" spc="254"/>
              <a:t> </a:t>
            </a:r>
            <a:r>
              <a:rPr dirty="0" spc="5" b="0">
                <a:latin typeface="Arial MT"/>
                <a:cs typeface="Arial MT"/>
              </a:rPr>
              <a:t>du</a:t>
            </a:r>
            <a:r>
              <a:rPr dirty="0" spc="270" b="0">
                <a:latin typeface="Arial MT"/>
                <a:cs typeface="Arial MT"/>
              </a:rPr>
              <a:t> </a:t>
            </a:r>
            <a:r>
              <a:rPr dirty="0" spc="10" b="0">
                <a:latin typeface="Arial MT"/>
                <a:cs typeface="Arial MT"/>
              </a:rPr>
              <a:t>PNR</a:t>
            </a:r>
            <a:r>
              <a:rPr dirty="0" spc="26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au</a:t>
            </a:r>
            <a:r>
              <a:rPr dirty="0" spc="27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paysage</a:t>
            </a:r>
            <a:r>
              <a:rPr dirty="0" spc="27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et</a:t>
            </a:r>
            <a:r>
              <a:rPr dirty="0" spc="27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à</a:t>
            </a:r>
            <a:r>
              <a:rPr dirty="0" spc="270" b="0">
                <a:latin typeface="Arial MT"/>
                <a:cs typeface="Arial MT"/>
              </a:rPr>
              <a:t> </a:t>
            </a:r>
            <a:r>
              <a:rPr dirty="0" spc="10" b="0">
                <a:latin typeface="Arial MT"/>
                <a:cs typeface="Arial MT"/>
              </a:rPr>
              <a:t>sa </a:t>
            </a:r>
            <a:r>
              <a:rPr dirty="0" spc="-44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préservation</a:t>
            </a:r>
          </a:p>
          <a:p>
            <a:pPr marL="2641600" indent="-117475">
              <a:lnSpc>
                <a:spcPts val="1925"/>
              </a:lnSpc>
              <a:buChar char="-"/>
              <a:tabLst>
                <a:tab pos="2642870" algn="l"/>
              </a:tabLst>
            </a:pPr>
            <a:r>
              <a:rPr dirty="0" spc="5" b="0">
                <a:latin typeface="Arial MT"/>
                <a:cs typeface="Arial MT"/>
              </a:rPr>
              <a:t>Animer</a:t>
            </a:r>
            <a:r>
              <a:rPr dirty="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une</a:t>
            </a:r>
            <a:r>
              <a:rPr dirty="0" spc="10" b="0">
                <a:latin typeface="Arial MT"/>
                <a:cs typeface="Arial MT"/>
              </a:rPr>
              <a:t> </a:t>
            </a:r>
            <a:r>
              <a:rPr dirty="0" spc="5"/>
              <a:t>réflexion</a:t>
            </a:r>
            <a:r>
              <a:rPr dirty="0" spc="-15"/>
              <a:t> </a:t>
            </a:r>
            <a:r>
              <a:rPr dirty="0" spc="5"/>
              <a:t>continue</a:t>
            </a:r>
            <a:r>
              <a:rPr dirty="0" spc="-20"/>
              <a:t> </a:t>
            </a:r>
            <a:r>
              <a:rPr dirty="0" spc="5" b="0">
                <a:latin typeface="Arial MT"/>
                <a:cs typeface="Arial MT"/>
              </a:rPr>
              <a:t>sur</a:t>
            </a:r>
            <a:r>
              <a:rPr dirty="0" spc="-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les</a:t>
            </a:r>
            <a:r>
              <a:rPr dirty="0" spc="2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paysages</a:t>
            </a:r>
            <a:r>
              <a:rPr dirty="0" spc="4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et</a:t>
            </a:r>
            <a:r>
              <a:rPr dirty="0" spc="1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leurs</a:t>
            </a:r>
            <a:r>
              <a:rPr dirty="0" spc="1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évolutions</a:t>
            </a:r>
          </a:p>
          <a:p>
            <a:pPr marL="2524760" marR="5080">
              <a:lnSpc>
                <a:spcPts val="2000"/>
              </a:lnSpc>
              <a:spcBef>
                <a:spcPts val="65"/>
              </a:spcBef>
              <a:buChar char="-"/>
              <a:tabLst>
                <a:tab pos="2642870" algn="l"/>
              </a:tabLst>
            </a:pPr>
            <a:r>
              <a:rPr dirty="0" spc="5" b="0">
                <a:latin typeface="Arial MT"/>
                <a:cs typeface="Arial MT"/>
              </a:rPr>
              <a:t>Aider</a:t>
            </a:r>
            <a:r>
              <a:rPr dirty="0" spc="22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aux</a:t>
            </a:r>
            <a:r>
              <a:rPr dirty="0" spc="23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décisions</a:t>
            </a:r>
            <a:r>
              <a:rPr dirty="0" spc="229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d’aménagement</a:t>
            </a:r>
            <a:r>
              <a:rPr dirty="0" spc="22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pour</a:t>
            </a:r>
            <a:r>
              <a:rPr dirty="0" spc="22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une</a:t>
            </a:r>
            <a:r>
              <a:rPr dirty="0" spc="210" b="0">
                <a:latin typeface="Arial MT"/>
                <a:cs typeface="Arial MT"/>
              </a:rPr>
              <a:t> </a:t>
            </a:r>
            <a:r>
              <a:rPr dirty="0" spc="5"/>
              <a:t>meilleure</a:t>
            </a:r>
            <a:r>
              <a:rPr dirty="0" spc="225"/>
              <a:t> </a:t>
            </a:r>
            <a:r>
              <a:rPr dirty="0"/>
              <a:t>préservation</a:t>
            </a:r>
            <a:r>
              <a:rPr dirty="0" spc="229"/>
              <a:t> </a:t>
            </a:r>
            <a:r>
              <a:rPr dirty="0" spc="10"/>
              <a:t>des </a:t>
            </a:r>
            <a:r>
              <a:rPr dirty="0" spc="-445"/>
              <a:t> </a:t>
            </a:r>
            <a:r>
              <a:rPr dirty="0" spc="5"/>
              <a:t>paysages</a:t>
            </a:r>
          </a:p>
          <a:p>
            <a:pPr marL="2654300" indent="-129539">
              <a:lnSpc>
                <a:spcPts val="1925"/>
              </a:lnSpc>
              <a:buChar char="-"/>
              <a:tabLst>
                <a:tab pos="2654935" algn="l"/>
              </a:tabLst>
            </a:pPr>
            <a:r>
              <a:rPr dirty="0" spc="5" b="0">
                <a:latin typeface="Arial MT"/>
                <a:cs typeface="Arial MT"/>
              </a:rPr>
              <a:t>Être</a:t>
            </a:r>
            <a:r>
              <a:rPr dirty="0" spc="-2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un</a:t>
            </a:r>
            <a:r>
              <a:rPr dirty="0" spc="10" b="0">
                <a:latin typeface="Arial MT"/>
                <a:cs typeface="Arial MT"/>
              </a:rPr>
              <a:t> </a:t>
            </a:r>
            <a:r>
              <a:rPr dirty="0" spc="5"/>
              <a:t>outil</a:t>
            </a:r>
            <a:r>
              <a:rPr dirty="0" spc="-15"/>
              <a:t> </a:t>
            </a:r>
            <a:r>
              <a:rPr dirty="0"/>
              <a:t>d’évaluation</a:t>
            </a:r>
            <a:r>
              <a:rPr dirty="0" spc="5"/>
              <a:t> </a:t>
            </a:r>
            <a:r>
              <a:rPr dirty="0" spc="5" b="0">
                <a:latin typeface="Arial MT"/>
                <a:cs typeface="Arial MT"/>
              </a:rPr>
              <a:t>des</a:t>
            </a:r>
            <a:r>
              <a:rPr dirty="0" spc="2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documents</a:t>
            </a:r>
            <a:r>
              <a:rPr dirty="0" b="0">
                <a:latin typeface="Arial MT"/>
                <a:cs typeface="Arial MT"/>
              </a:rPr>
              <a:t> d’urbanisme</a:t>
            </a:r>
            <a:r>
              <a:rPr dirty="0" spc="15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et</a:t>
            </a:r>
            <a:r>
              <a:rPr dirty="0" spc="1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la</a:t>
            </a:r>
            <a:r>
              <a:rPr dirty="0" spc="1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Charte</a:t>
            </a:r>
            <a:r>
              <a:rPr dirty="0" b="0">
                <a:latin typeface="Arial MT"/>
                <a:cs typeface="Arial MT"/>
              </a:rPr>
              <a:t> </a:t>
            </a:r>
            <a:r>
              <a:rPr dirty="0" spc="5" b="0">
                <a:latin typeface="Arial MT"/>
                <a:cs typeface="Arial MT"/>
              </a:rPr>
              <a:t>du</a:t>
            </a:r>
            <a:r>
              <a:rPr dirty="0" spc="10" b="0">
                <a:latin typeface="Arial MT"/>
                <a:cs typeface="Arial MT"/>
              </a:rPr>
              <a:t> PNR</a:t>
            </a:r>
          </a:p>
          <a:p>
            <a:pPr marL="2682240">
              <a:lnSpc>
                <a:spcPct val="100000"/>
              </a:lnSpc>
              <a:spcBef>
                <a:spcPts val="1215"/>
              </a:spcBef>
              <a:tabLst>
                <a:tab pos="4784725" algn="l"/>
                <a:tab pos="6769734" algn="l"/>
                <a:tab pos="8856345" algn="l"/>
              </a:tabLst>
            </a:pPr>
            <a:r>
              <a:rPr dirty="0" baseline="-3003" sz="2775" spc="15">
                <a:solidFill>
                  <a:srgbClr val="FF99CC"/>
                </a:solidFill>
              </a:rPr>
              <a:t>2012	</a:t>
            </a:r>
            <a:r>
              <a:rPr dirty="0" sz="1850" spc="10">
                <a:solidFill>
                  <a:srgbClr val="FF99CC"/>
                </a:solidFill>
              </a:rPr>
              <a:t>2014	2017	</a:t>
            </a:r>
            <a:r>
              <a:rPr dirty="0" baseline="-4504" sz="2775" spc="15">
                <a:solidFill>
                  <a:srgbClr val="FF99CC"/>
                </a:solidFill>
              </a:rPr>
              <a:t>2021</a:t>
            </a:r>
            <a:endParaRPr baseline="-4504" sz="2775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49973" y="478282"/>
            <a:ext cx="28555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genèse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l’OPP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0738" y="1007745"/>
            <a:ext cx="1327150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Pré</a:t>
            </a:r>
            <a:r>
              <a:rPr dirty="0" sz="1700" spc="-15" b="1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z="1700" spc="-15" b="1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z="1700" spc="5" b="1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ati</a:t>
            </a:r>
            <a:r>
              <a:rPr dirty="0" sz="1700" spc="-5" b="1">
                <a:solidFill>
                  <a:srgbClr val="7E7E7E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8211" cy="75590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77261" y="1754886"/>
            <a:ext cx="2033270" cy="382905"/>
          </a:xfrm>
          <a:prstGeom prst="rect">
            <a:avLst/>
          </a:prstGeom>
          <a:solidFill>
            <a:srgbClr val="FFFFFF"/>
          </a:solidFill>
          <a:ln w="19050">
            <a:solidFill>
              <a:srgbClr val="7E7E7E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7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THÉMATIQUES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2511" y="3412363"/>
            <a:ext cx="360807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134620" algn="l"/>
              </a:tabLst>
            </a:pP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cycles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 de</a:t>
            </a:r>
            <a:r>
              <a:rPr dirty="0" sz="18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l’exploitation</a:t>
            </a:r>
            <a:r>
              <a:rPr dirty="0" sz="1800" spc="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forestière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extensions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urbaines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L’évolution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des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bourgs</a:t>
            </a:r>
            <a:r>
              <a:rPr dirty="0" sz="18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ruraux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centre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8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village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industriels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projets</a:t>
            </a:r>
            <a:r>
              <a:rPr dirty="0" sz="18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en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cours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achevés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enjeux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patrimoniaux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crue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centennale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«</a:t>
            </a:r>
            <a:r>
              <a:rPr dirty="0" sz="1800" spc="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naturels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activités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économiques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2511" y="1225423"/>
            <a:ext cx="480822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4010" indent="-3219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"/>
              <a:tabLst>
                <a:tab pos="334010" algn="l"/>
                <a:tab pos="334645" algn="l"/>
              </a:tabLst>
            </a:pP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bâtis</a:t>
            </a:r>
            <a:endParaRPr sz="1800">
              <a:latin typeface="Calibri"/>
              <a:cs typeface="Calibri"/>
            </a:endParaRPr>
          </a:p>
          <a:p>
            <a:pPr marL="334010" indent="-32194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334010" algn="l"/>
                <a:tab pos="334645" algn="l"/>
              </a:tabLst>
            </a:pP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«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en mouvement</a:t>
            </a:r>
            <a:r>
              <a:rPr dirty="0" sz="18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»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des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infrastructures</a:t>
            </a:r>
            <a:endParaRPr sz="1800">
              <a:latin typeface="Calibri"/>
              <a:cs typeface="Calibri"/>
            </a:endParaRPr>
          </a:p>
          <a:p>
            <a:pPr marL="334010" indent="-32194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334010" algn="l"/>
                <a:tab pos="334645" algn="l"/>
              </a:tabLst>
            </a:pP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cultivés</a:t>
            </a:r>
            <a:endParaRPr sz="1800">
              <a:latin typeface="Calibri"/>
              <a:cs typeface="Calibri"/>
            </a:endParaRPr>
          </a:p>
          <a:p>
            <a:pPr marL="334010" indent="-32194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334010" algn="l"/>
                <a:tab pos="334645" algn="l"/>
              </a:tabLst>
            </a:pP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d’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eau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nature</a:t>
            </a:r>
            <a:endParaRPr sz="1800">
              <a:latin typeface="Calibri"/>
              <a:cs typeface="Calibri"/>
            </a:endParaRPr>
          </a:p>
          <a:p>
            <a:pPr marL="334010" indent="-32194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334010" algn="l"/>
                <a:tab pos="334645" algn="l"/>
              </a:tabLst>
            </a:pP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Paysages</a:t>
            </a:r>
            <a:r>
              <a:rPr dirty="0" sz="18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l’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énergie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8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l’innovation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7261" y="4272534"/>
            <a:ext cx="2033270" cy="646430"/>
          </a:xfrm>
          <a:prstGeom prst="rect">
            <a:avLst/>
          </a:prstGeom>
          <a:solidFill>
            <a:srgbClr val="FFFFFF"/>
          </a:solidFill>
          <a:ln w="19050">
            <a:solidFill>
              <a:srgbClr val="7E7E7E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315595" marR="201295" indent="-107314">
              <a:lnSpc>
                <a:spcPct val="100000"/>
              </a:lnSpc>
              <a:spcBef>
                <a:spcPts val="244"/>
              </a:spcBef>
            </a:pP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dirty="0" sz="1800" spc="-5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DIFFÉRENTES </a:t>
            </a:r>
            <a:r>
              <a:rPr dirty="0" sz="1800" spc="-39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DÉCLINAISONS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5834" y="216484"/>
            <a:ext cx="3181350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15">
                <a:latin typeface="Arial MT"/>
                <a:cs typeface="Arial MT"/>
              </a:rPr>
              <a:t>Cycles</a:t>
            </a:r>
            <a:r>
              <a:rPr dirty="0" sz="1700" spc="4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de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l’exploitation</a:t>
            </a:r>
            <a:r>
              <a:rPr dirty="0" sz="1700" spc="3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forestière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4355" y="824547"/>
            <a:ext cx="4669536" cy="62315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821436"/>
            <a:ext cx="4669536" cy="62331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2145" y="247649"/>
            <a:ext cx="1489075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0">
                <a:latin typeface="Arial MT"/>
                <a:cs typeface="Arial MT"/>
              </a:rPr>
              <a:t>Paysages</a:t>
            </a:r>
            <a:r>
              <a:rPr dirty="0" sz="1700" spc="2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bâtis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23544"/>
            <a:ext cx="9285732" cy="62240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5834" y="216484"/>
            <a:ext cx="3181350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15">
                <a:latin typeface="Arial MT"/>
                <a:cs typeface="Arial MT"/>
              </a:rPr>
              <a:t>Cycles</a:t>
            </a:r>
            <a:r>
              <a:rPr dirty="0" sz="1700" spc="4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de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l’exploitation</a:t>
            </a:r>
            <a:r>
              <a:rPr dirty="0" sz="1700" spc="3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forestière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145" y="247649"/>
            <a:ext cx="3181350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5">
                <a:latin typeface="Arial MT"/>
                <a:cs typeface="Arial MT"/>
              </a:rPr>
              <a:t>Cycles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de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l’exploitation</a:t>
            </a:r>
            <a:r>
              <a:rPr dirty="0" sz="1700" spc="5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forestière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870204"/>
            <a:ext cx="9284208" cy="61965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6400" y="168401"/>
            <a:ext cx="2717165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0">
                <a:latin typeface="Arial MT"/>
                <a:cs typeface="Arial MT"/>
              </a:rPr>
              <a:t>Evolution</a:t>
            </a:r>
            <a:r>
              <a:rPr dirty="0" sz="1700" spc="6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des</a:t>
            </a:r>
            <a:r>
              <a:rPr dirty="0" sz="1700" spc="3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bourgs</a:t>
            </a:r>
            <a:r>
              <a:rPr dirty="0" sz="1700" spc="5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ruraux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6294" y="151892"/>
            <a:ext cx="2556510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0">
                <a:latin typeface="Arial MT"/>
                <a:cs typeface="Arial MT"/>
              </a:rPr>
              <a:t>Les</a:t>
            </a:r>
            <a:r>
              <a:rPr dirty="0" sz="1700" spc="-5">
                <a:latin typeface="Arial MT"/>
                <a:cs typeface="Arial MT"/>
              </a:rPr>
              <a:t> activités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économiques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82396"/>
            <a:ext cx="4582668" cy="61798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79" y="865632"/>
            <a:ext cx="4582668" cy="61889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6400" y="479551"/>
            <a:ext cx="1414780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5">
                <a:latin typeface="Arial MT"/>
                <a:cs typeface="Arial MT"/>
              </a:rPr>
              <a:t>¨Projet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achevé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6294" y="463423"/>
            <a:ext cx="4565015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0">
                <a:latin typeface="Arial MT"/>
                <a:cs typeface="Arial MT"/>
              </a:rPr>
              <a:t>Enjeux</a:t>
            </a:r>
            <a:r>
              <a:rPr dirty="0" sz="1700" spc="5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patrimoniaux</a:t>
            </a:r>
            <a:r>
              <a:rPr dirty="0" sz="1700" spc="7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: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disparition</a:t>
            </a:r>
            <a:r>
              <a:rPr dirty="0" sz="1700" spc="7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/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reconversion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0078720" cy="7559040"/>
          </a:xfrm>
          <a:custGeom>
            <a:avLst/>
            <a:gdLst/>
            <a:ahLst/>
            <a:cxnLst/>
            <a:rect l="l" t="t" r="r" b="b"/>
            <a:pathLst>
              <a:path w="10078720" h="7559040">
                <a:moveTo>
                  <a:pt x="10078212" y="0"/>
                </a:moveTo>
                <a:lnTo>
                  <a:pt x="0" y="0"/>
                </a:lnTo>
                <a:lnTo>
                  <a:pt x="0" y="7559040"/>
                </a:lnTo>
                <a:lnTo>
                  <a:pt x="10078212" y="7559040"/>
                </a:lnTo>
                <a:lnTo>
                  <a:pt x="10078212" y="0"/>
                </a:lnTo>
                <a:close/>
              </a:path>
            </a:pathLst>
          </a:custGeom>
          <a:solidFill>
            <a:srgbClr val="F3F8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27604" y="513588"/>
            <a:ext cx="6106795" cy="68580"/>
          </a:xfrm>
          <a:custGeom>
            <a:avLst/>
            <a:gdLst/>
            <a:ahLst/>
            <a:cxnLst/>
            <a:rect l="l" t="t" r="r" b="b"/>
            <a:pathLst>
              <a:path w="6106795" h="68579">
                <a:moveTo>
                  <a:pt x="6106668" y="0"/>
                </a:moveTo>
                <a:lnTo>
                  <a:pt x="0" y="0"/>
                </a:lnTo>
                <a:lnTo>
                  <a:pt x="0" y="68579"/>
                </a:lnTo>
                <a:lnTo>
                  <a:pt x="6106668" y="68579"/>
                </a:lnTo>
                <a:lnTo>
                  <a:pt x="6106668" y="0"/>
                </a:lnTo>
                <a:close/>
              </a:path>
            </a:pathLst>
          </a:custGeom>
          <a:solidFill>
            <a:srgbClr val="037C56">
              <a:alpha val="7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5"/>
              <a:t>Intégration</a:t>
            </a:r>
            <a:r>
              <a:rPr dirty="0" spc="-10"/>
              <a:t> participative</a:t>
            </a:r>
            <a:r>
              <a:rPr dirty="0" spc="-2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nouveaux</a:t>
            </a:r>
            <a:r>
              <a:rPr dirty="0"/>
              <a:t> </a:t>
            </a:r>
            <a:r>
              <a:rPr dirty="0" spc="-15"/>
              <a:t>points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0"/>
              <a:t>vue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322" y="389849"/>
            <a:ext cx="8100059" cy="83121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30"/>
              </a:spcBef>
            </a:pPr>
            <a:r>
              <a:rPr dirty="0" sz="1700" spc="-5" b="1">
                <a:solidFill>
                  <a:srgbClr val="7E7E7E"/>
                </a:solidFill>
                <a:latin typeface="Calibri"/>
                <a:cs typeface="Calibri"/>
              </a:rPr>
              <a:t>Friche</a:t>
            </a:r>
            <a:r>
              <a:rPr dirty="0" sz="17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Calibri"/>
                <a:cs typeface="Calibri"/>
              </a:rPr>
              <a:t>industrielle</a:t>
            </a:r>
            <a:r>
              <a:rPr dirty="0" sz="1700" spc="-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7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7E7E7E"/>
                </a:solidFill>
                <a:latin typeface="Calibri"/>
                <a:cs typeface="Calibri"/>
              </a:rPr>
              <a:t>Salles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800" spc="-10" b="1">
                <a:latin typeface="Arial"/>
                <a:cs typeface="Arial"/>
              </a:rPr>
              <a:t>Atelier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itinérant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du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09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septembre </a:t>
            </a:r>
            <a:r>
              <a:rPr dirty="0" sz="1800" spc="-10" b="1">
                <a:latin typeface="Arial"/>
                <a:cs typeface="Arial"/>
              </a:rPr>
              <a:t>2021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 </a:t>
            </a:r>
            <a:r>
              <a:rPr dirty="0" sz="1800" spc="-5">
                <a:latin typeface="Arial MT"/>
                <a:cs typeface="Arial MT"/>
              </a:rPr>
              <a:t>prises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photos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par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participants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360" y="3108706"/>
            <a:ext cx="7885430" cy="82423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latin typeface="Arial"/>
                <a:cs typeface="Arial"/>
              </a:rPr>
              <a:t>COPIL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du</a:t>
            </a:r>
            <a:r>
              <a:rPr dirty="0" sz="1800" spc="-5" b="1">
                <a:latin typeface="Arial"/>
                <a:cs typeface="Arial"/>
              </a:rPr>
              <a:t> 25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novembre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2021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choix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photo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à intégrer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dans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l’OPP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800" spc="-5" b="1">
                <a:latin typeface="Arial"/>
                <a:cs typeface="Arial"/>
              </a:rPr>
              <a:t>Campagne</a:t>
            </a:r>
            <a:r>
              <a:rPr dirty="0" sz="1800" b="1">
                <a:latin typeface="Arial"/>
                <a:cs typeface="Arial"/>
              </a:rPr>
              <a:t> photographique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2022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reprise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cadrages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photographe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88308" y="1226820"/>
            <a:ext cx="5035550" cy="1981200"/>
            <a:chOff x="3988308" y="1226820"/>
            <a:chExt cx="5035550" cy="19812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8308" y="2232660"/>
              <a:ext cx="1197864" cy="975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0928" y="1226820"/>
              <a:ext cx="1594103" cy="973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3296" y="1226820"/>
              <a:ext cx="1604772" cy="9799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1355" y="2226564"/>
              <a:ext cx="1203959" cy="981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8900" y="2231136"/>
              <a:ext cx="1348740" cy="976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1224" y="2235708"/>
              <a:ext cx="1194815" cy="9723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0084" y="1229868"/>
              <a:ext cx="1493520" cy="97231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6111" y="1219200"/>
            <a:ext cx="2980943" cy="198882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360" y="7039762"/>
            <a:ext cx="12407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Image</a:t>
            </a:r>
            <a:r>
              <a:rPr dirty="0" sz="1400" spc="-9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d’origine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3640" y="7018426"/>
            <a:ext cx="1209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Image</a:t>
            </a:r>
            <a:r>
              <a:rPr dirty="0" sz="1400" spc="-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officielle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6111" y="4009644"/>
            <a:ext cx="3941064" cy="29550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42915" y="4009644"/>
            <a:ext cx="3980688" cy="2985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0078720" cy="7559040"/>
            <a:chOff x="1524" y="0"/>
            <a:chExt cx="10078720" cy="755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0078211" cy="75590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339" y="851916"/>
              <a:ext cx="5586984" cy="31409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42438" y="233934"/>
            <a:ext cx="6899275" cy="368935"/>
          </a:xfrm>
          <a:prstGeom prst="rect">
            <a:avLst/>
          </a:prstGeom>
          <a:solidFill>
            <a:srgbClr val="FFFFFF"/>
          </a:solidFill>
          <a:ln w="19050">
            <a:solidFill>
              <a:srgbClr val="7E7E7E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L’exposition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mobile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dirty="0" sz="1800" spc="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outil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à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disposition</a:t>
            </a:r>
            <a:r>
              <a:rPr dirty="0" sz="18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des</a:t>
            </a:r>
            <a:r>
              <a:rPr dirty="0" sz="18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élus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2340" y="4290059"/>
            <a:ext cx="5586984" cy="3142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Loïc ANTUNES</dc:creator>
  <dc:title>Présentation PowerPoint</dc:title>
  <dcterms:created xsi:type="dcterms:W3CDTF">2023-05-16T09:07:00Z</dcterms:created>
  <dcterms:modified xsi:type="dcterms:W3CDTF">2023-05-16T09:07:00Z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2023-05-16T00:00:00Z</vt:filetime>
  </property>
</Properties>
</file>